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2"/>
  </p:sldMasterIdLst>
  <p:notesMasterIdLst>
    <p:notesMasterId r:id="rId37"/>
  </p:notesMasterIdLst>
  <p:handoutMasterIdLst>
    <p:handoutMasterId r:id="rId38"/>
  </p:handoutMasterIdLst>
  <p:sldIdLst>
    <p:sldId id="1337" r:id="rId3"/>
    <p:sldId id="1338" r:id="rId4"/>
    <p:sldId id="1335" r:id="rId5"/>
    <p:sldId id="1340" r:id="rId6"/>
    <p:sldId id="1341" r:id="rId7"/>
    <p:sldId id="1343" r:id="rId8"/>
    <p:sldId id="1309" r:id="rId9"/>
    <p:sldId id="1325" r:id="rId10"/>
    <p:sldId id="1331" r:id="rId11"/>
    <p:sldId id="1332" r:id="rId12"/>
    <p:sldId id="1333" r:id="rId13"/>
    <p:sldId id="1345" r:id="rId14"/>
    <p:sldId id="1347" r:id="rId15"/>
    <p:sldId id="1348" r:id="rId16"/>
    <p:sldId id="1349" r:id="rId17"/>
    <p:sldId id="1350" r:id="rId18"/>
    <p:sldId id="1352" r:id="rId19"/>
    <p:sldId id="1353" r:id="rId20"/>
    <p:sldId id="1354" r:id="rId21"/>
    <p:sldId id="1355" r:id="rId22"/>
    <p:sldId id="1356" r:id="rId23"/>
    <p:sldId id="1357" r:id="rId24"/>
    <p:sldId id="1358" r:id="rId25"/>
    <p:sldId id="1359" r:id="rId26"/>
    <p:sldId id="1360" r:id="rId27"/>
    <p:sldId id="1362" r:id="rId28"/>
    <p:sldId id="1363" r:id="rId29"/>
    <p:sldId id="1364" r:id="rId30"/>
    <p:sldId id="1365" r:id="rId31"/>
    <p:sldId id="1370" r:id="rId32"/>
    <p:sldId id="1366" r:id="rId33"/>
    <p:sldId id="1367" r:id="rId34"/>
    <p:sldId id="1368" r:id="rId35"/>
    <p:sldId id="1369" r:id="rId36"/>
  </p:sldIdLst>
  <p:sldSz cx="12192000" cy="6858000"/>
  <p:notesSz cx="5784850" cy="8491538"/>
  <p:embeddedFontLst>
    <p:embeddedFont>
      <p:font typeface="隶书" pitchFamily="49" charset="-122"/>
      <p:regular r:id="rId39"/>
    </p:embeddedFont>
    <p:embeddedFont>
      <p:font typeface="汉仪尚巍手书W" charset="-122"/>
      <p:regular r:id="rId40"/>
    </p:embeddedFont>
    <p:embeddedFont>
      <p:font typeface="仿宋" pitchFamily="49" charset="-122"/>
      <p:regular r:id="rId41"/>
    </p:embeddedFont>
    <p:embeddedFont>
      <p:font typeface="微软雅黑" pitchFamily="34" charset="-122"/>
      <p:regular r:id="rId42"/>
      <p:bold r:id="rId43"/>
    </p:embeddedFont>
  </p:embeddedFontLst>
  <p:custDataLst>
    <p:tags r:id="rId44"/>
  </p:custDataLst>
  <p:defaultTextStyle>
    <a:defPPr>
      <a:defRPr lang="zh-CN"/>
    </a:defPPr>
    <a:lvl1pPr marL="0" lvl="0"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1pPr>
    <a:lvl2pPr marL="457200" lvl="1"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2pPr>
    <a:lvl3pPr marL="914400" lvl="2"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3pPr>
    <a:lvl4pPr marL="1371600" lvl="3"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4pPr>
    <a:lvl5pPr marL="1828800" lvl="4"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5pPr>
    <a:lvl6pPr marL="2286000" lvl="5"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6pPr>
    <a:lvl7pPr marL="2743200" lvl="6"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7pPr>
    <a:lvl8pPr marL="3200400" lvl="7"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8pPr>
    <a:lvl9pPr marL="3657600" lvl="8" indent="0" algn="l" defTabSz="914400" rtl="0" eaLnBrk="1" fontAlgn="base" latinLnBrk="0" hangingPunct="1">
      <a:lnSpc>
        <a:spcPct val="100000"/>
      </a:lnSpc>
      <a:spcBef>
        <a:spcPct val="50000"/>
      </a:spcBef>
      <a:spcAft>
        <a:spcPct val="0"/>
      </a:spcAft>
      <a:buNone/>
      <a:defRPr sz="3200" b="1" i="0" u="none" kern="1200" baseline="0">
        <a:solidFill>
          <a:schemeClr val="tx1"/>
        </a:solidFill>
        <a:latin typeface="Times New Roman" panose="02020603050405020304" pitchFamily="18" charset="0"/>
        <a:ea typeface="方正大黑简体" pitchFamily="2" charset="-122"/>
        <a:cs typeface="+mn-cs"/>
      </a:defRPr>
    </a:lvl9pPr>
  </p:defaultTextStyle>
  <p:extLst>
    <p:ext uri="{EFAFB233-063F-42B5-8137-9DF3F51BA10A}">
      <p15:sldGuideLst xmlns:p15="http://schemas.microsoft.com/office/powerpoint/2012/main" xmlns="">
        <p15:guide id="1" orient="horz" pos="2125" userDrawn="1">
          <p15:clr>
            <a:srgbClr val="A4A3A4"/>
          </p15:clr>
        </p15:guide>
        <p15:guide id="2" pos="39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66"/>
    <a:srgbClr val="990033"/>
    <a:srgbClr val="66FFCC"/>
    <a:srgbClr val="FF0000"/>
    <a:srgbClr val="FFFF1F"/>
    <a:srgbClr val="F9F96F"/>
    <a:srgbClr val="FDF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7"/>
    <p:restoredTop sz="94383"/>
  </p:normalViewPr>
  <p:slideViewPr>
    <p:cSldViewPr showGuides="1">
      <p:cViewPr>
        <p:scale>
          <a:sx n="75" d="100"/>
          <a:sy n="75" d="100"/>
        </p:scale>
        <p:origin x="-690" y="-240"/>
      </p:cViewPr>
      <p:guideLst>
        <p:guide orient="horz" pos="2125"/>
        <p:guide pos="390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3970" name="页眉占位符 723969"/>
          <p:cNvSpPr>
            <a:spLocks noGrp="1"/>
          </p:cNvSpPr>
          <p:nvPr>
            <p:ph type="hdr" sz="quarter"/>
          </p:nvPr>
        </p:nvSpPr>
        <p:spPr>
          <a:xfrm>
            <a:off x="0" y="0"/>
            <a:ext cx="2506663" cy="423863"/>
          </a:xfrm>
          <a:prstGeom prst="rect">
            <a:avLst/>
          </a:prstGeom>
          <a:noFill/>
          <a:ln w="9525">
            <a:noFill/>
          </a:ln>
        </p:spPr>
        <p:txBody>
          <a:bodyPr lIns="81574" tIns="40787" rIns="81574" bIns="40787"/>
          <a:lstStyle/>
          <a:p>
            <a:pPr lvl="0" defTabSz="815975" fontAlgn="base"/>
            <a:endParaRPr lang="zh-CN" altLang="en-US" sz="1100" b="1" strike="noStrike" noProof="1">
              <a:effectLst>
                <a:outerShdw blurRad="38100" dist="38100" dir="2700000">
                  <a:srgbClr val="C0C0C0"/>
                </a:outerShdw>
              </a:effectLst>
            </a:endParaRPr>
          </a:p>
        </p:txBody>
      </p:sp>
      <p:sp>
        <p:nvSpPr>
          <p:cNvPr id="723971" name="日期占位符 723970"/>
          <p:cNvSpPr>
            <a:spLocks noGrp="1"/>
          </p:cNvSpPr>
          <p:nvPr>
            <p:ph type="dt" sz="quarter" idx="1"/>
          </p:nvPr>
        </p:nvSpPr>
        <p:spPr>
          <a:xfrm>
            <a:off x="3278188" y="0"/>
            <a:ext cx="2506663" cy="423863"/>
          </a:xfrm>
          <a:prstGeom prst="rect">
            <a:avLst/>
          </a:prstGeom>
          <a:noFill/>
          <a:ln w="9525">
            <a:noFill/>
          </a:ln>
        </p:spPr>
        <p:txBody>
          <a:bodyPr lIns="81574" tIns="40787" rIns="81574" bIns="40787"/>
          <a:lstStyle/>
          <a:p>
            <a:pPr lvl="0" algn="r" defTabSz="815975" fontAlgn="base"/>
            <a:endParaRPr lang="zh-CN" altLang="en-US" sz="1100" b="1" strike="noStrike" noProof="1">
              <a:effectLst>
                <a:outerShdw blurRad="38100" dist="38100" dir="2700000">
                  <a:srgbClr val="C0C0C0"/>
                </a:outerShdw>
              </a:effectLst>
            </a:endParaRPr>
          </a:p>
        </p:txBody>
      </p:sp>
      <p:sp>
        <p:nvSpPr>
          <p:cNvPr id="723972" name="页脚占位符 723971"/>
          <p:cNvSpPr>
            <a:spLocks noGrp="1"/>
          </p:cNvSpPr>
          <p:nvPr>
            <p:ph type="ftr" sz="quarter" idx="2"/>
          </p:nvPr>
        </p:nvSpPr>
        <p:spPr>
          <a:xfrm>
            <a:off x="0" y="8067675"/>
            <a:ext cx="2506663" cy="423863"/>
          </a:xfrm>
          <a:prstGeom prst="rect">
            <a:avLst/>
          </a:prstGeom>
          <a:noFill/>
          <a:ln w="9525">
            <a:noFill/>
          </a:ln>
        </p:spPr>
        <p:txBody>
          <a:bodyPr lIns="81574" tIns="40787" rIns="81574" bIns="40787" anchor="b"/>
          <a:lstStyle/>
          <a:p>
            <a:pPr lvl="0" defTabSz="815975" fontAlgn="base"/>
            <a:endParaRPr lang="zh-CN" altLang="en-US" sz="1100" b="1" strike="noStrike" noProof="1">
              <a:effectLst>
                <a:outerShdw blurRad="38100" dist="38100" dir="2700000">
                  <a:srgbClr val="C0C0C0"/>
                </a:outerShdw>
              </a:effectLst>
            </a:endParaRPr>
          </a:p>
        </p:txBody>
      </p:sp>
      <p:sp>
        <p:nvSpPr>
          <p:cNvPr id="723973" name="灯片编号占位符 723972"/>
          <p:cNvSpPr>
            <a:spLocks noGrp="1"/>
          </p:cNvSpPr>
          <p:nvPr>
            <p:ph type="sldNum" sz="quarter" idx="3"/>
          </p:nvPr>
        </p:nvSpPr>
        <p:spPr>
          <a:xfrm>
            <a:off x="3278188" y="8067675"/>
            <a:ext cx="2506663" cy="423863"/>
          </a:xfrm>
          <a:prstGeom prst="rect">
            <a:avLst/>
          </a:prstGeom>
          <a:noFill/>
          <a:ln w="9525">
            <a:noFill/>
          </a:ln>
        </p:spPr>
        <p:txBody>
          <a:bodyPr lIns="81574" tIns="40787" rIns="81574" bIns="40787" anchor="b"/>
          <a:lstStyle/>
          <a:p>
            <a:pPr lvl="0" algn="r" defTabSz="815975" fontAlgn="base"/>
            <a:fld id="{9A0DB2DC-4C9A-4742-B13C-FB6460FD3503}" type="slidenum">
              <a:rPr lang="zh-CN" altLang="en-US" sz="1100" b="1" strike="noStrike" noProof="1" dirty="0">
                <a:effectLst>
                  <a:outerShdw blurRad="38100" dist="38100" dir="2700000">
                    <a:srgbClr val="C0C0C0"/>
                  </a:outerShdw>
                </a:effectLst>
                <a:latin typeface="Times New Roman" panose="02020603050405020304" pitchFamily="18" charset="0"/>
                <a:ea typeface="方正大黑简体" pitchFamily="2" charset="-122"/>
                <a:cs typeface="+mn-cs"/>
              </a:rPr>
              <a:t>‹#›</a:t>
            </a:fld>
            <a:endParaRPr lang="zh-CN" altLang="en-US" sz="1100" b="1" strike="noStrike" noProof="1">
              <a:effectLst>
                <a:outerShdw blurRad="38100" dist="38100" dir="2700000">
                  <a:srgbClr val="C0C0C0"/>
                </a:outerShdw>
              </a:effectLst>
            </a:endParaRPr>
          </a:p>
        </p:txBody>
      </p:sp>
    </p:spTree>
    <p:extLst>
      <p:ext uri="{BB962C8B-B14F-4D97-AF65-F5344CB8AC3E}">
        <p14:creationId xmlns:p14="http://schemas.microsoft.com/office/powerpoint/2010/main" val="2464777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页眉占位符 4097"/>
          <p:cNvSpPr>
            <a:spLocks noGrp="1"/>
          </p:cNvSpPr>
          <p:nvPr>
            <p:ph type="hdr" sz="quarter"/>
          </p:nvPr>
        </p:nvSpPr>
        <p:spPr>
          <a:xfrm>
            <a:off x="0" y="0"/>
            <a:ext cx="2506663" cy="423863"/>
          </a:xfrm>
          <a:prstGeom prst="rect">
            <a:avLst/>
          </a:prstGeom>
          <a:noFill/>
          <a:ln w="9525">
            <a:noFill/>
          </a:ln>
        </p:spPr>
        <p:txBody>
          <a:bodyPr lIns="81574" tIns="40787" rIns="81574" bIns="40787"/>
          <a:lstStyle/>
          <a:p>
            <a:pPr lvl="0" defTabSz="815975" fontAlgn="base"/>
            <a:endParaRPr lang="zh-CN" altLang="en-US" sz="1100" b="0" strike="noStrike" noProof="1"/>
          </a:p>
        </p:txBody>
      </p:sp>
      <p:sp>
        <p:nvSpPr>
          <p:cNvPr id="4099" name="日期占位符 4098"/>
          <p:cNvSpPr>
            <a:spLocks noGrp="1"/>
          </p:cNvSpPr>
          <p:nvPr>
            <p:ph type="dt" idx="1"/>
          </p:nvPr>
        </p:nvSpPr>
        <p:spPr>
          <a:xfrm>
            <a:off x="3278188" y="0"/>
            <a:ext cx="2506663" cy="423863"/>
          </a:xfrm>
          <a:prstGeom prst="rect">
            <a:avLst/>
          </a:prstGeom>
          <a:noFill/>
          <a:ln w="9525">
            <a:noFill/>
          </a:ln>
        </p:spPr>
        <p:txBody>
          <a:bodyPr lIns="81574" tIns="40787" rIns="81574" bIns="40787"/>
          <a:lstStyle/>
          <a:p>
            <a:pPr lvl="0" algn="r" defTabSz="815975" fontAlgn="base"/>
            <a:endParaRPr lang="zh-CN" altLang="en-US" sz="1100" b="0" strike="noStrike" noProof="1"/>
          </a:p>
        </p:txBody>
      </p:sp>
      <p:sp>
        <p:nvSpPr>
          <p:cNvPr id="38916" name="幻灯片图像占位符 4099"/>
          <p:cNvSpPr>
            <a:spLocks noGrp="1" noRot="1" noChangeAspect="1" noTextEdit="1"/>
          </p:cNvSpPr>
          <p:nvPr>
            <p:ph type="sldImg"/>
          </p:nvPr>
        </p:nvSpPr>
        <p:spPr>
          <a:xfrm>
            <a:off x="62530" y="636588"/>
            <a:ext cx="5661378" cy="3184525"/>
          </a:xfrm>
          <a:prstGeom prst="rect">
            <a:avLst/>
          </a:prstGeom>
          <a:noFill/>
          <a:ln w="9525" cap="flat" cmpd="sng">
            <a:solidFill>
              <a:srgbClr val="000000"/>
            </a:solidFill>
            <a:prstDash val="solid"/>
            <a:miter/>
            <a:headEnd type="none" w="med" len="med"/>
            <a:tailEnd type="none" w="med" len="med"/>
          </a:ln>
        </p:spPr>
      </p:sp>
      <p:sp>
        <p:nvSpPr>
          <p:cNvPr id="38917" name="文本占位符 4100"/>
          <p:cNvSpPr>
            <a:spLocks noGrp="1"/>
          </p:cNvSpPr>
          <p:nvPr>
            <p:ph type="body" sz="quarter"/>
          </p:nvPr>
        </p:nvSpPr>
        <p:spPr>
          <a:xfrm>
            <a:off x="771525" y="4033838"/>
            <a:ext cx="4241800" cy="3821112"/>
          </a:xfrm>
          <a:prstGeom prst="rect">
            <a:avLst/>
          </a:prstGeom>
          <a:noFill/>
          <a:ln w="9525">
            <a:noFill/>
          </a:ln>
        </p:spPr>
        <p:txBody>
          <a:bodyPr lIns="81574" tIns="40787" rIns="81574" bIns="40787" anchor="t" anchorCtr="0"/>
          <a:lstStyle/>
          <a:p>
            <a:pPr lvl="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4102" name="页脚占位符 4101"/>
          <p:cNvSpPr>
            <a:spLocks noGrp="1"/>
          </p:cNvSpPr>
          <p:nvPr>
            <p:ph type="ftr" sz="quarter" idx="4"/>
          </p:nvPr>
        </p:nvSpPr>
        <p:spPr>
          <a:xfrm>
            <a:off x="0" y="8067675"/>
            <a:ext cx="2506663" cy="423863"/>
          </a:xfrm>
          <a:prstGeom prst="rect">
            <a:avLst/>
          </a:prstGeom>
          <a:noFill/>
          <a:ln w="9525">
            <a:noFill/>
          </a:ln>
        </p:spPr>
        <p:txBody>
          <a:bodyPr lIns="81574" tIns="40787" rIns="81574" bIns="40787" anchor="b"/>
          <a:lstStyle/>
          <a:p>
            <a:pPr lvl="0" defTabSz="815975" fontAlgn="base"/>
            <a:endParaRPr lang="zh-CN" altLang="en-US" sz="1100" b="0" strike="noStrike" noProof="1"/>
          </a:p>
        </p:txBody>
      </p:sp>
      <p:sp>
        <p:nvSpPr>
          <p:cNvPr id="4103" name="灯片编号占位符 4102"/>
          <p:cNvSpPr>
            <a:spLocks noGrp="1"/>
          </p:cNvSpPr>
          <p:nvPr>
            <p:ph type="sldNum" sz="quarter" idx="5"/>
          </p:nvPr>
        </p:nvSpPr>
        <p:spPr>
          <a:xfrm>
            <a:off x="3278188" y="8067675"/>
            <a:ext cx="2506663" cy="423863"/>
          </a:xfrm>
          <a:prstGeom prst="rect">
            <a:avLst/>
          </a:prstGeom>
          <a:noFill/>
          <a:ln w="9525">
            <a:noFill/>
          </a:ln>
        </p:spPr>
        <p:txBody>
          <a:bodyPr lIns="81574" tIns="40787" rIns="81574" bIns="40787" anchor="b"/>
          <a:lstStyle/>
          <a:p>
            <a:pPr lvl="0" algn="r" defTabSz="815975" fontAlgn="base"/>
            <a:fld id="{9A0DB2DC-4C9A-4742-B13C-FB6460FD3503}" type="slidenum">
              <a:rPr lang="zh-CN" altLang="en-US" sz="1100" b="0" strike="noStrike" noProof="1" dirty="0">
                <a:latin typeface="Times New Roman" panose="02020603050405020304" pitchFamily="18" charset="0"/>
                <a:ea typeface="方正大黑简体" pitchFamily="2" charset="-122"/>
                <a:cs typeface="+mn-cs"/>
              </a:rPr>
              <a:t>‹#›</a:t>
            </a:fld>
            <a:endParaRPr lang="zh-CN" altLang="en-US" sz="1100" b="0" strike="noStrike" noProof="1"/>
          </a:p>
        </p:txBody>
      </p:sp>
    </p:spTree>
    <p:extLst>
      <p:ext uri="{BB962C8B-B14F-4D97-AF65-F5344CB8AC3E}">
        <p14:creationId xmlns:p14="http://schemas.microsoft.com/office/powerpoint/2010/main" val="2148417586"/>
      </p:ext>
    </p:extLst>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Master" Target="../slideMasters/slideMaster1.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7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78.xml"/><Relationship Id="rId7"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9"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1.png"/><Relationship Id="rId5" Type="http://schemas.openxmlformats.org/officeDocument/2006/relationships/tags" Target="../tags/tag107.xml"/><Relationship Id="rId10" Type="http://schemas.openxmlformats.org/officeDocument/2006/relationships/slideMaster" Target="../slideMasters/slideMaster1.xml"/><Relationship Id="rId4" Type="http://schemas.openxmlformats.org/officeDocument/2006/relationships/tags" Target="../tags/tag106.xml"/><Relationship Id="rId9" Type="http://schemas.openxmlformats.org/officeDocument/2006/relationships/tags" Target="../tags/tag11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14.xml"/><Relationship Id="rId7"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image" Target="../media/image1.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slideMaster" Target="../slideMasters/slideMaster2.xml"/><Relationship Id="rId5" Type="http://schemas.openxmlformats.org/officeDocument/2006/relationships/tags" Target="../tags/tag12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image" Target="../media/image1.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2.xml"/><Relationship Id="rId5" Type="http://schemas.openxmlformats.org/officeDocument/2006/relationships/tags" Target="../tags/tag138.xml"/><Relationship Id="rId4" Type="http://schemas.openxmlformats.org/officeDocument/2006/relationships/tags" Target="../tags/tag13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1.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Master" Target="../slideMasters/slideMaster2.xml"/><Relationship Id="rId5" Type="http://schemas.openxmlformats.org/officeDocument/2006/relationships/tags" Target="../tags/tag143.xml"/><Relationship Id="rId4" Type="http://schemas.openxmlformats.org/officeDocument/2006/relationships/tags" Target="../tags/tag14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46.xml"/><Relationship Id="rId7" Type="http://schemas.openxmlformats.org/officeDocument/2006/relationships/slideMaster" Target="../slideMasters/slideMaster2.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10" Type="http://schemas.openxmlformats.org/officeDocument/2006/relationships/image" Target="../media/image1.png"/><Relationship Id="rId4" Type="http://schemas.openxmlformats.org/officeDocument/2006/relationships/tags" Target="../tags/tag153.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1.png"/><Relationship Id="rId5" Type="http://schemas.openxmlformats.org/officeDocument/2006/relationships/slideMaster" Target="../slideMasters/slideMaster2.xml"/><Relationship Id="rId4" Type="http://schemas.openxmlformats.org/officeDocument/2006/relationships/tags" Target="../tags/tag16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64.xml"/><Relationship Id="rId7" Type="http://schemas.openxmlformats.org/officeDocument/2006/relationships/slideMaster" Target="../slideMasters/slideMaster2.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70.xml"/><Relationship Id="rId7" Type="http://schemas.openxmlformats.org/officeDocument/2006/relationships/slideMaster" Target="../slideMasters/slideMaster2.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image" Target="../media/image1.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slideMaster" Target="../slideMasters/slideMaster2.xml"/><Relationship Id="rId5" Type="http://schemas.openxmlformats.org/officeDocument/2006/relationships/tags" Target="../tags/tag178.xml"/><Relationship Id="rId4" Type="http://schemas.openxmlformats.org/officeDocument/2006/relationships/tags" Target="../tags/tag17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1.png"/><Relationship Id="rId5" Type="http://schemas.openxmlformats.org/officeDocument/2006/relationships/slideMaster" Target="../slideMasters/slideMaster2.xml"/><Relationship Id="rId4" Type="http://schemas.openxmlformats.org/officeDocument/2006/relationships/tags" Target="../tags/tag18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image" Target="../media/image1.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Master" Target="../slideMasters/slideMaster2.xml"/><Relationship Id="rId5" Type="http://schemas.openxmlformats.org/officeDocument/2006/relationships/tags" Target="../tags/tag187.xml"/><Relationship Id="rId4" Type="http://schemas.openxmlformats.org/officeDocument/2006/relationships/tags" Target="../tags/tag18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1.png"/><Relationship Id="rId5" Type="http://schemas.openxmlformats.org/officeDocument/2006/relationships/slideMaster" Target="../slideMasters/slideMaster2.xml"/><Relationship Id="rId4" Type="http://schemas.openxmlformats.org/officeDocument/2006/relationships/tags" Target="../tags/tag19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94.xml"/><Relationship Id="rId7" Type="http://schemas.openxmlformats.org/officeDocument/2006/relationships/slideMaster" Target="../slideMasters/slideMaster2.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s>
</file>

<file path=ppt/slideLayouts/_rels/slideLayout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0.xml"/><Relationship Id="rId7" Type="http://schemas.openxmlformats.org/officeDocument/2006/relationships/tags" Target="../tags/tag20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4.xml"/><Relationship Id="rId7" Type="http://schemas.openxmlformats.org/officeDocument/2006/relationships/tags" Target="../tags/tag218.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26.xml"/><Relationship Id="rId3" Type="http://schemas.openxmlformats.org/officeDocument/2006/relationships/tags" Target="../tags/tag221.xml"/><Relationship Id="rId7" Type="http://schemas.openxmlformats.org/officeDocument/2006/relationships/tags" Target="../tags/tag225.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image" Target="../media/image1.png"/><Relationship Id="rId5" Type="http://schemas.openxmlformats.org/officeDocument/2006/relationships/tags" Target="../tags/tag223.xml"/><Relationship Id="rId10" Type="http://schemas.openxmlformats.org/officeDocument/2006/relationships/slideMaster" Target="../slideMasters/slideMaster2.xml"/><Relationship Id="rId4" Type="http://schemas.openxmlformats.org/officeDocument/2006/relationships/tags" Target="../tags/tag222.xml"/><Relationship Id="rId9" Type="http://schemas.openxmlformats.org/officeDocument/2006/relationships/tags" Target="../tags/tag227.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30.xml"/><Relationship Id="rId7" Type="http://schemas.openxmlformats.org/officeDocument/2006/relationships/slideMaster" Target="../slideMasters/slideMaster2.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0.xml"/><Relationship Id="rId7"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1.png"/><Relationship Id="rId4" Type="http://schemas.openxmlformats.org/officeDocument/2006/relationships/tags" Target="../tags/tag3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12"/>
          <a:stretch>
            <a:fillRect/>
          </a:stretch>
        </a:blip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3412489" y="3331686"/>
            <a:ext cx="5110480" cy="319088"/>
            <a:chOff x="5374" y="5163"/>
            <a:chExt cx="8048" cy="670"/>
          </a:xfrm>
        </p:grpSpPr>
        <p:sp>
          <p:nvSpPr>
            <p:cNvPr id="8" name="圆角矩形 3"/>
            <p:cNvSpPr/>
            <p:nvPr>
              <p:custDataLst>
                <p:tags r:id="rId9"/>
              </p:custDataLst>
            </p:nvPr>
          </p:nvSpPr>
          <p:spPr>
            <a:xfrm>
              <a:off x="5374" y="5170"/>
              <a:ext cx="3804" cy="663"/>
            </a:xfrm>
            <a:prstGeom prst="roundRect">
              <a:avLst/>
            </a:prstGeom>
            <a:solidFill>
              <a:schemeClr val="accent1"/>
            </a:solidFill>
            <a:ln>
              <a:solidFill>
                <a:srgbClr val="EA5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10000"/>
                </a:lnSpc>
              </a:pPr>
              <a:endParaRPr lang="zh-CN" altLang="en-US" sz="750">
                <a:solidFill>
                  <a:schemeClr val="bg1"/>
                </a:solidFill>
                <a:latin typeface="隶书" panose="02010509060101010101" pitchFamily="49" charset="-122"/>
                <a:ea typeface="隶书" panose="02010509060101010101" pitchFamily="49" charset="-122"/>
                <a:cs typeface="+mn-ea"/>
                <a:sym typeface="+mn-lt"/>
              </a:endParaRPr>
            </a:p>
          </p:txBody>
        </p:sp>
        <p:sp>
          <p:nvSpPr>
            <p:cNvPr id="12" name="圆角矩形 19"/>
            <p:cNvSpPr/>
            <p:nvPr userDrawn="1">
              <p:custDataLst>
                <p:tags r:id="rId10"/>
              </p:custDataLst>
            </p:nvPr>
          </p:nvSpPr>
          <p:spPr>
            <a:xfrm>
              <a:off x="9619" y="5163"/>
              <a:ext cx="3803" cy="66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10000"/>
                </a:lnSpc>
              </a:pPr>
              <a:endParaRPr lang="zh-CN" altLang="en-US" sz="750">
                <a:solidFill>
                  <a:schemeClr val="bg1"/>
                </a:solidFill>
                <a:latin typeface="隶书" panose="02010509060101010101" pitchFamily="49" charset="-122"/>
                <a:ea typeface="隶书" panose="02010509060101010101" pitchFamily="49" charset="-122"/>
                <a:cs typeface="+mn-ea"/>
                <a:sym typeface="+mn-lt"/>
              </a:endParaRPr>
            </a:p>
          </p:txBody>
        </p:sp>
      </p:grpSp>
      <p:sp>
        <p:nvSpPr>
          <p:cNvPr id="2" name="标题 1"/>
          <p:cNvSpPr>
            <a:spLocks noGrp="1"/>
          </p:cNvSpPr>
          <p:nvPr>
            <p:ph type="ctrTitle" hasCustomPrompt="1"/>
            <p:custDataLst>
              <p:tags r:id="rId2"/>
            </p:custDataLst>
          </p:nvPr>
        </p:nvSpPr>
        <p:spPr>
          <a:xfrm>
            <a:off x="1549399" y="1417112"/>
            <a:ext cx="9017001" cy="1083945"/>
          </a:xfrm>
        </p:spPr>
        <p:txBody>
          <a:bodyPr lIns="90000" tIns="46800" rIns="90000" bIns="46800" anchor="b" anchorCtr="0">
            <a:normAutofit/>
          </a:bodyPr>
          <a:lstStyle>
            <a:lvl1pPr algn="ctr">
              <a:defRPr sz="6000" u="none" strike="noStrike" kern="1200" cap="none" spc="600" normalizeH="0">
                <a:solidFill>
                  <a:schemeClr val="accent1"/>
                </a:solidFill>
                <a:uFillTx/>
                <a:latin typeface="Arial" panose="020B0604020202020204" pitchFamily="34" charset="0"/>
                <a:ea typeface="汉仪尚巍手书W" panose="00020600040101010101" charset="-122"/>
              </a:defRPr>
            </a:lvl1pPr>
          </a:lstStyle>
          <a:p>
            <a:r>
              <a:rPr lang="zh-CN" altLang="en-US" dirty="0"/>
              <a:t>单击此处编辑标题</a:t>
            </a:r>
          </a:p>
        </p:txBody>
      </p:sp>
      <p:sp>
        <p:nvSpPr>
          <p:cNvPr id="3" name="副标题 2"/>
          <p:cNvSpPr>
            <a:spLocks noGrp="1"/>
          </p:cNvSpPr>
          <p:nvPr>
            <p:ph type="subTitle" idx="1" hasCustomPrompt="1"/>
            <p:custDataLst>
              <p:tags r:id="rId3"/>
            </p:custDataLst>
          </p:nvPr>
        </p:nvSpPr>
        <p:spPr>
          <a:xfrm>
            <a:off x="1549399" y="2801361"/>
            <a:ext cx="9017000" cy="357740"/>
          </a:xfrm>
        </p:spPr>
        <p:txBody>
          <a:bodyPr lIns="90000" tIns="46800" rIns="90000" bIns="46800">
            <a:normAutofit/>
          </a:bodyPr>
          <a:lstStyle>
            <a:lvl1pPr marL="0" indent="0" algn="ctr" eaLnBrk="1" fontAlgn="auto" latinLnBrk="0" hangingPunct="1">
              <a:lnSpc>
                <a:spcPct val="100000"/>
              </a:lnSpc>
              <a:buNone/>
              <a:defRPr sz="18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9" name="文本占位符 18"/>
          <p:cNvSpPr>
            <a:spLocks noGrp="1"/>
          </p:cNvSpPr>
          <p:nvPr>
            <p:ph type="body" sz="quarter" idx="13" hasCustomPrompt="1"/>
            <p:custDataLst>
              <p:tags r:id="rId4"/>
            </p:custDataLst>
          </p:nvPr>
        </p:nvSpPr>
        <p:spPr>
          <a:xfrm>
            <a:off x="3412489" y="3336131"/>
            <a:ext cx="2415540" cy="315278"/>
          </a:xfrm>
          <a:noFill/>
          <a:extLst>
            <a:ext uri="{909E8E84-426E-40DD-AFC4-6F175D3DCCD1}">
              <a14:hiddenFill xmlns:a14="http://schemas.microsoft.com/office/drawing/2010/main">
                <a:solidFill>
                  <a:schemeClr val="accent1"/>
                </a:solidFill>
              </a14:hiddenFill>
            </a:ext>
          </a:extLst>
        </p:spPr>
        <p:txBody>
          <a:bodyPr lIns="90000" tIns="46800" rIns="90000" bIns="46800" anchor="ctr" anchorCtr="0">
            <a:normAutofit/>
          </a:bodyPr>
          <a:lstStyle>
            <a:lvl1pPr marL="0" indent="0" algn="r" eaLnBrk="1" fontAlgn="auto" latinLnBrk="0" hangingPunct="1">
              <a:lnSpc>
                <a:spcPct val="100000"/>
              </a:lnSpc>
              <a:spcAft>
                <a:spcPts val="0"/>
              </a:spcAft>
              <a:buNone/>
              <a:defRPr sz="1800" baseline="0">
                <a:solidFill>
                  <a:schemeClr val="bg1"/>
                </a:solidFill>
              </a:defRPr>
            </a:lvl1pPr>
          </a:lstStyle>
          <a:p>
            <a:pPr lvl="0"/>
            <a:r>
              <a:rPr lang="zh-CN" altLang="en-US" dirty="0"/>
              <a:t>编辑文本</a:t>
            </a:r>
          </a:p>
        </p:txBody>
      </p:sp>
      <p:sp>
        <p:nvSpPr>
          <p:cNvPr id="21" name="文本占位符 20"/>
          <p:cNvSpPr>
            <a:spLocks noGrp="1"/>
          </p:cNvSpPr>
          <p:nvPr>
            <p:ph type="body" sz="quarter" idx="14" hasCustomPrompt="1"/>
            <p:custDataLst>
              <p:tags r:id="rId5"/>
            </p:custDataLst>
          </p:nvPr>
        </p:nvSpPr>
        <p:spPr>
          <a:xfrm>
            <a:off x="6108065" y="3331766"/>
            <a:ext cx="2415540" cy="315754"/>
          </a:xfrm>
          <a:noFill/>
          <a:extLst>
            <a:ext uri="{909E8E84-426E-40DD-AFC4-6F175D3DCCD1}">
              <a14:hiddenFill xmlns:a14="http://schemas.microsoft.com/office/drawing/2010/main">
                <a:solidFill>
                  <a:schemeClr val="accent1"/>
                </a:solidFill>
              </a14:hiddenFill>
            </a:ext>
          </a:extLst>
        </p:spPr>
        <p:txBody>
          <a:bodyPr lIns="90000" tIns="46800" rIns="90000" bIns="46800" anchor="ctr" anchorCtr="0">
            <a:normAutofit/>
          </a:bodyPr>
          <a:lstStyle>
            <a:lvl1pPr marL="0" indent="0" algn="l" eaLnBrk="1" fontAlgn="auto" latinLnBrk="0" hangingPunct="1">
              <a:lnSpc>
                <a:spcPct val="100000"/>
              </a:lnSpc>
              <a:spcAft>
                <a:spcPts val="0"/>
              </a:spcAft>
              <a:buNone/>
              <a:defRPr sz="1800" baseline="0">
                <a:solidFill>
                  <a:schemeClr val="bg1"/>
                </a:solidFill>
              </a:defRPr>
            </a:lvl1pPr>
            <a:lvl2pPr marL="342900" indent="0" algn="l">
              <a:buNone/>
              <a:defRPr sz="1350" baseline="0">
                <a:solidFill>
                  <a:schemeClr val="bg1"/>
                </a:solidFill>
              </a:defRPr>
            </a:lvl2pPr>
          </a:lstStyle>
          <a:p>
            <a:pPr lvl="0"/>
            <a:r>
              <a:rPr lang="zh-CN" altLang="en-US" dirty="0"/>
              <a:t>编辑文本</a:t>
            </a:r>
          </a:p>
        </p:txBody>
      </p:sp>
      <p:sp>
        <p:nvSpPr>
          <p:cNvPr id="4" name="日期占位符 3"/>
          <p:cNvSpPr>
            <a:spLocks noGrp="1"/>
          </p:cNvSpPr>
          <p:nvPr>
            <p:ph type="dt" sz="half" idx="10"/>
            <p:custDataLst>
              <p:tags r:id="rId6"/>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7"/>
            </p:custDataLst>
          </p:nvPr>
        </p:nvSpPr>
        <p:spPr>
          <a:xfrm>
            <a:off x="3456000" y="6349833"/>
            <a:ext cx="5280000" cy="316800"/>
          </a:xfrm>
        </p:spPr>
        <p:txBody>
          <a:bodyPr/>
          <a:lstStyle/>
          <a:p>
            <a:endParaRPr lang="zh-CN" altLang="en-US" dirty="0"/>
          </a:p>
        </p:txBody>
      </p:sp>
      <p:sp>
        <p:nvSpPr>
          <p:cNvPr id="6" name="灯片编号占位符 5"/>
          <p:cNvSpPr>
            <a:spLocks noGrp="1"/>
          </p:cNvSpPr>
          <p:nvPr>
            <p:ph type="sldNum" sz="quarter" idx="12"/>
            <p:custDataLst>
              <p:tags r:id="rId8"/>
            </p:custDataLst>
          </p:nvPr>
        </p:nvSpPr>
        <p:spPr>
          <a:xfrm>
            <a:off x="8160600" y="6349833"/>
            <a:ext cx="3600000" cy="316800"/>
          </a:xfr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blipFill rotWithShape="1">
          <a:blip r:embed="rId6"/>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2"/>
            </p:custDataLst>
          </p:nvPr>
        </p:nvSpPr>
        <p:spPr>
          <a:xfrm>
            <a:off x="3456000" y="6349833"/>
            <a:ext cx="528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160600" y="6349833"/>
            <a:ext cx="36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29" y="1626121"/>
            <a:ext cx="10852237" cy="404168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712403" y="1950164"/>
            <a:ext cx="6767195" cy="1185386"/>
          </a:xfrm>
        </p:spPr>
        <p:txBody>
          <a:bodyPr vert="horz" lIns="90000" tIns="46800" rIns="90000" bIns="0" rtlCol="0" anchor="b"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dirty="0">
                <a:solidFill>
                  <a:schemeClr val="accent1"/>
                </a:solidFill>
                <a:uFillTx/>
                <a:latin typeface="Arial" panose="020B0604020202020204" pitchFamily="34" charset="0"/>
                <a:ea typeface="汉仪尚巍手书W" panose="00020600040101010101"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2"/>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a:xfrm>
            <a:off x="3456000" y="6349833"/>
            <a:ext cx="528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160600" y="6349833"/>
            <a:ext cx="3600000" cy="316800"/>
          </a:xfrm>
        </p:spPr>
        <p:txBody>
          <a:bodyPr/>
          <a:lstStyle/>
          <a:p>
            <a:fld id="{49AE70B2-8BF9-45C0-BB95-33D1B9D3A854}" type="slidenum">
              <a:rPr lang="zh-CN" altLang="en-US" smtClean="0"/>
              <a:t>‹#›</a:t>
            </a:fld>
            <a:endParaRPr lang="zh-CN" altLang="en-US"/>
          </a:p>
        </p:txBody>
      </p:sp>
      <p:sp>
        <p:nvSpPr>
          <p:cNvPr id="16" name="文本占位符 15"/>
          <p:cNvSpPr>
            <a:spLocks noGrp="1"/>
          </p:cNvSpPr>
          <p:nvPr>
            <p:ph type="body" sz="quarter" idx="13"/>
            <p:custDataLst>
              <p:tags r:id="rId5"/>
            </p:custDataLst>
          </p:nvPr>
        </p:nvSpPr>
        <p:spPr>
          <a:xfrm>
            <a:off x="2712403" y="3462099"/>
            <a:ext cx="6767195" cy="370046"/>
          </a:xfrm>
        </p:spPr>
        <p:txBody>
          <a:bodyPr lIns="90000" tIns="0" rIns="90000" bIns="46800">
            <a:normAutofit/>
          </a:bodyPr>
          <a:lstStyle>
            <a:lvl1pPr marL="0" indent="0" algn="ctr">
              <a:buNone/>
              <a:defRPr sz="1500"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1pPr>
            <a:lvl2pPr marL="342900" indent="0">
              <a:buNone/>
              <a:defRPr/>
            </a:lvl2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1" y="498476"/>
            <a:ext cx="10852237" cy="331473"/>
          </a:xfrm>
        </p:spPr>
        <p:txBody>
          <a:bodyPr lIns="90000" tIns="46800" rIns="90000" bIns="46800">
            <a:normAutofit/>
          </a:bodyPr>
          <a:lstStyle>
            <a:lvl1pPr>
              <a:defRPr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4"/>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baseline="0">
              <a:latin typeface="隶书" panose="02010509060101010101" pitchFamily="49" charset="-122"/>
              <a:ea typeface="隶书" panose="02010509060101010101" pitchFamily="49" charset="-122"/>
            </a:endParaRPr>
          </a:p>
        </p:txBody>
      </p:sp>
      <p:sp>
        <p:nvSpPr>
          <p:cNvPr id="2" name="标题 1"/>
          <p:cNvSpPr>
            <a:spLocks noGrp="1"/>
          </p:cNvSpPr>
          <p:nvPr>
            <p:ph type="title" hasCustomPrompt="1"/>
            <p:custDataLst>
              <p:tags r:id="rId2"/>
            </p:custDataLst>
          </p:nvPr>
        </p:nvSpPr>
        <p:spPr>
          <a:xfrm>
            <a:off x="1281600" y="1339650"/>
            <a:ext cx="9626400" cy="542700"/>
          </a:xfrm>
        </p:spPr>
        <p:txBody>
          <a:bodyPr lIns="90000" tIns="46800" rIns="90000" bIns="46800" anchor="ctr">
            <a:normAutofit/>
          </a:bodyPr>
          <a:lstStyle>
            <a:lvl1pPr>
              <a:defRPr sz="240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594250"/>
            <a:ext cx="9626600" cy="2583900"/>
          </a:xfrm>
        </p:spPr>
        <p:txBody>
          <a:bodyPr lIns="90000" tIns="46800" rIns="90000" bIns="46800">
            <a:normAutofit/>
          </a:bodyPr>
          <a:lstStyle>
            <a:lvl1pPr>
              <a:defRPr sz="135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a:defRPr sz="1350" u="none" strike="noStrike" kern="1200" cap="none" spc="-200" normalizeH="0" baseline="0">
                <a:solidFill>
                  <a:schemeClr val="tx1"/>
                </a:solidFill>
                <a:uFillTx/>
                <a:latin typeface="Arial" panose="020B0604020202020204" pitchFamily="34" charset="0"/>
                <a:ea typeface="隶书" panose="02010509060101010101" pitchFamily="49" charset="-122"/>
              </a:defRPr>
            </a:lvl2pPr>
            <a:lvl3pPr>
              <a:defRPr sz="1350" u="none" strike="noStrike" kern="1200" cap="none" spc="-200" normalizeH="0" baseline="0">
                <a:solidFill>
                  <a:schemeClr val="tx1"/>
                </a:solidFill>
                <a:uFillTx/>
                <a:latin typeface="Arial" panose="020B0604020202020204" pitchFamily="34" charset="0"/>
                <a:ea typeface="隶书" panose="02010509060101010101" pitchFamily="49" charset="-122"/>
              </a:defRPr>
            </a:lvl3pPr>
            <a:lvl4pPr>
              <a:defRPr sz="1350" u="none" strike="noStrike" kern="1200" cap="none" spc="-200" normalizeH="0" baseline="0">
                <a:solidFill>
                  <a:schemeClr val="tx1"/>
                </a:solidFill>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5"/>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9"/>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1260" y="-4128"/>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ltLang="zh-CN" sz="1350" baseline="0" dirty="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hasCustomPrompt="1"/>
            <p:custDataLst>
              <p:tags r:id="rId2"/>
            </p:custDataLst>
          </p:nvPr>
        </p:nvSpPr>
        <p:spPr>
          <a:xfrm>
            <a:off x="583200" y="880650"/>
            <a:ext cx="3960000" cy="661500"/>
          </a:xfrm>
        </p:spPr>
        <p:txBody>
          <a:bodyPr lIns="90000" tIns="46800" rIns="90000" bIns="46800" anchor="ctr">
            <a:normAutofit/>
          </a:bodyPr>
          <a:lstStyle>
            <a:lvl1pPr>
              <a:defRPr sz="255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3"/>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586800" y="2285175"/>
            <a:ext cx="3956400" cy="3069900"/>
          </a:xfrm>
        </p:spPr>
        <p:txBody>
          <a:bodyPr lIns="90000" tIns="46800" rIns="90000" bIns="46800">
            <a:normAutofit/>
            <a:scene3d>
              <a:camera prst="orthographicFront"/>
              <a:lightRig rig="threePt" dir="t"/>
            </a:scene3d>
          </a:bodyPr>
          <a:lstStyle>
            <a:lvl1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1415455"/>
            <a:ext cx="6480000" cy="3815953"/>
          </a:xfrm>
        </p:spPr>
        <p:txBody>
          <a:bodyPr lIns="90000" tIns="46800" rIns="90000" bIns="46800">
            <a:normAutofit/>
            <a:scene3d>
              <a:camera prst="orthographicFront"/>
              <a:lightRig rig="threePt" dir="t"/>
            </a:scene3d>
          </a:bodyPr>
          <a:lstStyle>
            <a:lvl1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9"/>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2"/>
            </p:custDataLst>
          </p:nvPr>
        </p:nvSpPr>
        <p:spPr>
          <a:xfrm>
            <a:off x="612000" y="859500"/>
            <a:ext cx="10976400" cy="469800"/>
          </a:xfrm>
        </p:spPr>
        <p:txBody>
          <a:bodyPr lIns="90000" tIns="46800" rIns="90000" bIns="46800" anchor="ctr">
            <a:normAutofit/>
            <a:scene3d>
              <a:camera prst="orthographicFront"/>
              <a:lightRig rig="threePt" dir="t"/>
            </a:scene3d>
          </a:bodyPr>
          <a:lstStyle>
            <a:lvl1pPr algn="ctr">
              <a:defRPr sz="2700"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612000" y="1763100"/>
            <a:ext cx="10975975" cy="621000"/>
          </a:xfrm>
        </p:spPr>
        <p:txBody>
          <a:bodyPr lIns="90000" tIns="46800" rIns="90000" bIns="46800">
            <a:normAutofit/>
            <a:scene3d>
              <a:camera prst="orthographicFront"/>
              <a:lightRig rig="threePt" dir="t"/>
            </a:scene3d>
          </a:bodyPr>
          <a:lstStyle>
            <a:lvl1pPr marL="0" indent="0" algn="ctr">
              <a:buNone/>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7"/>
            </p:custDataLst>
          </p:nvPr>
        </p:nvSpPr>
        <p:spPr>
          <a:xfrm>
            <a:off x="612775" y="3236850"/>
            <a:ext cx="10965600" cy="2573100"/>
          </a:xfrm>
        </p:spPr>
        <p:txBody>
          <a:bodyPr lIns="90000" tIns="46800" rIns="90000" bIns="46800">
            <a:normAutofit/>
            <a:scene3d>
              <a:camera prst="orthographicFront"/>
              <a:lightRig rig="threePt" dir="t"/>
            </a:scene3d>
          </a:bodyPr>
          <a:lstStyle>
            <a:lvl1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9"/>
          <a:stretch>
            <a:fillRect/>
          </a:stretch>
        </a:blip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31749" y="5051425"/>
            <a:ext cx="12249151" cy="1839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2"/>
              </a:solidFill>
            </a:endParaRPr>
          </a:p>
        </p:txBody>
      </p:sp>
      <p:sp>
        <p:nvSpPr>
          <p:cNvPr id="2" name="标题 1"/>
          <p:cNvSpPr>
            <a:spLocks noGrp="1"/>
          </p:cNvSpPr>
          <p:nvPr>
            <p:ph type="title"/>
            <p:custDataLst>
              <p:tags r:id="rId2"/>
            </p:custDataLst>
          </p:nvPr>
        </p:nvSpPr>
        <p:spPr>
          <a:xfrm>
            <a:off x="604800" y="740250"/>
            <a:ext cx="10976400" cy="423900"/>
          </a:xfrm>
        </p:spPr>
        <p:txBody>
          <a:bodyPr lIns="90000" tIns="46800" rIns="90000" bIns="46800" anchor="ctr">
            <a:normAutofit/>
          </a:bodyPr>
          <a:lstStyle>
            <a:lvl1pPr algn="ctr">
              <a:defRPr sz="24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604837" y="2082600"/>
            <a:ext cx="10990800" cy="2408400"/>
          </a:xfrm>
        </p:spPr>
        <p:txBody>
          <a:bodyPr lIns="90000" tIns="46800" rIns="90000" bIns="46800">
            <a:normAutofit/>
          </a:bodyPr>
          <a:lstStyle>
            <a:lvl1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7"/>
            </p:custDataLst>
          </p:nvPr>
        </p:nvSpPr>
        <p:spPr>
          <a:xfrm>
            <a:off x="594000" y="5306850"/>
            <a:ext cx="11001600" cy="758700"/>
          </a:xfrm>
        </p:spPr>
        <p:txBody>
          <a:bodyPr lIns="90000" tIns="46800" rIns="90000" bIns="46800">
            <a:normAutofit/>
          </a:bodyPr>
          <a:lstStyle>
            <a:lvl1pPr marL="0" indent="0">
              <a:buNone/>
              <a:defRPr sz="1200" u="none" strike="noStrike" kern="1200" cap="none" spc="-200" normalizeH="0" baseline="0">
                <a:solidFill>
                  <a:schemeClr val="tx1"/>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11"/>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2"/>
            </p:custDataLst>
          </p:nvPr>
        </p:nvSpPr>
        <p:spPr>
          <a:xfrm>
            <a:off x="579600" y="292846"/>
            <a:ext cx="11037600" cy="331473"/>
          </a:xfrm>
        </p:spPr>
        <p:txBody>
          <a:bodyPr lIns="90000" tIns="46800" rIns="90000" bIns="46800">
            <a:normAutofit/>
            <a:scene3d>
              <a:camera prst="orthographicFront"/>
              <a:lightRig rig="threePt" dir="t"/>
            </a:scene3d>
          </a:bodyPr>
          <a:lstStyle>
            <a:lvl1pPr>
              <a:defRPr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2025000"/>
            <a:ext cx="5342400" cy="2170800"/>
          </a:xfrm>
        </p:spPr>
        <p:txBody>
          <a:bodyPr lIns="90000" tIns="46800" rIns="90000" bIns="46800">
            <a:normAutofit/>
          </a:bodyPr>
          <a:lstStyle>
            <a:lvl1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2025000"/>
            <a:ext cx="5367600" cy="2170800"/>
          </a:xfrm>
        </p:spPr>
        <p:txBody>
          <a:bodyPr lIns="90000" tIns="46800" rIns="90000" bIns="46800">
            <a:normAutofit/>
          </a:bodyPr>
          <a:lstStyle>
            <a:lvl1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914450"/>
            <a:ext cx="5342400" cy="585900"/>
          </a:xfrm>
        </p:spPr>
        <p:txBody>
          <a:bodyPr lIns="90000" tIns="46800" rIns="90000" bIns="46800">
            <a:normAutofit/>
          </a:bodyPr>
          <a:lstStyle>
            <a:lvl1pPr marL="0" indent="0">
              <a:buNone/>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910850"/>
            <a:ext cx="5367600" cy="585900"/>
          </a:xfrm>
        </p:spPr>
        <p:txBody>
          <a:bodyPr lIns="90000" tIns="46800" rIns="90000" bIns="46800">
            <a:normAutofit/>
          </a:bodyPr>
          <a:lstStyle>
            <a:lvl1pPr marL="0" indent="0">
              <a:buNone/>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8"/>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1578848"/>
            <a:ext cx="12192000" cy="3712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2"/>
            </p:custDataLst>
          </p:nvPr>
        </p:nvSpPr>
        <p:spPr>
          <a:xfrm>
            <a:off x="1522800" y="1637550"/>
            <a:ext cx="9144000" cy="1790100"/>
          </a:xfrm>
        </p:spPr>
        <p:txBody>
          <a:bodyPr lIns="90000" tIns="46800" rIns="90000" bIns="46800" anchor="b">
            <a:normAutofit/>
            <a:scene3d>
              <a:camera prst="orthographicFront"/>
              <a:lightRig rig="threePt" dir="t"/>
            </a:scene3d>
          </a:bodyPr>
          <a:lstStyle>
            <a:lvl1pPr algn="ctr">
              <a:defRPr sz="4500"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a:xfrm>
            <a:off x="429743"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a:xfrm>
            <a:off x="3456000" y="6349833"/>
            <a:ext cx="5280000" cy="316800"/>
          </a:xfrm>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160600" y="6349833"/>
            <a:ext cx="3600000" cy="316800"/>
          </a:xfrm>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4069800"/>
            <a:ext cx="9144000" cy="1242000"/>
          </a:xfrm>
        </p:spPr>
        <p:txBody>
          <a:bodyPr lIns="90000" tIns="46800" rIns="90000" bIns="46800">
            <a:normAutofit/>
          </a:bodyPr>
          <a:lstStyle>
            <a:lvl1pPr marL="0" indent="0" algn="ctr">
              <a:buNone/>
              <a:defRPr sz="1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12"/>
          <a:stretch>
            <a:fillRect/>
          </a:stretch>
        </a:blip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3412491" y="3316129"/>
            <a:ext cx="5110480" cy="319088"/>
            <a:chOff x="5374" y="5163"/>
            <a:chExt cx="8048" cy="670"/>
          </a:xfrm>
        </p:grpSpPr>
        <p:sp>
          <p:nvSpPr>
            <p:cNvPr id="8" name="圆角矩形 3"/>
            <p:cNvSpPr/>
            <p:nvPr>
              <p:custDataLst>
                <p:tags r:id="rId9"/>
              </p:custDataLst>
            </p:nvPr>
          </p:nvSpPr>
          <p:spPr>
            <a:xfrm>
              <a:off x="5374" y="5170"/>
              <a:ext cx="3804" cy="663"/>
            </a:xfrm>
            <a:prstGeom prst="roundRect">
              <a:avLst/>
            </a:prstGeom>
            <a:solidFill>
              <a:schemeClr val="accent1"/>
            </a:solidFill>
            <a:ln>
              <a:solidFill>
                <a:srgbClr val="EA5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10000"/>
                </a:lnSpc>
              </a:pPr>
              <a:endParaRPr lang="zh-CN" altLang="en-US" sz="750">
                <a:solidFill>
                  <a:schemeClr val="bg1"/>
                </a:solidFill>
                <a:latin typeface="隶书" panose="02010509060101010101" pitchFamily="49" charset="-122"/>
                <a:ea typeface="隶书" panose="02010509060101010101" pitchFamily="49" charset="-122"/>
                <a:cs typeface="+mn-ea"/>
                <a:sym typeface="+mn-lt"/>
              </a:endParaRPr>
            </a:p>
          </p:txBody>
        </p:sp>
        <p:sp>
          <p:nvSpPr>
            <p:cNvPr id="12" name="圆角矩形 19"/>
            <p:cNvSpPr/>
            <p:nvPr userDrawn="1">
              <p:custDataLst>
                <p:tags r:id="rId10"/>
              </p:custDataLst>
            </p:nvPr>
          </p:nvSpPr>
          <p:spPr>
            <a:xfrm>
              <a:off x="9619" y="5163"/>
              <a:ext cx="3803" cy="66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10000"/>
                </a:lnSpc>
              </a:pPr>
              <a:endParaRPr lang="zh-CN" altLang="en-US" sz="750">
                <a:solidFill>
                  <a:schemeClr val="bg1"/>
                </a:solidFill>
                <a:latin typeface="隶书" panose="02010509060101010101" pitchFamily="49" charset="-122"/>
                <a:ea typeface="隶书" panose="02010509060101010101" pitchFamily="49" charset="-122"/>
                <a:cs typeface="+mn-ea"/>
                <a:sym typeface="+mn-lt"/>
              </a:endParaRPr>
            </a:p>
          </p:txBody>
        </p:sp>
      </p:grpSp>
      <p:sp>
        <p:nvSpPr>
          <p:cNvPr id="2" name="标题 1"/>
          <p:cNvSpPr>
            <a:spLocks noGrp="1"/>
          </p:cNvSpPr>
          <p:nvPr>
            <p:ph type="ctrTitle" hasCustomPrompt="1"/>
            <p:custDataLst>
              <p:tags r:id="rId2"/>
            </p:custDataLst>
          </p:nvPr>
        </p:nvSpPr>
        <p:spPr>
          <a:xfrm>
            <a:off x="1549399" y="1784591"/>
            <a:ext cx="9017001" cy="1083945"/>
          </a:xfrm>
        </p:spPr>
        <p:txBody>
          <a:bodyPr lIns="90000" tIns="46800" rIns="90000" bIns="46800" anchor="b" anchorCtr="0">
            <a:normAutofit/>
          </a:bodyPr>
          <a:lstStyle>
            <a:lvl1pPr algn="ctr">
              <a:defRPr sz="8000" u="none" strike="noStrike" kern="1200" cap="none" spc="600" normalizeH="0">
                <a:solidFill>
                  <a:schemeClr val="accent1"/>
                </a:solidFill>
                <a:uFillTx/>
                <a:latin typeface="Arial" panose="020B0604020202020204" pitchFamily="34" charset="0"/>
                <a:ea typeface="汉仪尚巍手书W" panose="00020600040101010101" charset="-122"/>
              </a:defRPr>
            </a:lvl1pPr>
          </a:lstStyle>
          <a:p>
            <a:r>
              <a:rPr lang="zh-CN" altLang="en-US" dirty="0"/>
              <a:t>单击此处编辑标题</a:t>
            </a:r>
          </a:p>
        </p:txBody>
      </p:sp>
      <p:sp>
        <p:nvSpPr>
          <p:cNvPr id="3" name="副标题 2"/>
          <p:cNvSpPr>
            <a:spLocks noGrp="1"/>
          </p:cNvSpPr>
          <p:nvPr>
            <p:ph type="subTitle" idx="1" hasCustomPrompt="1"/>
            <p:custDataLst>
              <p:tags r:id="rId3"/>
            </p:custDataLst>
          </p:nvPr>
        </p:nvSpPr>
        <p:spPr>
          <a:xfrm>
            <a:off x="1549399" y="2913554"/>
            <a:ext cx="9017000" cy="357740"/>
          </a:xfrm>
        </p:spPr>
        <p:txBody>
          <a:bodyPr lIns="90000" tIns="46800" rIns="90000" bIns="46800">
            <a:normAutofit/>
          </a:bodyPr>
          <a:lstStyle>
            <a:lvl1pPr marL="0" indent="0" algn="ctr" eaLnBrk="1" fontAlgn="auto" latinLnBrk="0" hangingPunct="1">
              <a:lnSpc>
                <a:spcPct val="100000"/>
              </a:lnSpc>
              <a:buNone/>
              <a:defRPr sz="24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9" name="文本占位符 18"/>
          <p:cNvSpPr>
            <a:spLocks noGrp="1"/>
          </p:cNvSpPr>
          <p:nvPr>
            <p:ph type="body" sz="quarter" idx="13" hasCustomPrompt="1"/>
            <p:custDataLst>
              <p:tags r:id="rId4"/>
            </p:custDataLst>
          </p:nvPr>
        </p:nvSpPr>
        <p:spPr>
          <a:xfrm>
            <a:off x="3412491" y="3319939"/>
            <a:ext cx="2415540" cy="315278"/>
          </a:xfrm>
          <a:noFill/>
          <a:extLst>
            <a:ext uri="{909E8E84-426E-40DD-AFC4-6F175D3DCCD1}">
              <a14:hiddenFill xmlns:a14="http://schemas.microsoft.com/office/drawing/2010/main">
                <a:solidFill>
                  <a:schemeClr val="accent1"/>
                </a:solidFill>
              </a14:hiddenFill>
            </a:ext>
          </a:extLst>
        </p:spPr>
        <p:txBody>
          <a:bodyPr lIns="90000" tIns="46800" rIns="90000" bIns="46800" anchor="ctr" anchorCtr="0">
            <a:normAutofit/>
          </a:bodyPr>
          <a:lstStyle>
            <a:lvl1pPr marL="0" indent="0" algn="r" eaLnBrk="1" fontAlgn="auto" latinLnBrk="0" hangingPunct="1">
              <a:lnSpc>
                <a:spcPct val="100000"/>
              </a:lnSpc>
              <a:spcAft>
                <a:spcPts val="0"/>
              </a:spcAft>
              <a:buNone/>
              <a:defRPr sz="2400" baseline="0">
                <a:solidFill>
                  <a:schemeClr val="bg1"/>
                </a:solidFill>
              </a:defRPr>
            </a:lvl1pPr>
          </a:lstStyle>
          <a:p>
            <a:pPr lvl="0"/>
            <a:r>
              <a:rPr lang="zh-CN" altLang="en-US" dirty="0"/>
              <a:t>编辑文本</a:t>
            </a:r>
          </a:p>
        </p:txBody>
      </p:sp>
      <p:sp>
        <p:nvSpPr>
          <p:cNvPr id="21" name="文本占位符 20"/>
          <p:cNvSpPr>
            <a:spLocks noGrp="1"/>
          </p:cNvSpPr>
          <p:nvPr>
            <p:ph type="body" sz="quarter" idx="14" hasCustomPrompt="1"/>
            <p:custDataLst>
              <p:tags r:id="rId5"/>
            </p:custDataLst>
          </p:nvPr>
        </p:nvSpPr>
        <p:spPr>
          <a:xfrm>
            <a:off x="6108065" y="3316605"/>
            <a:ext cx="2415540" cy="315754"/>
          </a:xfrm>
          <a:noFill/>
          <a:extLst>
            <a:ext uri="{909E8E84-426E-40DD-AFC4-6F175D3DCCD1}">
              <a14:hiddenFill xmlns:a14="http://schemas.microsoft.com/office/drawing/2010/main">
                <a:solidFill>
                  <a:schemeClr val="accent1"/>
                </a:solidFill>
              </a14:hiddenFill>
            </a:ext>
          </a:extLst>
        </p:spPr>
        <p:txBody>
          <a:bodyPr lIns="90000" tIns="46800" rIns="90000" bIns="46800" anchor="ctr" anchorCtr="0">
            <a:normAutofit/>
          </a:bodyPr>
          <a:lstStyle>
            <a:lvl1pPr marL="0" indent="0" algn="l" eaLnBrk="1" fontAlgn="auto" latinLnBrk="0" hangingPunct="1">
              <a:lnSpc>
                <a:spcPct val="100000"/>
              </a:lnSpc>
              <a:spcAft>
                <a:spcPts val="0"/>
              </a:spcAft>
              <a:buNone/>
              <a:defRPr sz="2400" baseline="0">
                <a:solidFill>
                  <a:schemeClr val="bg1"/>
                </a:solidFill>
              </a:defRPr>
            </a:lvl1pPr>
            <a:lvl2pPr marL="457200" indent="0" algn="l">
              <a:buNone/>
              <a:defRPr sz="1800" baseline="0">
                <a:solidFill>
                  <a:schemeClr val="bg1"/>
                </a:solidFill>
              </a:defRPr>
            </a:lvl2pPr>
          </a:lstStyle>
          <a:p>
            <a:pPr lvl="0"/>
            <a:r>
              <a:rPr lang="zh-CN" altLang="en-US" dirty="0"/>
              <a:t>编辑文本</a:t>
            </a: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dirty="0"/>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1" y="498479"/>
            <a:ext cx="10852237" cy="331473"/>
          </a:xfrm>
        </p:spPr>
        <p:txBody>
          <a:bodyPr vert="horz" lIns="101600" tIns="38100" rIns="76200" bIns="38100" rtlCol="0" anchor="t" anchorCtr="0">
            <a:noAutofit/>
            <a:scene3d>
              <a:camera prst="orthographicFront"/>
              <a:lightRig rig="threePt" dir="t"/>
            </a:scene3d>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1" y="1626121"/>
            <a:ext cx="10852237"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a:xfrm>
            <a:off x="3456000" y="6349833"/>
            <a:ext cx="528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3" y="1189676"/>
            <a:ext cx="10852237" cy="331473"/>
          </a:xfrm>
        </p:spPr>
        <p:txBody>
          <a:bodyPr vert="horz" lIns="101600" tIns="38100" rIns="76200" bIns="38100" rtlCol="0" anchor="t" anchorCtr="0">
            <a:noAutofit/>
            <a:scene3d>
              <a:camera prst="orthographicFront"/>
              <a:lightRig rig="threePt" dir="t"/>
            </a:scene3d>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3" y="1571631"/>
            <a:ext cx="10852237" cy="404168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5244465" y="2928545"/>
            <a:ext cx="5212800" cy="623700"/>
          </a:xfrm>
        </p:spPr>
        <p:txBody>
          <a:bodyPr lIns="90000" tIns="46800" rIns="90000" bIns="46800" anchor="b" anchorCtr="0">
            <a:normAutofit/>
            <a:scene3d>
              <a:camera prst="orthographicFront"/>
              <a:lightRig rig="threePt" dir="t"/>
            </a:scene3d>
          </a:bodyPr>
          <a:lstStyle>
            <a:lvl1pPr>
              <a:defRPr sz="4000" u="none" strike="noStrike" kern="1200" cap="none" spc="300" normalizeH="0">
                <a:solidFill>
                  <a:schemeClr val="accent1"/>
                </a:solidFill>
                <a:effectLst>
                  <a:outerShdw blurRad="38100" dist="25400" dir="5400000" algn="ctr" rotWithShape="0">
                    <a:srgbClr val="6E747A">
                      <a:alpha val="43000"/>
                    </a:srgbClr>
                  </a:outerShdw>
                </a:effectLst>
                <a:uFillTx/>
                <a:latin typeface="汉仪尚巍手书W" panose="00020600040101010101" charset="-122"/>
                <a:ea typeface="汉仪尚巍手书W" panose="00020600040101010101" charset="-122"/>
              </a:defRPr>
            </a:lvl1pPr>
          </a:lstStyle>
          <a:p>
            <a:r>
              <a:rPr lang="zh-CN" altLang="en-US" dirty="0"/>
              <a:t>单击此处编辑标题</a:t>
            </a:r>
          </a:p>
        </p:txBody>
      </p:sp>
      <p:sp>
        <p:nvSpPr>
          <p:cNvPr id="3" name="文本占位符 2"/>
          <p:cNvSpPr>
            <a:spLocks noGrp="1"/>
          </p:cNvSpPr>
          <p:nvPr>
            <p:ph type="body" idx="1"/>
            <p:custDataLst>
              <p:tags r:id="rId2"/>
            </p:custDataLst>
          </p:nvPr>
        </p:nvSpPr>
        <p:spPr>
          <a:xfrm>
            <a:off x="5244465" y="3584258"/>
            <a:ext cx="5212715" cy="1312069"/>
          </a:xfrm>
        </p:spPr>
        <p:txBody>
          <a:bodyPr lIns="90000" tIns="46800" rIns="90000" bIns="46800">
            <a:normAutofit/>
          </a:bodyPr>
          <a:lstStyle>
            <a:lvl1pPr marL="0" indent="0" eaLnBrk="1" fontAlgn="auto" latinLnBrk="0" hangingPunct="1">
              <a:buNone/>
              <a:defRPr kumimoji="0" lang="zh-CN" altLang="en-US" sz="24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3" y="1189676"/>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1" y="1571631"/>
            <a:ext cx="5283243" cy="4041680"/>
          </a:xfrm>
        </p:spPr>
        <p:txBody>
          <a:bodyPr vert="horz" lIns="101600" tIns="0" rIns="82550"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1571631"/>
            <a:ext cx="5283243" cy="4041680"/>
          </a:xfrm>
        </p:spPr>
        <p:txBody>
          <a:bodyPr>
            <a:noAutofit/>
            <a:scene3d>
              <a:camera prst="orthographicFront"/>
              <a:lightRig rig="threePt" dir="t"/>
            </a:scene3d>
          </a:bodyPr>
          <a:lstStyle>
            <a:lvl1pPr>
              <a:defRPr sz="140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40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40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40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40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2024/1/26 Friday</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3" y="1189676"/>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1" y="1571631"/>
            <a:ext cx="5283243" cy="285752"/>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912144"/>
            <a:ext cx="5283200"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1" y="1571631"/>
            <a:ext cx="5283243" cy="285752"/>
          </a:xfrm>
          <a:noFill/>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sym typeface="+mn-ea"/>
              </a:rPr>
              <a:t>单击此处编辑文本</a:t>
            </a:r>
          </a:p>
        </p:txBody>
      </p:sp>
      <p:sp>
        <p:nvSpPr>
          <p:cNvPr id="6" name="内容占位符 5"/>
          <p:cNvSpPr>
            <a:spLocks noGrp="1"/>
          </p:cNvSpPr>
          <p:nvPr>
            <p:ph sz="quarter" idx="4"/>
            <p:custDataLst>
              <p:tags r:id="rId5"/>
            </p:custDataLst>
          </p:nvPr>
        </p:nvSpPr>
        <p:spPr>
          <a:xfrm>
            <a:off x="6235751" y="1912144"/>
            <a:ext cx="5283243" cy="370106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2024/1/26 Friday</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8"/>
          <a:stretch>
            <a:fillRect/>
          </a:stretch>
        </a:blipFill>
        <a:effectLst/>
      </p:bgPr>
    </p:bg>
    <p:spTree>
      <p:nvGrpSpPr>
        <p:cNvPr id="1" name=""/>
        <p:cNvGrpSpPr/>
        <p:nvPr/>
      </p:nvGrpSpPr>
      <p:grpSpPr>
        <a:xfrm>
          <a:off x="0" y="0"/>
          <a:ext cx="0" cy="0"/>
          <a:chOff x="0" y="0"/>
          <a:chExt cx="0" cy="0"/>
        </a:xfrm>
      </p:grpSpPr>
      <p:sp>
        <p:nvSpPr>
          <p:cNvPr id="14" name="Freeform 5"/>
          <p:cNvSpPr/>
          <p:nvPr userDrawn="1">
            <p:custDataLst>
              <p:tags r:id="rId1"/>
            </p:custDataLst>
          </p:nvPr>
        </p:nvSpPr>
        <p:spPr bwMode="auto">
          <a:xfrm rot="16200000">
            <a:off x="22274733" y="3147120"/>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15" name="Freeform 5"/>
          <p:cNvSpPr/>
          <p:nvPr userDrawn="1">
            <p:custDataLst>
              <p:tags r:id="rId2"/>
            </p:custDataLst>
          </p:nvPr>
        </p:nvSpPr>
        <p:spPr bwMode="auto">
          <a:xfrm rot="16200000">
            <a:off x="33891699" y="3147119"/>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16" name="Freeform 5"/>
          <p:cNvSpPr/>
          <p:nvPr userDrawn="1">
            <p:custDataLst>
              <p:tags r:id="rId3"/>
            </p:custDataLst>
          </p:nvPr>
        </p:nvSpPr>
        <p:spPr bwMode="auto">
          <a:xfrm rot="16200000">
            <a:off x="22274733" y="3147120"/>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2" name="日期占位符 1"/>
          <p:cNvSpPr>
            <a:spLocks noGrp="1"/>
          </p:cNvSpPr>
          <p:nvPr>
            <p:ph type="dt" sz="half" idx="10"/>
            <p:custDataLst>
              <p:tags r:id="rId4"/>
            </p:custDataLst>
          </p:nvPr>
        </p:nvSpPr>
        <p:spPr/>
        <p:txBody>
          <a:bodyPr/>
          <a:lstStyle/>
          <a:p>
            <a:fld id="{760FBDFE-C587-4B4C-A407-44438C67B59E}" type="datetimeFigureOut">
              <a:rPr lang="zh-CN" altLang="en-US" smtClean="0"/>
              <a:t>2024/1/26 Friday</a:t>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1" y="1189676"/>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1" y="1571631"/>
            <a:ext cx="5283243"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571631"/>
            <a:ext cx="5283243" cy="404168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2024/1/26 Friday</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1571631"/>
            <a:ext cx="950984"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1571625"/>
            <a:ext cx="9828101" cy="4041680"/>
          </a:xfrm>
        </p:spPr>
        <p:txBody>
          <a:bodyPr vert="eaVert"/>
          <a:lstStyle>
            <a:lvl1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1pPr>
            <a:lvl2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2pPr>
            <a:lvl3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3pPr>
            <a:lvl4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4pPr>
            <a:lvl5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blipFill rotWithShape="1">
          <a:blip r:embed="rId6"/>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1" y="1571631"/>
            <a:ext cx="10852237" cy="404168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712403" y="2171700"/>
            <a:ext cx="6767195" cy="1185386"/>
          </a:xfrm>
        </p:spPr>
        <p:txBody>
          <a:bodyPr vert="horz" lIns="90000" tIns="46800" rIns="90000" bIns="0" rtlCol="0" anchor="b" anchorCtr="0">
            <a:normAutofit/>
          </a:bodyPr>
          <a:lstStyle>
            <a:lvl1pPr marL="0" marR="0" algn="ctr" defTabSz="914400" rtl="0" eaLnBrk="1" fontAlgn="auto" latinLnBrk="0" hangingPunct="1">
              <a:lnSpc>
                <a:spcPct val="100000"/>
              </a:lnSpc>
              <a:buNone/>
              <a:defRPr kumimoji="0" lang="zh-CN" altLang="en-US" sz="8800" b="1" i="0" u="none" strike="noStrike" kern="1200" cap="none" spc="600" normalizeH="0" baseline="0" noProof="1" dirty="0">
                <a:solidFill>
                  <a:schemeClr val="accent1"/>
                </a:solidFill>
                <a:uFillTx/>
                <a:latin typeface="Arial" panose="020B0604020202020204" pitchFamily="34" charset="0"/>
                <a:ea typeface="汉仪尚巍手书W" panose="00020600040101010101"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
        <p:nvSpPr>
          <p:cNvPr id="16" name="文本占位符 15"/>
          <p:cNvSpPr>
            <a:spLocks noGrp="1"/>
          </p:cNvSpPr>
          <p:nvPr>
            <p:ph type="body" sz="quarter" idx="13"/>
            <p:custDataLst>
              <p:tags r:id="rId5"/>
            </p:custDataLst>
          </p:nvPr>
        </p:nvSpPr>
        <p:spPr>
          <a:xfrm>
            <a:off x="2712403" y="3407569"/>
            <a:ext cx="6767195" cy="370046"/>
          </a:xfrm>
        </p:spPr>
        <p:txBody>
          <a:bodyPr lIns="90000" tIns="0" rIns="90000" bIns="46800">
            <a:normAutofit/>
          </a:bodyPr>
          <a:lstStyle>
            <a:lvl1pPr marL="0" indent="0" algn="ctr">
              <a:buNone/>
              <a:defRPr sz="2000"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a:lvl2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5244465" y="2865677"/>
            <a:ext cx="5212800" cy="623700"/>
          </a:xfrm>
        </p:spPr>
        <p:txBody>
          <a:bodyPr lIns="90000" tIns="46800" rIns="90000" bIns="46800" anchor="b" anchorCtr="0">
            <a:normAutofit/>
            <a:scene3d>
              <a:camera prst="orthographicFront"/>
              <a:lightRig rig="threePt" dir="t"/>
            </a:scene3d>
          </a:bodyPr>
          <a:lstStyle>
            <a:lvl1pPr>
              <a:defRPr sz="3000" u="none" strike="noStrike" kern="1200" cap="none" spc="300" normalizeH="0">
                <a:solidFill>
                  <a:schemeClr val="accent1"/>
                </a:solidFill>
                <a:effectLst>
                  <a:outerShdw blurRad="38100" dist="25400" dir="5400000" algn="ctr" rotWithShape="0">
                    <a:srgbClr val="6E747A">
                      <a:alpha val="43000"/>
                    </a:srgbClr>
                  </a:outerShdw>
                </a:effectLst>
                <a:uFillTx/>
                <a:latin typeface="汉仪尚巍手书W" panose="00020600040101010101" charset="-122"/>
                <a:ea typeface="汉仪尚巍手书W" panose="00020600040101010101" charset="-122"/>
              </a:defRPr>
            </a:lvl1pPr>
          </a:lstStyle>
          <a:p>
            <a:r>
              <a:rPr lang="zh-CN" altLang="en-US" dirty="0"/>
              <a:t>单击此处编辑标题</a:t>
            </a:r>
          </a:p>
        </p:txBody>
      </p:sp>
      <p:sp>
        <p:nvSpPr>
          <p:cNvPr id="3" name="文本占位符 2"/>
          <p:cNvSpPr>
            <a:spLocks noGrp="1"/>
          </p:cNvSpPr>
          <p:nvPr>
            <p:ph type="body" idx="1"/>
            <p:custDataLst>
              <p:tags r:id="rId2"/>
            </p:custDataLst>
          </p:nvPr>
        </p:nvSpPr>
        <p:spPr>
          <a:xfrm>
            <a:off x="5244465" y="3854688"/>
            <a:ext cx="5212715" cy="1312069"/>
          </a:xfrm>
        </p:spPr>
        <p:txBody>
          <a:bodyPr lIns="90000" tIns="46800" rIns="90000" bIns="4680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a:xfrm>
            <a:off x="3456000" y="6349833"/>
            <a:ext cx="528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lIns="90000" tIns="46800" rIns="90000" bIns="46800">
            <a:normAutofit/>
          </a:bodyPr>
          <a:lstStyle>
            <a:lvl1pPr>
              <a:defRPr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1085400"/>
            <a:ext cx="11606400" cy="468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baseline="0">
              <a:latin typeface="隶书" panose="02010509060101010101" pitchFamily="49" charset="-122"/>
              <a:ea typeface="隶书" panose="02010509060101010101" pitchFamily="49" charset="-122"/>
            </a:endParaRPr>
          </a:p>
        </p:txBody>
      </p:sp>
      <p:sp>
        <p:nvSpPr>
          <p:cNvPr id="2" name="标题 1"/>
          <p:cNvSpPr>
            <a:spLocks noGrp="1"/>
          </p:cNvSpPr>
          <p:nvPr>
            <p:ph type="title" hasCustomPrompt="1"/>
            <p:custDataLst>
              <p:tags r:id="rId2"/>
            </p:custDataLst>
          </p:nvPr>
        </p:nvSpPr>
        <p:spPr>
          <a:xfrm>
            <a:off x="1281600" y="1794150"/>
            <a:ext cx="9626400" cy="542700"/>
          </a:xfrm>
        </p:spPr>
        <p:txBody>
          <a:bodyPr lIns="90000" tIns="46800" rIns="90000" bIns="46800" anchor="ctr">
            <a:normAutofit/>
          </a:bodyPr>
          <a:lstStyle>
            <a:lvl1pPr>
              <a:defRPr sz="320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479950"/>
            <a:ext cx="9626600" cy="2583900"/>
          </a:xfrm>
        </p:spPr>
        <p:txBody>
          <a:bodyPr lIns="90000" tIns="46800" rIns="90000" bIns="46800">
            <a:normAutofit/>
          </a:bodyPr>
          <a:lstStyle>
            <a:lvl1pPr>
              <a:defRPr sz="180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a:defRPr sz="1800" u="none" strike="noStrike" kern="1200" cap="none" spc="-200" normalizeH="0" baseline="0">
                <a:solidFill>
                  <a:schemeClr val="tx1"/>
                </a:solidFill>
                <a:uFillTx/>
                <a:latin typeface="Arial" panose="020B0604020202020204" pitchFamily="34" charset="0"/>
                <a:ea typeface="隶书" panose="02010509060101010101" pitchFamily="49" charset="-122"/>
              </a:defRPr>
            </a:lvl2pPr>
            <a:lvl3pPr>
              <a:defRPr sz="1800" u="none" strike="noStrike" kern="1200" cap="none" spc="-200" normalizeH="0" baseline="0">
                <a:solidFill>
                  <a:schemeClr val="tx1"/>
                </a:solidFill>
                <a:uFillTx/>
                <a:latin typeface="Arial" panose="020B0604020202020204" pitchFamily="34" charset="0"/>
                <a:ea typeface="隶书" panose="02010509060101010101" pitchFamily="49" charset="-122"/>
              </a:defRPr>
            </a:lvl3pPr>
            <a:lvl4pPr>
              <a:defRPr sz="1800" u="none" strike="noStrike" kern="1200" cap="none" spc="-200" normalizeH="0" baseline="0">
                <a:solidFill>
                  <a:schemeClr val="tx1"/>
                </a:solidFill>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9"/>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1260" y="854154"/>
            <a:ext cx="4823460" cy="5149691"/>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en-US" altLang="zh-CN" sz="1350" baseline="0" dirty="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hasCustomPrompt="1"/>
            <p:custDataLst>
              <p:tags r:id="rId2"/>
            </p:custDataLst>
          </p:nvPr>
        </p:nvSpPr>
        <p:spPr>
          <a:xfrm>
            <a:off x="583200" y="1435050"/>
            <a:ext cx="3960000" cy="661500"/>
          </a:xfrm>
        </p:spPr>
        <p:txBody>
          <a:bodyPr lIns="90000" tIns="46800" rIns="90000" bIns="46800" anchor="ctr">
            <a:normAutofit/>
          </a:bodyPr>
          <a:lstStyle>
            <a:lvl1pPr>
              <a:defRPr sz="3400" u="none" strike="noStrike" kern="1200" cap="none" spc="-200" normalizeH="0" baseline="0">
                <a:solidFill>
                  <a:schemeClr val="accent1"/>
                </a:solidFill>
                <a:uFillTx/>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586800" y="2187394"/>
            <a:ext cx="3956400" cy="3069900"/>
          </a:xfrm>
        </p:spPr>
        <p:txBody>
          <a:bodyPr lIns="90000" tIns="46800" rIns="90000" bIns="46800">
            <a:normAutofit/>
            <a:scene3d>
              <a:camera prst="orthographicFront"/>
              <a:lightRig rig="threePt" dir="t"/>
            </a:scene3d>
          </a:bodyPr>
          <a:lstStyle>
            <a:lvl1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1441847"/>
            <a:ext cx="6480000" cy="3815953"/>
          </a:xfrm>
        </p:spPr>
        <p:txBody>
          <a:bodyPr lIns="90000" tIns="46800" rIns="90000" bIns="46800">
            <a:normAutofit/>
            <a:scene3d>
              <a:camera prst="orthographicFront"/>
              <a:lightRig rig="threePt" dir="t"/>
            </a:scene3d>
          </a:bodyPr>
          <a:lstStyle>
            <a:lvl1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9"/>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857250"/>
            <a:ext cx="12192000" cy="199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2"/>
            </p:custDataLst>
          </p:nvPr>
        </p:nvSpPr>
        <p:spPr>
          <a:xfrm>
            <a:off x="612000" y="1443150"/>
            <a:ext cx="10976400" cy="469800"/>
          </a:xfrm>
        </p:spPr>
        <p:txBody>
          <a:bodyPr lIns="90000" tIns="46800" rIns="90000" bIns="46800" anchor="ctr">
            <a:normAutofit/>
            <a:scene3d>
              <a:camera prst="orthographicFront"/>
              <a:lightRig rig="threePt" dir="t"/>
            </a:scene3d>
          </a:bodyPr>
          <a:lstStyle>
            <a:lvl1pPr algn="ctr">
              <a:defRPr sz="3600"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612000" y="2101950"/>
            <a:ext cx="10975975" cy="621000"/>
          </a:xfrm>
        </p:spPr>
        <p:txBody>
          <a:bodyPr lIns="90000" tIns="46800" rIns="90000" bIns="46800">
            <a:normAutofit/>
            <a:scene3d>
              <a:camera prst="orthographicFront"/>
              <a:lightRig rig="threePt" dir="t"/>
            </a:scene3d>
          </a:bodyPr>
          <a:lstStyle>
            <a:lvl1pPr marL="0" indent="0" algn="ctr">
              <a:buNone/>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7"/>
            </p:custDataLst>
          </p:nvPr>
        </p:nvSpPr>
        <p:spPr>
          <a:xfrm>
            <a:off x="612775" y="2963250"/>
            <a:ext cx="10965600" cy="2573100"/>
          </a:xfrm>
        </p:spPr>
        <p:txBody>
          <a:bodyPr lIns="90000" tIns="46800" rIns="90000" bIns="46800">
            <a:normAutofit/>
            <a:scene3d>
              <a:camera prst="orthographicFront"/>
              <a:lightRig rig="threePt" dir="t"/>
            </a:scene3d>
          </a:bodyPr>
          <a:lstStyle>
            <a:lvl1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9"/>
          <a:stretch>
            <a:fillRect/>
          </a:stretch>
        </a:blipFill>
        <a:effectLst/>
      </p:bgPr>
    </p:bg>
    <p:spTree>
      <p:nvGrpSpPr>
        <p:cNvPr id="1" name=""/>
        <p:cNvGrpSpPr/>
        <p:nvPr/>
      </p:nvGrpSpPr>
      <p:grpSpPr>
        <a:xfrm>
          <a:off x="0" y="0"/>
          <a:ext cx="0" cy="0"/>
          <a:chOff x="0" y="0"/>
          <a:chExt cx="0" cy="0"/>
        </a:xfrm>
      </p:grpSpPr>
      <p:sp>
        <p:nvSpPr>
          <p:cNvPr id="23" name="矩形 22"/>
          <p:cNvSpPr/>
          <p:nvPr userDrawn="1">
            <p:custDataLst>
              <p:tags r:id="rId1"/>
            </p:custDataLst>
          </p:nvPr>
        </p:nvSpPr>
        <p:spPr>
          <a:xfrm>
            <a:off x="-31749" y="4645819"/>
            <a:ext cx="12249151" cy="1379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2"/>
              </a:solidFill>
            </a:endParaRPr>
          </a:p>
        </p:txBody>
      </p:sp>
      <p:sp>
        <p:nvSpPr>
          <p:cNvPr id="2" name="标题 1"/>
          <p:cNvSpPr>
            <a:spLocks noGrp="1"/>
          </p:cNvSpPr>
          <p:nvPr>
            <p:ph type="title"/>
            <p:custDataLst>
              <p:tags r:id="rId2"/>
            </p:custDataLst>
          </p:nvPr>
        </p:nvSpPr>
        <p:spPr>
          <a:xfrm>
            <a:off x="604800" y="1359450"/>
            <a:ext cx="10976400" cy="423900"/>
          </a:xfrm>
        </p:spPr>
        <p:txBody>
          <a:bodyPr lIns="90000" tIns="46800" rIns="90000" bIns="46800" anchor="ctr">
            <a:normAutofit/>
          </a:bodyP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604837" y="2118150"/>
            <a:ext cx="10990800" cy="2408400"/>
          </a:xfrm>
        </p:spPr>
        <p:txBody>
          <a:bodyPr lIns="90000" tIns="46800" rIns="90000" bIns="46800">
            <a:norm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7"/>
            </p:custDataLst>
          </p:nvPr>
        </p:nvSpPr>
        <p:spPr>
          <a:xfrm>
            <a:off x="594000" y="4742550"/>
            <a:ext cx="11001600" cy="758700"/>
          </a:xfrm>
        </p:spPr>
        <p:txBody>
          <a:bodyPr lIns="90000" tIns="46800" rIns="90000" bIns="46800">
            <a:normAutofit/>
          </a:bodyPr>
          <a:lstStyle>
            <a:lvl1pPr marL="0" indent="0">
              <a:buNone/>
              <a:defRPr sz="1600" u="none" strike="noStrike" kern="1200" cap="none" spc="-200" normalizeH="0" baseline="0">
                <a:solidFill>
                  <a:schemeClr val="tx1"/>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11"/>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857250"/>
            <a:ext cx="12192000" cy="6858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baseline="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p:custDataLst>
              <p:tags r:id="rId2"/>
            </p:custDataLst>
          </p:nvPr>
        </p:nvSpPr>
        <p:spPr>
          <a:xfrm>
            <a:off x="579600" y="1035450"/>
            <a:ext cx="11037600" cy="331473"/>
          </a:xfrm>
        </p:spPr>
        <p:txBody>
          <a:bodyPr lIns="90000" tIns="46800" rIns="90000" bIns="46800">
            <a:normAutofit/>
            <a:scene3d>
              <a:camera prst="orthographicFront"/>
              <a:lightRig rig="threePt" dir="t"/>
            </a:scene3d>
          </a:bodyPr>
          <a:lstStyle>
            <a:lvl1pPr>
              <a:defRPr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2104650"/>
            <a:ext cx="5342400" cy="2170800"/>
          </a:xfrm>
        </p:spPr>
        <p:txBody>
          <a:bodyPr lIns="90000" tIns="46800" rIns="90000" bIns="46800">
            <a:norm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2104650"/>
            <a:ext cx="5367600" cy="2170800"/>
          </a:xfrm>
        </p:spPr>
        <p:txBody>
          <a:bodyPr lIns="90000" tIns="46800" rIns="90000" bIns="46800">
            <a:norm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469850"/>
            <a:ext cx="5342400" cy="585900"/>
          </a:xfrm>
        </p:spPr>
        <p:txBody>
          <a:bodyPr lIns="90000" tIns="46800" rIns="90000" bIns="46800">
            <a:normAutofit/>
          </a:bodyPr>
          <a:lstStyle>
            <a:lvl1pPr marL="0" indent="0">
              <a:buNone/>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467150"/>
            <a:ext cx="5367600" cy="585900"/>
          </a:xfrm>
        </p:spPr>
        <p:txBody>
          <a:bodyPr lIns="90000" tIns="46800" rIns="90000" bIns="46800">
            <a:normAutofit/>
          </a:bodyPr>
          <a:lstStyle>
            <a:lvl1pPr marL="0" indent="0">
              <a:buNone/>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8"/>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1577340"/>
            <a:ext cx="12192000" cy="3712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2"/>
            </p:custDataLst>
          </p:nvPr>
        </p:nvSpPr>
        <p:spPr>
          <a:xfrm>
            <a:off x="1522800" y="1861650"/>
            <a:ext cx="9144000" cy="1790100"/>
          </a:xfrm>
        </p:spPr>
        <p:txBody>
          <a:bodyPr lIns="90000" tIns="46800" rIns="90000" bIns="46800" anchor="b">
            <a:normAutofit/>
            <a:scene3d>
              <a:camera prst="orthographicFront"/>
              <a:lightRig rig="threePt" dir="t"/>
            </a:scene3d>
          </a:bodyPr>
          <a:lstStyle>
            <a:lvl1pPr algn="ctr">
              <a:defRPr sz="6000" u="none" strike="noStrike" kern="1200" cap="none" spc="-200" normalizeH="0" baseline="0">
                <a:solidFill>
                  <a:schemeClr val="accent1"/>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4"/>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3754350"/>
            <a:ext cx="9144000" cy="1242000"/>
          </a:xfrm>
        </p:spPr>
        <p:txBody>
          <a:bodyPr lIns="90000" tIns="46800" rIns="90000" bIns="46800">
            <a:normAutofit/>
          </a:bodyPr>
          <a:lstStyle>
            <a:lvl1pPr marL="0" indent="0" algn="ctr">
              <a:buNone/>
              <a:defRPr sz="1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1" y="498479"/>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29" y="1626121"/>
            <a:ext cx="5283243" cy="4041680"/>
          </a:xfrm>
        </p:spPr>
        <p:txBody>
          <a:bodyPr vert="horz" lIns="101600" tIns="0" rIns="82550" bIns="0" rtlCol="0">
            <a:noAutofit/>
            <a:scene3d>
              <a:camera prst="orthographicFront"/>
              <a:lightRig rig="threePt" dir="t"/>
            </a:scene3d>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1626121"/>
            <a:ext cx="5283243" cy="4041680"/>
          </a:xfrm>
        </p:spPr>
        <p:txBody>
          <a:bodyPr>
            <a:noAutofit/>
            <a:scene3d>
              <a:camera prst="orthographicFront"/>
              <a:lightRig rig="threePt" dir="t"/>
            </a:scene3d>
          </a:bodyPr>
          <a:lstStyle>
            <a:lvl1pPr>
              <a:defRPr sz="105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1pPr>
            <a:lvl2pPr>
              <a:defRPr sz="105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2pPr>
            <a:lvl3pPr>
              <a:defRPr sz="105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3pPr>
            <a:lvl4pPr>
              <a:defRPr sz="105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4pPr>
            <a:lvl5pPr>
              <a:defRPr sz="1050" u="none" strike="noStrike" kern="1200" cap="none" spc="150" normalizeH="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6" name="页脚占位符 5"/>
          <p:cNvSpPr>
            <a:spLocks noGrp="1"/>
          </p:cNvSpPr>
          <p:nvPr>
            <p:ph type="ftr" sz="quarter" idx="11"/>
            <p:custDataLst>
              <p:tags r:id="rId5"/>
            </p:custDataLst>
          </p:nvPr>
        </p:nvSpPr>
        <p:spPr>
          <a:xfrm>
            <a:off x="3456000" y="6349833"/>
            <a:ext cx="528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1" y="498479"/>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29" y="1000133"/>
            <a:ext cx="5283243"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2023369"/>
            <a:ext cx="52832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49" y="1000133"/>
            <a:ext cx="5283243" cy="285752"/>
          </a:xfrm>
          <a:noFill/>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dirty="0">
                <a:sym typeface="+mn-ea"/>
              </a:rPr>
              <a:t>单击此处编辑文本</a:t>
            </a:r>
          </a:p>
        </p:txBody>
      </p:sp>
      <p:sp>
        <p:nvSpPr>
          <p:cNvPr id="6" name="内容占位符 5"/>
          <p:cNvSpPr>
            <a:spLocks noGrp="1"/>
          </p:cNvSpPr>
          <p:nvPr>
            <p:ph sz="quarter" idx="4"/>
            <p:custDataLst>
              <p:tags r:id="rId5"/>
            </p:custDataLst>
          </p:nvPr>
        </p:nvSpPr>
        <p:spPr>
          <a:xfrm>
            <a:off x="6235749" y="2023369"/>
            <a:ext cx="5283243"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8" name="页脚占位符 7"/>
          <p:cNvSpPr>
            <a:spLocks noGrp="1"/>
          </p:cNvSpPr>
          <p:nvPr>
            <p:ph type="ftr" sz="quarter" idx="11"/>
            <p:custDataLst>
              <p:tags r:id="rId7"/>
            </p:custDataLst>
          </p:nvPr>
        </p:nvSpPr>
        <p:spPr>
          <a:xfrm>
            <a:off x="3456000" y="6349833"/>
            <a:ext cx="528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1" y="498476"/>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4" name="页脚占位符 3"/>
          <p:cNvSpPr>
            <a:spLocks noGrp="1"/>
          </p:cNvSpPr>
          <p:nvPr>
            <p:ph type="ftr" sz="quarter" idx="11"/>
            <p:custDataLst>
              <p:tags r:id="rId3"/>
            </p:custDataLst>
          </p:nvPr>
        </p:nvSpPr>
        <p:spPr>
          <a:xfrm>
            <a:off x="3456000" y="6349833"/>
            <a:ext cx="528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8"/>
          <a:stretch>
            <a:fillRect/>
          </a:stretch>
        </a:blipFill>
        <a:effectLst/>
      </p:bgPr>
    </p:bg>
    <p:spTree>
      <p:nvGrpSpPr>
        <p:cNvPr id="1" name=""/>
        <p:cNvGrpSpPr/>
        <p:nvPr/>
      </p:nvGrpSpPr>
      <p:grpSpPr>
        <a:xfrm>
          <a:off x="0" y="0"/>
          <a:ext cx="0" cy="0"/>
          <a:chOff x="0" y="0"/>
          <a:chExt cx="0" cy="0"/>
        </a:xfrm>
      </p:grpSpPr>
      <p:sp>
        <p:nvSpPr>
          <p:cNvPr id="14" name="Freeform 5"/>
          <p:cNvSpPr/>
          <p:nvPr userDrawn="1">
            <p:custDataLst>
              <p:tags r:id="rId1"/>
            </p:custDataLst>
          </p:nvPr>
        </p:nvSpPr>
        <p:spPr bwMode="auto">
          <a:xfrm rot="16200000">
            <a:off x="22274733" y="3125039"/>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15" name="Freeform 5"/>
          <p:cNvSpPr/>
          <p:nvPr userDrawn="1">
            <p:custDataLst>
              <p:tags r:id="rId2"/>
            </p:custDataLst>
          </p:nvPr>
        </p:nvSpPr>
        <p:spPr bwMode="auto">
          <a:xfrm rot="16200000">
            <a:off x="33891699" y="3125038"/>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16" name="Freeform 5"/>
          <p:cNvSpPr/>
          <p:nvPr userDrawn="1">
            <p:custDataLst>
              <p:tags r:id="rId3"/>
            </p:custDataLst>
          </p:nvPr>
        </p:nvSpPr>
        <p:spPr bwMode="auto">
          <a:xfrm rot="16200000">
            <a:off x="22274733" y="3125039"/>
            <a:ext cx="2493433" cy="431276"/>
          </a:xfrm>
          <a:custGeom>
            <a:avLst/>
            <a:gdLst>
              <a:gd name="T0" fmla="*/ 0 w 1212931"/>
              <a:gd name="T1" fmla="*/ 0 h 513429"/>
              <a:gd name="T2" fmla="*/ 1870075 w 1212931"/>
              <a:gd name="T3" fmla="*/ 0 h 513429"/>
              <a:gd name="T4" fmla="*/ 1854603 w 1212931"/>
              <a:gd name="T5" fmla="*/ 35135 h 513429"/>
              <a:gd name="T6" fmla="*/ 1474594 w 1212931"/>
              <a:gd name="T7" fmla="*/ 701336 h 513429"/>
              <a:gd name="T8" fmla="*/ 1408265 w 1212931"/>
              <a:gd name="T9" fmla="*/ 767677 h 513429"/>
              <a:gd name="T10" fmla="*/ 1313607 w 1212931"/>
              <a:gd name="T11" fmla="*/ 792120 h 513429"/>
              <a:gd name="T12" fmla="*/ 552206 w 1212931"/>
              <a:gd name="T13" fmla="*/ 792120 h 513429"/>
              <a:gd name="T14" fmla="*/ 461696 w 1212931"/>
              <a:gd name="T15" fmla="*/ 767677 h 513429"/>
              <a:gd name="T16" fmla="*/ 395367 w 1212931"/>
              <a:gd name="T17" fmla="*/ 700639 h 513429"/>
              <a:gd name="T18" fmla="*/ 13284 w 1212931"/>
              <a:gd name="T19" fmla="*/ 31643 h 513429"/>
              <a:gd name="T20" fmla="*/ 0 w 1212931"/>
              <a:gd name="T21" fmla="*/ 0 h 513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lnTo>
                  <a:pt x="0" y="0"/>
                </a:lnTo>
                <a:close/>
              </a:path>
            </a:pathLst>
          </a:custGeom>
          <a:solidFill>
            <a:srgbClr val="EA5829"/>
          </a:solidFill>
          <a:ln>
            <a:noFill/>
          </a:ln>
        </p:spPr>
        <p:txBody>
          <a:bodyPr/>
          <a:lstStyle/>
          <a:p>
            <a:pPr defTabSz="914400" eaLnBrk="0" fontAlgn="base" hangingPunct="0">
              <a:lnSpc>
                <a:spcPct val="130000"/>
              </a:lnSpc>
              <a:spcBef>
                <a:spcPct val="0"/>
              </a:spcBef>
              <a:spcAft>
                <a:spcPct val="0"/>
              </a:spcAft>
            </a:pPr>
            <a:endParaRPr lang="zh-CN" altLang="en-US" sz="1735">
              <a:solidFill>
                <a:schemeClr val="bg2">
                  <a:lumMod val="25000"/>
                </a:schemeClr>
              </a:solidFill>
              <a:cs typeface="+mn-ea"/>
              <a:sym typeface="+mn-lt"/>
            </a:endParaRPr>
          </a:p>
        </p:txBody>
      </p:sp>
      <p:sp>
        <p:nvSpPr>
          <p:cNvPr id="2" name="日期占位符 1"/>
          <p:cNvSpPr>
            <a:spLocks noGrp="1"/>
          </p:cNvSpPr>
          <p:nvPr>
            <p:ph type="dt" sz="half" idx="10"/>
            <p:custDataLst>
              <p:tags r:id="rId4"/>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3" name="页脚占位符 2"/>
          <p:cNvSpPr>
            <a:spLocks noGrp="1"/>
          </p:cNvSpPr>
          <p:nvPr>
            <p:ph type="ftr" sz="quarter" idx="11"/>
            <p:custDataLst>
              <p:tags r:id="rId5"/>
            </p:custDataLst>
          </p:nvPr>
        </p:nvSpPr>
        <p:spPr>
          <a:xfrm>
            <a:off x="3456000" y="6349833"/>
            <a:ext cx="5280000" cy="316800"/>
          </a:xfrm>
        </p:spPr>
        <p:txBody>
          <a:bodyPr/>
          <a:lstStyle/>
          <a:p>
            <a:endParaRPr lang="zh-CN" altLang="en-US"/>
          </a:p>
        </p:txBody>
      </p:sp>
      <p:sp>
        <p:nvSpPr>
          <p:cNvPr id="4" name="灯片编号占位符 3"/>
          <p:cNvSpPr>
            <a:spLocks noGrp="1"/>
          </p:cNvSpPr>
          <p:nvPr>
            <p:ph type="sldNum" sz="quarter" idx="12"/>
            <p:custDataLst>
              <p:tags r:id="rId6"/>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29" y="498479"/>
            <a:ext cx="10852237" cy="331473"/>
          </a:xfrm>
        </p:spPr>
        <p:txBody>
          <a:bodyPr vert="horz" lIns="101600" tIns="38100" rIns="76200" bIns="38100" rtlCol="0" anchor="t" anchorCtr="0">
            <a:noAutofit/>
            <a:scene3d>
              <a:camera prst="orthographicFront"/>
              <a:lightRig rig="threePt" dir="t"/>
            </a:scene3d>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29" y="1626121"/>
            <a:ext cx="5283243"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626121"/>
            <a:ext cx="5283243"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05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单击此处编辑母版文本样式</a:t>
            </a:r>
          </a:p>
        </p:txBody>
      </p:sp>
      <p:sp>
        <p:nvSpPr>
          <p:cNvPr id="5" name="日期占位符 4"/>
          <p:cNvSpPr>
            <a:spLocks noGrp="1"/>
          </p:cNvSpPr>
          <p:nvPr>
            <p:ph type="dt" sz="half" idx="10"/>
            <p:custDataLst>
              <p:tags r:id="rId4"/>
            </p:custDataLst>
          </p:nvPr>
        </p:nvSpPr>
        <p:spPr>
          <a:xfrm>
            <a:off x="429743" y="6349833"/>
            <a:ext cx="3600000" cy="316800"/>
          </a:xfrm>
        </p:spPr>
        <p:txBody>
          <a:bodyPr/>
          <a:lstStyle/>
          <a:p>
            <a:fld id="{9EFD9D74-47D9-4702-A33C-335B63B48DBF}" type="datetimeFigureOut">
              <a:rPr lang="zh-CN" altLang="en-US" smtClean="0"/>
              <a:t>2024/1/26 Friday</a:t>
            </a:fld>
            <a:endParaRPr lang="zh-CN" altLang="en-US" dirty="0"/>
          </a:p>
        </p:txBody>
      </p:sp>
      <p:sp>
        <p:nvSpPr>
          <p:cNvPr id="6" name="页脚占位符 5"/>
          <p:cNvSpPr>
            <a:spLocks noGrp="1"/>
          </p:cNvSpPr>
          <p:nvPr>
            <p:ph type="ftr" sz="quarter" idx="11"/>
            <p:custDataLst>
              <p:tags r:id="rId5"/>
            </p:custDataLst>
          </p:nvPr>
        </p:nvSpPr>
        <p:spPr>
          <a:xfrm>
            <a:off x="3456000" y="6349833"/>
            <a:ext cx="528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160600" y="6349833"/>
            <a:ext cx="3600000" cy="316800"/>
          </a:xfrm>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1626121"/>
            <a:ext cx="950984"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1626113"/>
            <a:ext cx="9828101" cy="4041680"/>
          </a:xfrm>
        </p:spPr>
        <p:txBody>
          <a:bodyPr vert="eaVert"/>
          <a:lstStyle>
            <a:lvl1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1pPr>
            <a:lvl2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2pPr>
            <a:lvl3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3pPr>
            <a:lvl4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4pPr>
            <a:lvl5pPr indent="0" eaLnBrk="1" fontAlgn="auto" latinLnBrk="0" hangingPunct="1">
              <a:defRPr u="none" strike="noStrike" kern="1200" cap="none" spc="150" normalizeH="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429743" y="6349833"/>
            <a:ext cx="3600000" cy="316800"/>
          </a:xfrm>
        </p:spPr>
        <p:txBody>
          <a:body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11"/>
            <p:custDataLst>
              <p:tags r:id="rId4"/>
            </p:custDataLst>
          </p:nvPr>
        </p:nvSpPr>
        <p:spPr>
          <a:xfrm>
            <a:off x="3456000" y="6349833"/>
            <a:ext cx="528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160600" y="6349833"/>
            <a:ext cx="36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ags" Target="../tags/tag11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ags" Target="../tags/tag12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ags" Target="../tags/tag11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ags" Target="../tags/tag12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ags" Target="../tags/tag121.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3" y="1189673"/>
            <a:ext cx="10852237" cy="331473"/>
          </a:xfrm>
          <a:prstGeom prst="rect">
            <a:avLst/>
          </a:prstGeom>
        </p:spPr>
        <p:txBody>
          <a:bodyPr vert="horz" lIns="101600" tIns="38100" rIns="76200" bIns="38100" rtlCol="0" anchor="t" anchorCtr="0">
            <a:noAutofit/>
            <a:scene3d>
              <a:camera prst="orthographicFront"/>
              <a:lightRig rig="threePt" dir="t"/>
            </a:scene3d>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3" y="1571631"/>
            <a:ext cx="10852237" cy="4041680"/>
          </a:xfrm>
          <a:prstGeom prst="rect">
            <a:avLst/>
          </a:prstGeom>
        </p:spPr>
        <p:txBody>
          <a:bodyPr vert="horz" lIns="101600" tIns="0" rIns="82550" bIns="0" rtlCol="0">
            <a:normAutofit/>
            <a:scene3d>
              <a:camera prst="orthographicFront"/>
              <a:lightRig rig="threePt" dir="t"/>
            </a:scene3d>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3" y="5619625"/>
            <a:ext cx="2700000" cy="237600"/>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3"/>
            <p:custDataLst>
              <p:tags r:id="rId23"/>
            </p:custDataLst>
          </p:nvPr>
        </p:nvSpPr>
        <p:spPr>
          <a:xfrm>
            <a:off x="4116000" y="5619625"/>
            <a:ext cx="3960000" cy="237600"/>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5619625"/>
            <a:ext cx="2700000" cy="237600"/>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3" y="1189673"/>
            <a:ext cx="10852237" cy="331473"/>
          </a:xfrm>
          <a:prstGeom prst="rect">
            <a:avLst/>
          </a:prstGeom>
        </p:spPr>
        <p:txBody>
          <a:bodyPr vert="horz" lIns="101600" tIns="38100" rIns="76200" bIns="38100" rtlCol="0" anchor="t" anchorCtr="0">
            <a:noAutofit/>
            <a:scene3d>
              <a:camera prst="orthographicFront"/>
              <a:lightRig rig="threePt" dir="t"/>
            </a:scene3d>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3" y="1571631"/>
            <a:ext cx="10852237" cy="4041680"/>
          </a:xfrm>
          <a:prstGeom prst="rect">
            <a:avLst/>
          </a:prstGeom>
        </p:spPr>
        <p:txBody>
          <a:bodyPr vert="horz" lIns="101600" tIns="0" rIns="82550" bIns="0" rtlCol="0">
            <a:normAutofit/>
            <a:scene3d>
              <a:camera prst="orthographicFront"/>
              <a:lightRig rig="threePt" dir="t"/>
            </a:scene3d>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3" y="5619625"/>
            <a:ext cx="2700000" cy="2376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2024/1/26 Friday</a:t>
            </a:fld>
            <a:endParaRPr lang="zh-CN" altLang="en-US"/>
          </a:p>
        </p:txBody>
      </p:sp>
      <p:sp>
        <p:nvSpPr>
          <p:cNvPr id="5" name="页脚占位符 4"/>
          <p:cNvSpPr>
            <a:spLocks noGrp="1"/>
          </p:cNvSpPr>
          <p:nvPr>
            <p:ph type="ftr" sz="quarter" idx="3"/>
            <p:custDataLst>
              <p:tags r:id="rId23"/>
            </p:custDataLst>
          </p:nvPr>
        </p:nvSpPr>
        <p:spPr>
          <a:xfrm>
            <a:off x="4116000" y="5619625"/>
            <a:ext cx="3960000" cy="2376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5619625"/>
            <a:ext cx="2700000" cy="2376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effectLst>
            <a:outerShdw blurRad="38100" dist="25400" dir="5400000" algn="ctr" rotWithShape="0">
              <a:srgbClr val="6E747A">
                <a:alpha val="43000"/>
              </a:srgbClr>
            </a:outerShdw>
          </a:effectLst>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40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6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6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5.xml"/><Relationship Id="rId1" Type="http://schemas.openxmlformats.org/officeDocument/2006/relationships/tags" Target="../tags/tag26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7.xml"/><Relationship Id="rId1" Type="http://schemas.openxmlformats.org/officeDocument/2006/relationships/tags" Target="../tags/tag26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9.xml"/><Relationship Id="rId1" Type="http://schemas.openxmlformats.org/officeDocument/2006/relationships/tags" Target="../tags/tag26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1.xml"/><Relationship Id="rId1" Type="http://schemas.openxmlformats.org/officeDocument/2006/relationships/tags" Target="../tags/tag27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3.xml"/><Relationship Id="rId1" Type="http://schemas.openxmlformats.org/officeDocument/2006/relationships/tags" Target="../tags/tag27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5.xml"/><Relationship Id="rId1" Type="http://schemas.openxmlformats.org/officeDocument/2006/relationships/tags" Target="../tags/tag27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7.xml"/><Relationship Id="rId1" Type="http://schemas.openxmlformats.org/officeDocument/2006/relationships/tags" Target="../tags/tag27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9.xml"/><Relationship Id="rId1" Type="http://schemas.openxmlformats.org/officeDocument/2006/relationships/tags" Target="../tags/tag27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1.xml"/><Relationship Id="rId1" Type="http://schemas.openxmlformats.org/officeDocument/2006/relationships/tags" Target="../tags/tag28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3.xml"/><Relationship Id="rId1" Type="http://schemas.openxmlformats.org/officeDocument/2006/relationships/tags" Target="../tags/tag28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5.xml"/><Relationship Id="rId1" Type="http://schemas.openxmlformats.org/officeDocument/2006/relationships/tags" Target="../tags/tag28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7.xml"/><Relationship Id="rId1" Type="http://schemas.openxmlformats.org/officeDocument/2006/relationships/tags" Target="../tags/tag28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9.xml"/><Relationship Id="rId1" Type="http://schemas.openxmlformats.org/officeDocument/2006/relationships/tags" Target="../tags/tag28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1.xml"/><Relationship Id="rId1" Type="http://schemas.openxmlformats.org/officeDocument/2006/relationships/tags" Target="../tags/tag29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3.xml"/><Relationship Id="rId1" Type="http://schemas.openxmlformats.org/officeDocument/2006/relationships/tags" Target="../tags/tag29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5.xml"/><Relationship Id="rId1" Type="http://schemas.openxmlformats.org/officeDocument/2006/relationships/tags" Target="../tags/tag29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7.xml"/><Relationship Id="rId1" Type="http://schemas.openxmlformats.org/officeDocument/2006/relationships/tags" Target="../tags/tag296.xml"/></Relationships>
</file>

<file path=ppt/slides/_rels/slide3.xml.rels><?xml version="1.0" encoding="UTF-8" standalone="yes"?>
<Relationships xmlns="http://schemas.openxmlformats.org/package/2006/relationships"><Relationship Id="rId8" Type="http://schemas.openxmlformats.org/officeDocument/2006/relationships/tags" Target="../tags/tag241.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image" Target="../media/image4.jpe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slideLayout" Target="../slideLayouts/slideLayout21.xml"/><Relationship Id="rId5" Type="http://schemas.openxmlformats.org/officeDocument/2006/relationships/tags" Target="../tags/tag238.xml"/><Relationship Id="rId10" Type="http://schemas.openxmlformats.org/officeDocument/2006/relationships/tags" Target="../tags/tag243.xml"/><Relationship Id="rId4" Type="http://schemas.openxmlformats.org/officeDocument/2006/relationships/tags" Target="../tags/tag237.xml"/><Relationship Id="rId9" Type="http://schemas.openxmlformats.org/officeDocument/2006/relationships/tags" Target="../tags/tag24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9.xml"/><Relationship Id="rId1" Type="http://schemas.openxmlformats.org/officeDocument/2006/relationships/tags" Target="../tags/tag29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1.xml"/><Relationship Id="rId1" Type="http://schemas.openxmlformats.org/officeDocument/2006/relationships/tags" Target="../tags/tag30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3.xml"/><Relationship Id="rId1" Type="http://schemas.openxmlformats.org/officeDocument/2006/relationships/tags" Target="../tags/tag30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5.xml"/><Relationship Id="rId1" Type="http://schemas.openxmlformats.org/officeDocument/2006/relationships/tags" Target="../tags/tag30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7.xml"/><Relationship Id="rId1" Type="http://schemas.openxmlformats.org/officeDocument/2006/relationships/tags" Target="../tags/tag30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4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tags" Target="../tags/tag256.xml"/><Relationship Id="rId13" Type="http://schemas.openxmlformats.org/officeDocument/2006/relationships/image" Target="../media/image1.png"/><Relationship Id="rId3" Type="http://schemas.openxmlformats.org/officeDocument/2006/relationships/tags" Target="../tags/tag251.xml"/><Relationship Id="rId7" Type="http://schemas.openxmlformats.org/officeDocument/2006/relationships/tags" Target="../tags/tag255.xml"/><Relationship Id="rId12" Type="http://schemas.openxmlformats.org/officeDocument/2006/relationships/slideLayout" Target="../slideLayouts/slideLayout7.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11" Type="http://schemas.openxmlformats.org/officeDocument/2006/relationships/tags" Target="../tags/tag259.xml"/><Relationship Id="rId5" Type="http://schemas.openxmlformats.org/officeDocument/2006/relationships/tags" Target="../tags/tag253.xml"/><Relationship Id="rId15" Type="http://schemas.openxmlformats.org/officeDocument/2006/relationships/image" Target="../media/image8.png"/><Relationship Id="rId10" Type="http://schemas.openxmlformats.org/officeDocument/2006/relationships/tags" Target="../tags/tag258.xml"/><Relationship Id="rId4" Type="http://schemas.openxmlformats.org/officeDocument/2006/relationships/tags" Target="../tags/tag252.xml"/><Relationship Id="rId9" Type="http://schemas.openxmlformats.org/officeDocument/2006/relationships/tags" Target="../tags/tag257.xml"/><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800" y="2456021"/>
            <a:ext cx="3658374" cy="646331"/>
          </a:xfrm>
          <a:prstGeom prst="rect">
            <a:avLst/>
          </a:prstGeom>
          <a:noFill/>
        </p:spPr>
        <p:txBody>
          <a:bodyPr wrap="none" rtlCol="0">
            <a:spAutoFit/>
          </a:bodyPr>
          <a:lstStyle/>
          <a:p>
            <a:r>
              <a:rPr lang="zh-CN" altLang="en-US" sz="3600" dirty="0"/>
              <a:t>第十</a:t>
            </a:r>
            <a:r>
              <a:rPr lang="zh-CN" altLang="en-US" sz="3600" dirty="0" smtClean="0"/>
              <a:t>章  军事思想</a:t>
            </a:r>
            <a:endParaRPr lang="zh-CN" alt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4513" name="文本框 1"/>
          <p:cNvSpPr txBox="1"/>
          <p:nvPr/>
        </p:nvSpPr>
        <p:spPr>
          <a:xfrm>
            <a:off x="551384" y="476672"/>
            <a:ext cx="4592638" cy="521970"/>
          </a:xfrm>
          <a:prstGeom prst="rect">
            <a:avLst/>
          </a:prstGeom>
          <a:noFill/>
          <a:ln w="9525">
            <a:noFill/>
          </a:ln>
        </p:spPr>
        <p:txBody>
          <a:bodyPr wrap="square" anchor="t" anchorCtr="0">
            <a:spAutoFit/>
          </a:bodyPr>
          <a:lstStyle/>
          <a:p>
            <a:r>
              <a:rPr lang="zh-CN" altLang="en-US" sz="2800" dirty="0">
                <a:solidFill>
                  <a:srgbClr val="000000"/>
                </a:solidFill>
                <a:latin typeface="隶书" charset="0"/>
                <a:ea typeface="隶书" charset="0"/>
              </a:rPr>
              <a:t>（二）战争指导原则</a:t>
            </a:r>
          </a:p>
        </p:txBody>
      </p:sp>
      <p:sp>
        <p:nvSpPr>
          <p:cNvPr id="55" name="矩形 54"/>
          <p:cNvSpPr/>
          <p:nvPr/>
        </p:nvSpPr>
        <p:spPr>
          <a:xfrm>
            <a:off x="7188200" y="2145030"/>
            <a:ext cx="1016635" cy="871220"/>
          </a:xfrm>
          <a:prstGeom prst="rect">
            <a:avLst/>
          </a:prstGeom>
          <a:noFill/>
          <a:ln w="254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隶书" charset="0"/>
              <a:ea typeface="隶书" charset="0"/>
              <a:cs typeface="+mn-ea"/>
              <a:sym typeface="+mn-lt"/>
            </a:endParaRPr>
          </a:p>
        </p:txBody>
      </p:sp>
      <p:cxnSp>
        <p:nvCxnSpPr>
          <p:cNvPr id="64516" name="直接连接符 55"/>
          <p:cNvCxnSpPr/>
          <p:nvPr/>
        </p:nvCxnSpPr>
        <p:spPr>
          <a:xfrm>
            <a:off x="8204835" y="2993390"/>
            <a:ext cx="0" cy="189865"/>
          </a:xfrm>
          <a:prstGeom prst="line">
            <a:avLst/>
          </a:prstGeom>
          <a:ln w="25400" cap="flat" cmpd="sng">
            <a:solidFill>
              <a:srgbClr val="FFC000"/>
            </a:solidFill>
            <a:prstDash val="solid"/>
            <a:miter/>
            <a:headEnd type="none" w="med" len="med"/>
            <a:tailEnd type="none" w="med" len="med"/>
          </a:ln>
        </p:spPr>
      </p:cxnSp>
      <p:cxnSp>
        <p:nvCxnSpPr>
          <p:cNvPr id="64517" name="直接连接符 56"/>
          <p:cNvCxnSpPr/>
          <p:nvPr/>
        </p:nvCxnSpPr>
        <p:spPr>
          <a:xfrm>
            <a:off x="8204835" y="3015615"/>
            <a:ext cx="168910" cy="0"/>
          </a:xfrm>
          <a:prstGeom prst="line">
            <a:avLst/>
          </a:prstGeom>
          <a:ln w="25400" cap="flat" cmpd="sng">
            <a:solidFill>
              <a:srgbClr val="FFC000"/>
            </a:solidFill>
            <a:prstDash val="solid"/>
            <a:miter/>
            <a:headEnd type="none" w="med" len="med"/>
            <a:tailEnd type="none" w="med" len="med"/>
          </a:ln>
        </p:spPr>
      </p:cxnSp>
      <p:sp>
        <p:nvSpPr>
          <p:cNvPr id="59" name="矩形 58"/>
          <p:cNvSpPr/>
          <p:nvPr/>
        </p:nvSpPr>
        <p:spPr>
          <a:xfrm>
            <a:off x="3759200" y="2145030"/>
            <a:ext cx="1016635" cy="871220"/>
          </a:xfrm>
          <a:prstGeom prst="rect">
            <a:avLst/>
          </a:prstGeom>
          <a:noFill/>
          <a:ln w="254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隶书" charset="0"/>
              <a:ea typeface="隶书" charset="0"/>
              <a:cs typeface="+mn-ea"/>
              <a:sym typeface="+mn-lt"/>
            </a:endParaRPr>
          </a:p>
        </p:txBody>
      </p:sp>
      <p:cxnSp>
        <p:nvCxnSpPr>
          <p:cNvPr id="64520" name="直接连接符 59"/>
          <p:cNvCxnSpPr/>
          <p:nvPr/>
        </p:nvCxnSpPr>
        <p:spPr>
          <a:xfrm>
            <a:off x="4775835" y="2993390"/>
            <a:ext cx="0" cy="189865"/>
          </a:xfrm>
          <a:prstGeom prst="line">
            <a:avLst/>
          </a:prstGeom>
          <a:ln w="25400" cap="flat" cmpd="sng">
            <a:solidFill>
              <a:srgbClr val="FFC000"/>
            </a:solidFill>
            <a:prstDash val="solid"/>
            <a:miter/>
            <a:headEnd type="none" w="med" len="med"/>
            <a:tailEnd type="none" w="med" len="med"/>
          </a:ln>
        </p:spPr>
      </p:cxnSp>
      <p:cxnSp>
        <p:nvCxnSpPr>
          <p:cNvPr id="64521" name="直接连接符 60"/>
          <p:cNvCxnSpPr/>
          <p:nvPr/>
        </p:nvCxnSpPr>
        <p:spPr>
          <a:xfrm>
            <a:off x="4775835" y="3015615"/>
            <a:ext cx="168910" cy="0"/>
          </a:xfrm>
          <a:prstGeom prst="line">
            <a:avLst/>
          </a:prstGeom>
          <a:ln w="25400" cap="flat" cmpd="sng">
            <a:solidFill>
              <a:srgbClr val="FFC000"/>
            </a:solidFill>
            <a:prstDash val="solid"/>
            <a:miter/>
            <a:headEnd type="none" w="med" len="med"/>
            <a:tailEnd type="none" w="med" len="med"/>
          </a:ln>
        </p:spPr>
      </p:cxnSp>
      <p:sp>
        <p:nvSpPr>
          <p:cNvPr id="63" name="矩形 62"/>
          <p:cNvSpPr/>
          <p:nvPr/>
        </p:nvSpPr>
        <p:spPr>
          <a:xfrm>
            <a:off x="3759200" y="4507230"/>
            <a:ext cx="1016635" cy="871220"/>
          </a:xfrm>
          <a:prstGeom prst="rect">
            <a:avLst/>
          </a:prstGeom>
          <a:noFill/>
          <a:ln w="254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隶书" charset="0"/>
              <a:ea typeface="隶书" charset="0"/>
              <a:cs typeface="+mn-ea"/>
              <a:sym typeface="+mn-lt"/>
            </a:endParaRPr>
          </a:p>
        </p:txBody>
      </p:sp>
      <p:cxnSp>
        <p:nvCxnSpPr>
          <p:cNvPr id="64524" name="直接连接符 63"/>
          <p:cNvCxnSpPr/>
          <p:nvPr/>
        </p:nvCxnSpPr>
        <p:spPr>
          <a:xfrm>
            <a:off x="4775835" y="5355590"/>
            <a:ext cx="0" cy="189865"/>
          </a:xfrm>
          <a:prstGeom prst="line">
            <a:avLst/>
          </a:prstGeom>
          <a:ln w="25400" cap="flat" cmpd="sng">
            <a:solidFill>
              <a:srgbClr val="FFC000"/>
            </a:solidFill>
            <a:prstDash val="solid"/>
            <a:miter/>
            <a:headEnd type="none" w="med" len="med"/>
            <a:tailEnd type="none" w="med" len="med"/>
          </a:ln>
        </p:spPr>
      </p:cxnSp>
      <p:cxnSp>
        <p:nvCxnSpPr>
          <p:cNvPr id="64525" name="直接连接符 64"/>
          <p:cNvCxnSpPr/>
          <p:nvPr/>
        </p:nvCxnSpPr>
        <p:spPr>
          <a:xfrm>
            <a:off x="4775835" y="5377815"/>
            <a:ext cx="168910" cy="0"/>
          </a:xfrm>
          <a:prstGeom prst="line">
            <a:avLst/>
          </a:prstGeom>
          <a:ln w="25400" cap="flat" cmpd="sng">
            <a:solidFill>
              <a:srgbClr val="FFC000"/>
            </a:solidFill>
            <a:prstDash val="solid"/>
            <a:miter/>
            <a:headEnd type="none" w="med" len="med"/>
            <a:tailEnd type="none" w="med" len="med"/>
          </a:ln>
        </p:spPr>
      </p:cxnSp>
      <p:sp>
        <p:nvSpPr>
          <p:cNvPr id="67" name="矩形 66"/>
          <p:cNvSpPr/>
          <p:nvPr/>
        </p:nvSpPr>
        <p:spPr>
          <a:xfrm>
            <a:off x="7188200" y="4507230"/>
            <a:ext cx="1016635" cy="871220"/>
          </a:xfrm>
          <a:prstGeom prst="rect">
            <a:avLst/>
          </a:prstGeom>
          <a:noFill/>
          <a:ln w="254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smtClean="0">
              <a:ln>
                <a:noFill/>
              </a:ln>
              <a:solidFill>
                <a:prstClr val="white"/>
              </a:solidFill>
              <a:effectLst/>
              <a:uLnTx/>
              <a:uFillTx/>
              <a:latin typeface="隶书" charset="0"/>
              <a:ea typeface="隶书" charset="0"/>
              <a:cs typeface="+mn-ea"/>
              <a:sym typeface="+mn-lt"/>
            </a:endParaRPr>
          </a:p>
        </p:txBody>
      </p:sp>
      <p:cxnSp>
        <p:nvCxnSpPr>
          <p:cNvPr id="64528" name="直接连接符 67"/>
          <p:cNvCxnSpPr/>
          <p:nvPr/>
        </p:nvCxnSpPr>
        <p:spPr>
          <a:xfrm>
            <a:off x="8204835" y="5355590"/>
            <a:ext cx="0" cy="189865"/>
          </a:xfrm>
          <a:prstGeom prst="line">
            <a:avLst/>
          </a:prstGeom>
          <a:ln w="25400" cap="flat" cmpd="sng">
            <a:solidFill>
              <a:srgbClr val="FFC000"/>
            </a:solidFill>
            <a:prstDash val="solid"/>
            <a:miter/>
            <a:headEnd type="none" w="med" len="med"/>
            <a:tailEnd type="none" w="med" len="med"/>
          </a:ln>
        </p:spPr>
      </p:cxnSp>
      <p:cxnSp>
        <p:nvCxnSpPr>
          <p:cNvPr id="64529" name="直接连接符 68"/>
          <p:cNvCxnSpPr/>
          <p:nvPr/>
        </p:nvCxnSpPr>
        <p:spPr>
          <a:xfrm>
            <a:off x="8204835" y="5377815"/>
            <a:ext cx="168910" cy="0"/>
          </a:xfrm>
          <a:prstGeom prst="line">
            <a:avLst/>
          </a:prstGeom>
          <a:ln w="25400" cap="flat" cmpd="sng">
            <a:solidFill>
              <a:srgbClr val="FFC000"/>
            </a:solidFill>
            <a:prstDash val="solid"/>
            <a:miter/>
            <a:headEnd type="none" w="med" len="med"/>
            <a:tailEnd type="none" w="med" len="med"/>
          </a:ln>
        </p:spPr>
      </p:cxnSp>
      <p:cxnSp>
        <p:nvCxnSpPr>
          <p:cNvPr id="64531" name="直接连接符 70"/>
          <p:cNvCxnSpPr/>
          <p:nvPr/>
        </p:nvCxnSpPr>
        <p:spPr>
          <a:xfrm>
            <a:off x="5701030" y="2692400"/>
            <a:ext cx="685800" cy="0"/>
          </a:xfrm>
          <a:prstGeom prst="line">
            <a:avLst/>
          </a:prstGeom>
          <a:ln w="25400" cap="flat" cmpd="sng">
            <a:solidFill>
              <a:srgbClr val="FFC000"/>
            </a:solidFill>
            <a:prstDash val="solid"/>
            <a:miter/>
            <a:headEnd type="none" w="med" len="med"/>
            <a:tailEnd type="none" w="med" len="med"/>
          </a:ln>
        </p:spPr>
      </p:cxnSp>
      <p:cxnSp>
        <p:nvCxnSpPr>
          <p:cNvPr id="64532" name="直接连接符 71"/>
          <p:cNvCxnSpPr/>
          <p:nvPr/>
        </p:nvCxnSpPr>
        <p:spPr>
          <a:xfrm rot="16200000">
            <a:off x="6293485" y="2673985"/>
            <a:ext cx="74930" cy="111125"/>
          </a:xfrm>
          <a:prstGeom prst="line">
            <a:avLst/>
          </a:prstGeom>
          <a:ln w="25400" cap="flat" cmpd="sng">
            <a:solidFill>
              <a:srgbClr val="FFC000"/>
            </a:solidFill>
            <a:prstDash val="solid"/>
            <a:miter/>
            <a:headEnd type="none" w="med" len="med"/>
            <a:tailEnd type="none" w="med" len="med"/>
          </a:ln>
        </p:spPr>
      </p:cxnSp>
      <p:cxnSp>
        <p:nvCxnSpPr>
          <p:cNvPr id="64533" name="直接连接符 72"/>
          <p:cNvCxnSpPr/>
          <p:nvPr/>
        </p:nvCxnSpPr>
        <p:spPr>
          <a:xfrm rot="16200000" flipV="1">
            <a:off x="6293485" y="2599690"/>
            <a:ext cx="74930" cy="111125"/>
          </a:xfrm>
          <a:prstGeom prst="line">
            <a:avLst/>
          </a:prstGeom>
          <a:ln w="25400" cap="flat" cmpd="sng">
            <a:solidFill>
              <a:srgbClr val="FFC000"/>
            </a:solidFill>
            <a:prstDash val="solid"/>
            <a:miter/>
            <a:headEnd type="none" w="med" len="med"/>
            <a:tailEnd type="none" w="med" len="med"/>
          </a:ln>
        </p:spPr>
      </p:cxnSp>
      <p:cxnSp>
        <p:nvCxnSpPr>
          <p:cNvPr id="64535" name="直接连接符 74"/>
          <p:cNvCxnSpPr/>
          <p:nvPr/>
        </p:nvCxnSpPr>
        <p:spPr>
          <a:xfrm rot="10800000">
            <a:off x="5701030" y="5140325"/>
            <a:ext cx="685800" cy="0"/>
          </a:xfrm>
          <a:prstGeom prst="line">
            <a:avLst/>
          </a:prstGeom>
          <a:ln w="25400" cap="flat" cmpd="sng">
            <a:solidFill>
              <a:srgbClr val="FFC000"/>
            </a:solidFill>
            <a:prstDash val="solid"/>
            <a:miter/>
            <a:headEnd type="none" w="med" len="med"/>
            <a:tailEnd type="none" w="med" len="med"/>
          </a:ln>
        </p:spPr>
      </p:cxnSp>
      <p:cxnSp>
        <p:nvCxnSpPr>
          <p:cNvPr id="64536" name="直接连接符 75"/>
          <p:cNvCxnSpPr/>
          <p:nvPr/>
        </p:nvCxnSpPr>
        <p:spPr>
          <a:xfrm rot="5400000">
            <a:off x="5718810" y="5047615"/>
            <a:ext cx="74930" cy="111125"/>
          </a:xfrm>
          <a:prstGeom prst="line">
            <a:avLst/>
          </a:prstGeom>
          <a:ln w="25400" cap="flat" cmpd="sng">
            <a:solidFill>
              <a:srgbClr val="FFC000"/>
            </a:solidFill>
            <a:prstDash val="solid"/>
            <a:miter/>
            <a:headEnd type="none" w="med" len="med"/>
            <a:tailEnd type="none" w="med" len="med"/>
          </a:ln>
        </p:spPr>
      </p:cxnSp>
      <p:cxnSp>
        <p:nvCxnSpPr>
          <p:cNvPr id="64537" name="直接连接符 76"/>
          <p:cNvCxnSpPr/>
          <p:nvPr/>
        </p:nvCxnSpPr>
        <p:spPr>
          <a:xfrm rot="5400000" flipV="1">
            <a:off x="5718810" y="5121910"/>
            <a:ext cx="74930" cy="111125"/>
          </a:xfrm>
          <a:prstGeom prst="line">
            <a:avLst/>
          </a:prstGeom>
          <a:ln w="25400" cap="flat" cmpd="sng">
            <a:solidFill>
              <a:srgbClr val="FFC000"/>
            </a:solidFill>
            <a:prstDash val="solid"/>
            <a:miter/>
            <a:headEnd type="none" w="med" len="med"/>
            <a:tailEnd type="none" w="med" len="med"/>
          </a:ln>
        </p:spPr>
      </p:cxnSp>
      <p:cxnSp>
        <p:nvCxnSpPr>
          <p:cNvPr id="64539" name="直接连接符 78"/>
          <p:cNvCxnSpPr/>
          <p:nvPr/>
        </p:nvCxnSpPr>
        <p:spPr>
          <a:xfrm flipV="1">
            <a:off x="4429760" y="3548380"/>
            <a:ext cx="0" cy="523875"/>
          </a:xfrm>
          <a:prstGeom prst="line">
            <a:avLst/>
          </a:prstGeom>
          <a:ln w="25400" cap="flat" cmpd="sng">
            <a:solidFill>
              <a:srgbClr val="FFC000"/>
            </a:solidFill>
            <a:prstDash val="solid"/>
            <a:miter/>
            <a:headEnd type="none" w="med" len="med"/>
            <a:tailEnd type="none" w="med" len="med"/>
          </a:ln>
        </p:spPr>
      </p:cxnSp>
      <p:cxnSp>
        <p:nvCxnSpPr>
          <p:cNvPr id="64540" name="直接连接符 79"/>
          <p:cNvCxnSpPr/>
          <p:nvPr/>
        </p:nvCxnSpPr>
        <p:spPr>
          <a:xfrm rot="10800000">
            <a:off x="4429760" y="3548380"/>
            <a:ext cx="70485" cy="116840"/>
          </a:xfrm>
          <a:prstGeom prst="line">
            <a:avLst/>
          </a:prstGeom>
          <a:ln w="25400" cap="flat" cmpd="sng">
            <a:solidFill>
              <a:srgbClr val="FFC000"/>
            </a:solidFill>
            <a:prstDash val="solid"/>
            <a:miter/>
            <a:headEnd type="none" w="med" len="med"/>
            <a:tailEnd type="none" w="med" len="med"/>
          </a:ln>
        </p:spPr>
      </p:cxnSp>
      <p:cxnSp>
        <p:nvCxnSpPr>
          <p:cNvPr id="64541" name="直接连接符 80"/>
          <p:cNvCxnSpPr/>
          <p:nvPr/>
        </p:nvCxnSpPr>
        <p:spPr>
          <a:xfrm rot="10800000" flipV="1">
            <a:off x="4359275" y="3548380"/>
            <a:ext cx="70485" cy="116840"/>
          </a:xfrm>
          <a:prstGeom prst="line">
            <a:avLst/>
          </a:prstGeom>
          <a:ln w="25400" cap="flat" cmpd="sng">
            <a:solidFill>
              <a:srgbClr val="FFC000"/>
            </a:solidFill>
            <a:prstDash val="solid"/>
            <a:miter/>
            <a:headEnd type="none" w="med" len="med"/>
            <a:tailEnd type="none" w="med" len="med"/>
          </a:ln>
        </p:spPr>
      </p:cxnSp>
      <p:cxnSp>
        <p:nvCxnSpPr>
          <p:cNvPr id="64543" name="直接连接符 82"/>
          <p:cNvCxnSpPr/>
          <p:nvPr/>
        </p:nvCxnSpPr>
        <p:spPr>
          <a:xfrm rot="10800000" flipV="1">
            <a:off x="7857490" y="3552825"/>
            <a:ext cx="0" cy="523875"/>
          </a:xfrm>
          <a:prstGeom prst="line">
            <a:avLst/>
          </a:prstGeom>
          <a:ln w="25400" cap="flat" cmpd="sng">
            <a:solidFill>
              <a:srgbClr val="FFC000"/>
            </a:solidFill>
            <a:prstDash val="solid"/>
            <a:miter/>
            <a:headEnd type="none" w="med" len="med"/>
            <a:tailEnd type="none" w="med" len="med"/>
          </a:ln>
        </p:spPr>
      </p:cxnSp>
      <p:cxnSp>
        <p:nvCxnSpPr>
          <p:cNvPr id="64544" name="直接连接符 83"/>
          <p:cNvCxnSpPr/>
          <p:nvPr/>
        </p:nvCxnSpPr>
        <p:spPr>
          <a:xfrm>
            <a:off x="7787005" y="3959860"/>
            <a:ext cx="70485" cy="116840"/>
          </a:xfrm>
          <a:prstGeom prst="line">
            <a:avLst/>
          </a:prstGeom>
          <a:ln w="25400" cap="flat" cmpd="sng">
            <a:solidFill>
              <a:srgbClr val="FFC000"/>
            </a:solidFill>
            <a:prstDash val="solid"/>
            <a:miter/>
            <a:headEnd type="none" w="med" len="med"/>
            <a:tailEnd type="none" w="med" len="med"/>
          </a:ln>
        </p:spPr>
      </p:cxnSp>
      <p:cxnSp>
        <p:nvCxnSpPr>
          <p:cNvPr id="64545" name="直接连接符 84"/>
          <p:cNvCxnSpPr/>
          <p:nvPr/>
        </p:nvCxnSpPr>
        <p:spPr>
          <a:xfrm flipV="1">
            <a:off x="7857490" y="3959860"/>
            <a:ext cx="70485" cy="116840"/>
          </a:xfrm>
          <a:prstGeom prst="line">
            <a:avLst/>
          </a:prstGeom>
          <a:ln w="25400" cap="flat" cmpd="sng">
            <a:solidFill>
              <a:srgbClr val="FFC000"/>
            </a:solidFill>
            <a:prstDash val="solid"/>
            <a:miter/>
            <a:headEnd type="none" w="med" len="med"/>
            <a:tailEnd type="none" w="med" len="med"/>
          </a:ln>
        </p:spPr>
      </p:cxnSp>
      <p:cxnSp>
        <p:nvCxnSpPr>
          <p:cNvPr id="86" name="直接连接符 85"/>
          <p:cNvCxnSpPr/>
          <p:nvPr/>
        </p:nvCxnSpPr>
        <p:spPr>
          <a:xfrm>
            <a:off x="4052888" y="2820988"/>
            <a:ext cx="585787" cy="0"/>
          </a:xfrm>
          <a:prstGeom prst="line">
            <a:avLst/>
          </a:prstGeom>
          <a:ln w="25400" cap="flat" cmpd="sng">
            <a:solidFill>
              <a:srgbClr val="FFC000"/>
            </a:solidFill>
            <a:prstDash val="solid"/>
            <a:miter/>
            <a:headEnd type="none" w="med" len="med"/>
            <a:tailEnd type="none" w="med" len="med"/>
          </a:ln>
        </p:spPr>
      </p:cxnSp>
      <p:cxnSp>
        <p:nvCxnSpPr>
          <p:cNvPr id="87" name="直接连接符 86"/>
          <p:cNvCxnSpPr/>
          <p:nvPr/>
        </p:nvCxnSpPr>
        <p:spPr>
          <a:xfrm>
            <a:off x="7519988" y="2803525"/>
            <a:ext cx="585787" cy="0"/>
          </a:xfrm>
          <a:prstGeom prst="line">
            <a:avLst/>
          </a:prstGeom>
          <a:ln w="25400" cap="flat" cmpd="sng">
            <a:solidFill>
              <a:srgbClr val="FFC000"/>
            </a:solidFill>
            <a:prstDash val="solid"/>
            <a:miter/>
            <a:headEnd type="none" w="med" len="med"/>
            <a:tailEnd type="none" w="med" len="med"/>
          </a:ln>
        </p:spPr>
      </p:cxnSp>
      <p:cxnSp>
        <p:nvCxnSpPr>
          <p:cNvPr id="88" name="直接连接符 87"/>
          <p:cNvCxnSpPr/>
          <p:nvPr/>
        </p:nvCxnSpPr>
        <p:spPr>
          <a:xfrm>
            <a:off x="7519988" y="5259388"/>
            <a:ext cx="585787" cy="0"/>
          </a:xfrm>
          <a:prstGeom prst="line">
            <a:avLst/>
          </a:prstGeom>
          <a:ln w="25400" cap="flat" cmpd="sng">
            <a:solidFill>
              <a:srgbClr val="FFC000"/>
            </a:solidFill>
            <a:prstDash val="solid"/>
            <a:miter/>
            <a:headEnd type="none" w="med" len="med"/>
            <a:tailEnd type="none" w="med" len="med"/>
          </a:ln>
        </p:spPr>
      </p:cxnSp>
      <p:cxnSp>
        <p:nvCxnSpPr>
          <p:cNvPr id="89" name="直接连接符 88"/>
          <p:cNvCxnSpPr/>
          <p:nvPr/>
        </p:nvCxnSpPr>
        <p:spPr>
          <a:xfrm>
            <a:off x="4052888" y="5248275"/>
            <a:ext cx="585787" cy="0"/>
          </a:xfrm>
          <a:prstGeom prst="line">
            <a:avLst/>
          </a:prstGeom>
          <a:ln w="25400" cap="flat" cmpd="sng">
            <a:solidFill>
              <a:srgbClr val="FFC000"/>
            </a:solidFill>
            <a:prstDash val="solid"/>
            <a:miter/>
            <a:headEnd type="none" w="med" len="med"/>
            <a:tailEnd type="none" w="med" len="med"/>
          </a:ln>
        </p:spPr>
      </p:cxnSp>
      <p:sp>
        <p:nvSpPr>
          <p:cNvPr id="94" name="文本框 118"/>
          <p:cNvSpPr txBox="1"/>
          <p:nvPr/>
        </p:nvSpPr>
        <p:spPr>
          <a:xfrm>
            <a:off x="8670925" y="1844824"/>
            <a:ext cx="1997075" cy="1477328"/>
          </a:xfrm>
          <a:prstGeom prst="rect">
            <a:avLst/>
          </a:prstGeom>
          <a:noFill/>
          <a:ln w="9525">
            <a:noFill/>
          </a:ln>
        </p:spPr>
        <p:txBody>
          <a:bodyPr wrap="square" anchor="t" anchorCtr="0">
            <a:spAutoFit/>
          </a:bodyPr>
          <a:lstStyle/>
          <a:p>
            <a:pPr>
              <a:spcBef>
                <a:spcPct val="0"/>
              </a:spcBef>
            </a:pPr>
            <a:r>
              <a:rPr lang="zh-CN" altLang="en-US" sz="1800" dirty="0">
                <a:solidFill>
                  <a:schemeClr val="accent1">
                    <a:lumMod val="75000"/>
                  </a:schemeClr>
                </a:solidFill>
                <a:latin typeface="隶书" charset="0"/>
                <a:ea typeface="隶书" charset="0"/>
                <a:cs typeface="隶书" charset="0"/>
                <a:sym typeface="Times New Roman" panose="02020603050405020304" pitchFamily="18" charset="0"/>
              </a:rPr>
              <a:t>慎战思想</a:t>
            </a:r>
          </a:p>
          <a:p>
            <a:pPr>
              <a:spcBef>
                <a:spcPct val="0"/>
              </a:spcBef>
            </a:pP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亡国不可以复存，死者不可以复生，故明君慎之，良将警之。</a:t>
            </a:r>
            <a:r>
              <a:rPr lang="en-US" altLang="zh-CN" sz="1800" dirty="0">
                <a:solidFill>
                  <a:srgbClr val="000000"/>
                </a:solidFill>
                <a:latin typeface="隶书" charset="0"/>
                <a:ea typeface="隶书" charset="0"/>
                <a:cs typeface="隶书" charset="0"/>
                <a:sym typeface="Times New Roman" panose="02020603050405020304" pitchFamily="18" charset="0"/>
              </a:rPr>
              <a:t>”</a:t>
            </a:r>
          </a:p>
        </p:txBody>
      </p:sp>
      <p:sp>
        <p:nvSpPr>
          <p:cNvPr id="95" name="文本框 119"/>
          <p:cNvSpPr txBox="1"/>
          <p:nvPr/>
        </p:nvSpPr>
        <p:spPr>
          <a:xfrm>
            <a:off x="8670925" y="4221088"/>
            <a:ext cx="2321619" cy="1200329"/>
          </a:xfrm>
          <a:prstGeom prst="rect">
            <a:avLst/>
          </a:prstGeom>
          <a:noFill/>
          <a:ln w="9525">
            <a:noFill/>
          </a:ln>
        </p:spPr>
        <p:txBody>
          <a:bodyPr wrap="square" anchor="t" anchorCtr="0">
            <a:spAutoFit/>
          </a:bodyPr>
          <a:lstStyle/>
          <a:p>
            <a:pPr>
              <a:spcBef>
                <a:spcPct val="0"/>
              </a:spcBef>
            </a:pPr>
            <a:r>
              <a:rPr lang="zh-CN" altLang="en-US" sz="1800" dirty="0">
                <a:solidFill>
                  <a:schemeClr val="accent1">
                    <a:lumMod val="75000"/>
                  </a:schemeClr>
                </a:solidFill>
                <a:latin typeface="隶书" charset="0"/>
                <a:ea typeface="隶书" charset="0"/>
                <a:cs typeface="隶书" charset="0"/>
                <a:sym typeface="Times New Roman" panose="02020603050405020304" pitchFamily="18" charset="0"/>
              </a:rPr>
              <a:t>善战思想</a:t>
            </a:r>
          </a:p>
          <a:p>
            <a:pPr>
              <a:spcBef>
                <a:spcPct val="0"/>
              </a:spcBef>
            </a:pP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道</a:t>
            </a: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a:t>
            </a: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天地将法</a:t>
            </a:r>
            <a:r>
              <a:rPr lang="en-US" altLang="zh-CN" sz="1800" dirty="0">
                <a:solidFill>
                  <a:srgbClr val="000000"/>
                </a:solidFill>
                <a:latin typeface="隶书" charset="0"/>
                <a:ea typeface="隶书" charset="0"/>
                <a:cs typeface="隶书" charset="0"/>
                <a:sym typeface="Times New Roman" panose="02020603050405020304" pitchFamily="18" charset="0"/>
              </a:rPr>
              <a:t>”</a:t>
            </a:r>
          </a:p>
          <a:p>
            <a:pPr>
              <a:spcBef>
                <a:spcPct val="0"/>
              </a:spcBef>
            </a:pPr>
            <a:r>
              <a:rPr lang="zh-CN" altLang="en-US" sz="1800" dirty="0">
                <a:solidFill>
                  <a:srgbClr val="000000"/>
                </a:solidFill>
                <a:latin typeface="隶书" charset="0"/>
                <a:ea typeface="隶书" charset="0"/>
                <a:cs typeface="隶书" charset="0"/>
                <a:sym typeface="Times New Roman" panose="02020603050405020304" pitchFamily="18" charset="0"/>
              </a:rPr>
              <a:t>庙算制胜论</a:t>
            </a:r>
          </a:p>
          <a:p>
            <a:pPr>
              <a:spcBef>
                <a:spcPct val="0"/>
              </a:spcBef>
            </a:pP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诡道</a:t>
            </a: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制胜论</a:t>
            </a:r>
          </a:p>
        </p:txBody>
      </p:sp>
      <p:sp>
        <p:nvSpPr>
          <p:cNvPr id="96" name="文本框 120"/>
          <p:cNvSpPr txBox="1"/>
          <p:nvPr/>
        </p:nvSpPr>
        <p:spPr>
          <a:xfrm>
            <a:off x="1487489" y="1988840"/>
            <a:ext cx="2125662" cy="1200329"/>
          </a:xfrm>
          <a:prstGeom prst="rect">
            <a:avLst/>
          </a:prstGeom>
          <a:noFill/>
          <a:ln w="9525">
            <a:noFill/>
          </a:ln>
        </p:spPr>
        <p:txBody>
          <a:bodyPr wrap="square" anchor="t" anchorCtr="0">
            <a:spAutoFit/>
          </a:bodyPr>
          <a:lstStyle/>
          <a:p>
            <a:pPr algn="r">
              <a:spcBef>
                <a:spcPct val="0"/>
              </a:spcBef>
            </a:pPr>
            <a:r>
              <a:rPr lang="zh-CN" altLang="en-US" sz="1800" dirty="0">
                <a:solidFill>
                  <a:schemeClr val="accent1">
                    <a:lumMod val="75000"/>
                  </a:schemeClr>
                </a:solidFill>
                <a:latin typeface="隶书" charset="0"/>
                <a:ea typeface="隶书" charset="0"/>
                <a:cs typeface="隶书" charset="0"/>
                <a:sym typeface="Times New Roman" panose="02020603050405020304" pitchFamily="18" charset="0"/>
              </a:rPr>
              <a:t>重战思想</a:t>
            </a:r>
            <a:endParaRPr lang="zh-CN" altLang="en-US" sz="1800" dirty="0">
              <a:solidFill>
                <a:srgbClr val="000000"/>
              </a:solidFill>
              <a:latin typeface="隶书" charset="0"/>
              <a:ea typeface="隶书" charset="0"/>
              <a:cs typeface="隶书" charset="0"/>
              <a:sym typeface="Times New Roman" panose="02020603050405020304" pitchFamily="18" charset="0"/>
            </a:endParaRPr>
          </a:p>
          <a:p>
            <a:pPr>
              <a:spcBef>
                <a:spcPct val="0"/>
              </a:spcBef>
            </a:pP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兵者，国之大事，死生之地，存亡之道，不可察也。</a:t>
            </a:r>
            <a:r>
              <a:rPr lang="en-US" altLang="zh-CN" sz="1800" dirty="0">
                <a:solidFill>
                  <a:srgbClr val="000000"/>
                </a:solidFill>
                <a:latin typeface="隶书" charset="0"/>
                <a:ea typeface="隶书" charset="0"/>
                <a:cs typeface="隶书" charset="0"/>
                <a:sym typeface="Times New Roman" panose="02020603050405020304" pitchFamily="18" charset="0"/>
              </a:rPr>
              <a:t>”</a:t>
            </a:r>
          </a:p>
        </p:txBody>
      </p:sp>
      <p:sp>
        <p:nvSpPr>
          <p:cNvPr id="97" name="文本框 121"/>
          <p:cNvSpPr txBox="1"/>
          <p:nvPr/>
        </p:nvSpPr>
        <p:spPr>
          <a:xfrm>
            <a:off x="1616075" y="4077072"/>
            <a:ext cx="1997075" cy="1754326"/>
          </a:xfrm>
          <a:prstGeom prst="rect">
            <a:avLst/>
          </a:prstGeom>
          <a:noFill/>
          <a:ln w="9525">
            <a:noFill/>
          </a:ln>
        </p:spPr>
        <p:txBody>
          <a:bodyPr wrap="square" anchor="t" anchorCtr="0">
            <a:spAutoFit/>
          </a:bodyPr>
          <a:lstStyle/>
          <a:p>
            <a:pPr algn="r">
              <a:spcBef>
                <a:spcPct val="0"/>
              </a:spcBef>
            </a:pPr>
            <a:r>
              <a:rPr lang="zh-CN" altLang="en-US" sz="1800" dirty="0">
                <a:solidFill>
                  <a:schemeClr val="accent1">
                    <a:lumMod val="75000"/>
                  </a:schemeClr>
                </a:solidFill>
                <a:latin typeface="隶书" charset="0"/>
                <a:ea typeface="隶书" charset="0"/>
                <a:cs typeface="隶书" charset="0"/>
                <a:sym typeface="Times New Roman" panose="02020603050405020304" pitchFamily="18" charset="0"/>
              </a:rPr>
              <a:t>备战思想</a:t>
            </a:r>
            <a:endParaRPr lang="zh-CN" altLang="en-US" sz="1800" dirty="0">
              <a:solidFill>
                <a:srgbClr val="000000"/>
              </a:solidFill>
              <a:latin typeface="隶书" charset="0"/>
              <a:ea typeface="隶书" charset="0"/>
              <a:cs typeface="隶书" charset="0"/>
              <a:sym typeface="Times New Roman" panose="02020603050405020304" pitchFamily="18" charset="0"/>
            </a:endParaRPr>
          </a:p>
          <a:p>
            <a:pPr>
              <a:spcBef>
                <a:spcPct val="0"/>
              </a:spcBef>
            </a:pPr>
            <a:r>
              <a:rPr lang="en-US" altLang="zh-CN" sz="1800" dirty="0">
                <a:solidFill>
                  <a:srgbClr val="000000"/>
                </a:solidFill>
                <a:latin typeface="隶书" charset="0"/>
                <a:ea typeface="隶书" charset="0"/>
                <a:cs typeface="隶书" charset="0"/>
                <a:sym typeface="Times New Roman" panose="02020603050405020304" pitchFamily="18" charset="0"/>
              </a:rPr>
              <a:t>“</a:t>
            </a:r>
            <a:r>
              <a:rPr lang="zh-CN" altLang="en-US" sz="1800" dirty="0">
                <a:solidFill>
                  <a:srgbClr val="000000"/>
                </a:solidFill>
                <a:latin typeface="隶书" charset="0"/>
                <a:ea typeface="隶书" charset="0"/>
                <a:cs typeface="隶书" charset="0"/>
                <a:sym typeface="Times New Roman" panose="02020603050405020304" pitchFamily="18" charset="0"/>
              </a:rPr>
              <a:t>用兵之法，无恃其不来，恃吾有以待也；无恃其不攻，恃吾有所不可攻也。</a:t>
            </a:r>
            <a:r>
              <a:rPr lang="en-US" altLang="zh-CN" sz="1800" dirty="0">
                <a:solidFill>
                  <a:srgbClr val="000000"/>
                </a:solidFill>
                <a:latin typeface="隶书" charset="0"/>
                <a:ea typeface="隶书" charset="0"/>
                <a:cs typeface="隶书" charset="0"/>
                <a:sym typeface="Times New Roman" panose="02020603050405020304" pitchFamily="18" charset="0"/>
              </a:rPr>
              <a:t>”</a:t>
            </a:r>
          </a:p>
        </p:txBody>
      </p:sp>
      <p:sp>
        <p:nvSpPr>
          <p:cNvPr id="64554" name="矩形 97"/>
          <p:cNvSpPr/>
          <p:nvPr/>
        </p:nvSpPr>
        <p:spPr>
          <a:xfrm>
            <a:off x="4052888" y="2159000"/>
            <a:ext cx="690562" cy="645160"/>
          </a:xfrm>
          <a:prstGeom prst="rect">
            <a:avLst/>
          </a:prstGeom>
          <a:noFill/>
          <a:ln w="9525">
            <a:noFill/>
          </a:ln>
        </p:spPr>
        <p:txBody>
          <a:bodyPr wrap="square" anchor="t" anchorCtr="0">
            <a:spAutoFit/>
          </a:bodyPr>
          <a:lstStyle/>
          <a:p>
            <a:pPr>
              <a:spcBef>
                <a:spcPct val="0"/>
              </a:spcBef>
            </a:pPr>
            <a:r>
              <a:rPr lang="en-US" altLang="zh-CN" sz="3600" dirty="0">
                <a:solidFill>
                  <a:srgbClr val="000000"/>
                </a:solidFill>
                <a:latin typeface="隶书" charset="0"/>
                <a:ea typeface="隶书" charset="0"/>
                <a:sym typeface="Times New Roman" panose="02020603050405020304" pitchFamily="18" charset="0"/>
              </a:rPr>
              <a:t>1</a:t>
            </a:r>
          </a:p>
        </p:txBody>
      </p:sp>
      <p:sp>
        <p:nvSpPr>
          <p:cNvPr id="64555" name="矩形 98"/>
          <p:cNvSpPr/>
          <p:nvPr/>
        </p:nvSpPr>
        <p:spPr>
          <a:xfrm>
            <a:off x="7467600" y="2144713"/>
            <a:ext cx="690563" cy="645160"/>
          </a:xfrm>
          <a:prstGeom prst="rect">
            <a:avLst/>
          </a:prstGeom>
          <a:noFill/>
          <a:ln w="9525">
            <a:noFill/>
          </a:ln>
        </p:spPr>
        <p:txBody>
          <a:bodyPr wrap="square" anchor="t" anchorCtr="0">
            <a:spAutoFit/>
          </a:bodyPr>
          <a:lstStyle/>
          <a:p>
            <a:pPr>
              <a:spcBef>
                <a:spcPct val="0"/>
              </a:spcBef>
            </a:pPr>
            <a:r>
              <a:rPr lang="en-US" altLang="zh-CN" sz="3600" dirty="0">
                <a:solidFill>
                  <a:srgbClr val="000000"/>
                </a:solidFill>
                <a:latin typeface="隶书" charset="0"/>
                <a:ea typeface="隶书" charset="0"/>
                <a:sym typeface="Times New Roman" panose="02020603050405020304" pitchFamily="18" charset="0"/>
              </a:rPr>
              <a:t>2</a:t>
            </a:r>
          </a:p>
        </p:txBody>
      </p:sp>
      <p:sp>
        <p:nvSpPr>
          <p:cNvPr id="64556" name="矩形 99"/>
          <p:cNvSpPr/>
          <p:nvPr/>
        </p:nvSpPr>
        <p:spPr>
          <a:xfrm>
            <a:off x="4052888" y="4540250"/>
            <a:ext cx="690562" cy="645160"/>
          </a:xfrm>
          <a:prstGeom prst="rect">
            <a:avLst/>
          </a:prstGeom>
          <a:noFill/>
          <a:ln w="9525">
            <a:noFill/>
          </a:ln>
        </p:spPr>
        <p:txBody>
          <a:bodyPr wrap="square" anchor="t" anchorCtr="0">
            <a:spAutoFit/>
          </a:bodyPr>
          <a:lstStyle/>
          <a:p>
            <a:pPr>
              <a:spcBef>
                <a:spcPct val="0"/>
              </a:spcBef>
            </a:pPr>
            <a:r>
              <a:rPr lang="en-US" altLang="zh-CN" sz="3600" dirty="0">
                <a:solidFill>
                  <a:srgbClr val="000000"/>
                </a:solidFill>
                <a:latin typeface="隶书" charset="0"/>
                <a:ea typeface="隶书" charset="0"/>
                <a:sym typeface="Times New Roman" panose="02020603050405020304" pitchFamily="18" charset="0"/>
              </a:rPr>
              <a:t>3</a:t>
            </a:r>
          </a:p>
        </p:txBody>
      </p:sp>
      <p:sp>
        <p:nvSpPr>
          <p:cNvPr id="64557" name="矩形 100"/>
          <p:cNvSpPr/>
          <p:nvPr/>
        </p:nvSpPr>
        <p:spPr>
          <a:xfrm>
            <a:off x="7519988" y="4506913"/>
            <a:ext cx="690562" cy="645160"/>
          </a:xfrm>
          <a:prstGeom prst="rect">
            <a:avLst/>
          </a:prstGeom>
          <a:noFill/>
          <a:ln w="9525">
            <a:noFill/>
          </a:ln>
        </p:spPr>
        <p:txBody>
          <a:bodyPr wrap="square" anchor="t" anchorCtr="0">
            <a:spAutoFit/>
          </a:bodyPr>
          <a:lstStyle/>
          <a:p>
            <a:pPr>
              <a:spcBef>
                <a:spcPct val="0"/>
              </a:spcBef>
            </a:pPr>
            <a:r>
              <a:rPr lang="en-US" altLang="zh-CN" sz="3600" dirty="0">
                <a:solidFill>
                  <a:srgbClr val="000000"/>
                </a:solidFill>
                <a:latin typeface="隶书" charset="0"/>
                <a:ea typeface="隶书" charset="0"/>
                <a:sym typeface="Times New Roman" panose="02020603050405020304" pitchFamily="18" charset="0"/>
              </a:rPr>
              <a:t>4</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60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390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420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450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par>
                                <p:cTn id="20" presetID="10" presetClass="entr" presetSubtype="0" fill="hold" grpId="0" nodeType="withEffect">
                                  <p:stCondLst>
                                    <p:cond delay="63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par>
                                <p:cTn id="23" presetID="10" presetClass="entr" presetSubtype="0" fill="hold" grpId="0" nodeType="withEffect">
                                  <p:stCondLst>
                                    <p:cond delay="660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grpId="0" nodeType="withEffect">
                                  <p:stCondLst>
                                    <p:cond delay="690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5537" name="文本框 1"/>
          <p:cNvSpPr txBox="1"/>
          <p:nvPr/>
        </p:nvSpPr>
        <p:spPr>
          <a:xfrm>
            <a:off x="695400" y="1052736"/>
            <a:ext cx="10945215" cy="5170646"/>
          </a:xfrm>
          <a:prstGeom prst="rect">
            <a:avLst/>
          </a:prstGeom>
          <a:noFill/>
          <a:ln w="9525">
            <a:noFill/>
          </a:ln>
        </p:spPr>
        <p:txBody>
          <a:bodyPr wrap="square" anchor="t" anchorCtr="0">
            <a:spAutoFit/>
          </a:bodyPr>
          <a:lstStyle/>
          <a:p>
            <a:pPr>
              <a:lnSpc>
                <a:spcPct val="150000"/>
              </a:lnSpc>
            </a:pPr>
            <a:r>
              <a:rPr lang="zh-CN" altLang="en-US" sz="2000" b="0" dirty="0" smtClean="0">
                <a:solidFill>
                  <a:srgbClr val="000000"/>
                </a:solidFill>
                <a:latin typeface="+mn-ea"/>
                <a:ea typeface="+mn-ea"/>
                <a:cs typeface="隶书" charset="0"/>
              </a:rPr>
              <a:t>       1</a:t>
            </a:r>
            <a:r>
              <a:rPr lang="zh-CN" altLang="en-US" sz="2000" b="0" dirty="0">
                <a:solidFill>
                  <a:srgbClr val="000000"/>
                </a:solidFill>
                <a:latin typeface="+mn-ea"/>
                <a:ea typeface="+mn-ea"/>
                <a:cs typeface="隶书" charset="0"/>
              </a:rPr>
              <a:t>.依法治军论</a:t>
            </a:r>
          </a:p>
          <a:p>
            <a:pPr>
              <a:lnSpc>
                <a:spcPct val="150000"/>
              </a:lnSpc>
            </a:pPr>
            <a:r>
              <a:rPr lang="zh-CN" altLang="en-US" sz="2000" b="0" dirty="0" smtClean="0">
                <a:solidFill>
                  <a:srgbClr val="000000"/>
                </a:solidFill>
                <a:latin typeface="+mn-ea"/>
                <a:ea typeface="+mn-ea"/>
                <a:cs typeface="隶书" charset="0"/>
              </a:rPr>
              <a:t>       必须</a:t>
            </a:r>
            <a:r>
              <a:rPr lang="zh-CN" altLang="en-US" sz="2000" b="0" dirty="0">
                <a:solidFill>
                  <a:srgbClr val="000000"/>
                </a:solidFill>
                <a:latin typeface="+mn-ea"/>
                <a:ea typeface="+mn-ea"/>
                <a:cs typeface="隶书" charset="0"/>
              </a:rPr>
              <a:t>以严明的纪律整饬军队,军队没有纪律就会打败仗。严明法令,身先士卒,就是将帅本身必须带头执行军纪,全军将士方能共同遵守。在马谬失街亭之后,诸葛亮即按军法斩杀马谡。曹操率军出征,战马跃入田中,损坏了老百姓的麦苗,违反了他颁布的“士卒无败麦,犯者死”的禁令,故割发代首。</a:t>
            </a:r>
          </a:p>
          <a:p>
            <a:pPr>
              <a:lnSpc>
                <a:spcPct val="150000"/>
              </a:lnSpc>
            </a:pPr>
            <a:r>
              <a:rPr lang="zh-CN" altLang="en-US" sz="2000" b="0" dirty="0" smtClean="0">
                <a:solidFill>
                  <a:srgbClr val="000000"/>
                </a:solidFill>
                <a:latin typeface="+mn-ea"/>
                <a:ea typeface="+mn-ea"/>
                <a:cs typeface="隶书" charset="0"/>
              </a:rPr>
              <a:t>       2</a:t>
            </a:r>
            <a:r>
              <a:rPr lang="zh-CN" altLang="en-US" sz="2000" b="0" dirty="0">
                <a:solidFill>
                  <a:srgbClr val="000000"/>
                </a:solidFill>
                <a:latin typeface="+mn-ea"/>
                <a:ea typeface="+mn-ea"/>
                <a:cs typeface="隶书" charset="0"/>
              </a:rPr>
              <a:t>.恩威并施,赏罚严明</a:t>
            </a:r>
          </a:p>
          <a:p>
            <a:pPr>
              <a:lnSpc>
                <a:spcPct val="150000"/>
              </a:lnSpc>
            </a:pPr>
            <a:r>
              <a:rPr lang="zh-CN" altLang="en-US" sz="2000" b="0" dirty="0" smtClean="0">
                <a:solidFill>
                  <a:srgbClr val="000000"/>
                </a:solidFill>
                <a:latin typeface="+mn-ea"/>
                <a:ea typeface="+mn-ea"/>
                <a:cs typeface="隶书" charset="0"/>
              </a:rPr>
              <a:t>       军法</a:t>
            </a:r>
            <a:r>
              <a:rPr lang="zh-CN" altLang="en-US" sz="2000" b="0" dirty="0">
                <a:solidFill>
                  <a:srgbClr val="000000"/>
                </a:solidFill>
                <a:latin typeface="+mn-ea"/>
                <a:ea typeface="+mn-ea"/>
                <a:cs typeface="隶书" charset="0"/>
              </a:rPr>
              <a:t>是严行赏罚的依据,但只是依法办事,并不能完全达到以治为胜的目的,还要恩威并施,处理好两者的相互关系,才能达到良好的效果。如果只强调纪律而忽视奖罚,就会出现“怨法而不畏法”的状况,也就是下级对上级的命令有怨言,没有真正从内心敬畏法律;同样,如果没有纪律作为保证,一味的表扬,就会出现“恃恩而不感恩”的状况。</a:t>
            </a:r>
          </a:p>
        </p:txBody>
      </p:sp>
      <p:sp>
        <p:nvSpPr>
          <p:cNvPr id="2" name="文本框 1"/>
          <p:cNvSpPr txBox="1"/>
          <p:nvPr/>
        </p:nvSpPr>
        <p:spPr>
          <a:xfrm>
            <a:off x="479376" y="404664"/>
            <a:ext cx="4100830" cy="583565"/>
          </a:xfrm>
          <a:prstGeom prst="rect">
            <a:avLst/>
          </a:prstGeom>
          <a:noFill/>
        </p:spPr>
        <p:txBody>
          <a:bodyPr wrap="square" rtlCol="0">
            <a:spAutoFit/>
          </a:bodyPr>
          <a:lstStyle/>
          <a:p>
            <a:r>
              <a:rPr lang="zh-CN" altLang="en-US" dirty="0" smtClean="0"/>
              <a:t>（三）治军</a:t>
            </a:r>
            <a:r>
              <a:rPr lang="zh-CN" altLang="en-US" dirty="0"/>
              <a:t>思想</a:t>
            </a:r>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551384" y="476672"/>
            <a:ext cx="4100830" cy="583565"/>
          </a:xfrm>
          <a:prstGeom prst="rect">
            <a:avLst/>
          </a:prstGeom>
          <a:noFill/>
        </p:spPr>
        <p:txBody>
          <a:bodyPr wrap="square" rtlCol="0">
            <a:spAutoFit/>
          </a:bodyPr>
          <a:lstStyle/>
          <a:p>
            <a:r>
              <a:rPr lang="zh-CN" altLang="en-US" dirty="0" smtClean="0"/>
              <a:t>（四）战略</a:t>
            </a:r>
            <a:r>
              <a:rPr lang="zh-CN" altLang="en-US" dirty="0"/>
              <a:t>战术思想</a:t>
            </a:r>
          </a:p>
        </p:txBody>
      </p:sp>
      <p:sp>
        <p:nvSpPr>
          <p:cNvPr id="10" name="文本占位符 9"/>
          <p:cNvSpPr>
            <a:spLocks noGrp="1"/>
          </p:cNvSpPr>
          <p:nvPr>
            <p:custDataLst>
              <p:tags r:id="rId2"/>
            </p:custDataLst>
          </p:nvPr>
        </p:nvSpPr>
        <p:spPr>
          <a:xfrm>
            <a:off x="1199456" y="1268760"/>
            <a:ext cx="7430135" cy="2592288"/>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l" fontAlgn="ctr">
              <a:lnSpc>
                <a:spcPct val="130000"/>
              </a:lnSpc>
              <a:spcBef>
                <a:spcPts val="1000"/>
              </a:spcBef>
              <a:spcAft>
                <a:spcPts val="0"/>
              </a:spcAft>
              <a:buSzPct val="100000"/>
            </a:pPr>
            <a:r>
              <a:rPr lang="en-US" altLang="zh-CN" sz="2800" b="0" dirty="0">
                <a:solidFill>
                  <a:schemeClr val="dk1">
                    <a:lumMod val="85000"/>
                    <a:lumOff val="15000"/>
                  </a:schemeClr>
                </a:solidFill>
                <a:effectLst/>
                <a:latin typeface="+mn-ea"/>
                <a:ea typeface="+mn-ea"/>
              </a:rPr>
              <a:t>1.“不战则已，战则必胜”</a:t>
            </a:r>
            <a:r>
              <a:rPr lang="zh-CN" altLang="en-US" sz="2800" b="0" dirty="0">
                <a:solidFill>
                  <a:schemeClr val="dk1">
                    <a:lumMod val="85000"/>
                    <a:lumOff val="15000"/>
                  </a:schemeClr>
                </a:solidFill>
                <a:effectLst/>
                <a:latin typeface="+mn-ea"/>
                <a:ea typeface="+mn-ea"/>
              </a:rPr>
              <a:t>的指导原则</a:t>
            </a:r>
            <a:endParaRPr lang="en-US" altLang="zh-CN" sz="2800" b="0" dirty="0">
              <a:solidFill>
                <a:schemeClr val="dk1">
                  <a:lumMod val="85000"/>
                  <a:lumOff val="15000"/>
                </a:schemeClr>
              </a:solidFill>
              <a:effectLst/>
              <a:latin typeface="+mn-ea"/>
              <a:ea typeface="+mn-ea"/>
            </a:endParaRPr>
          </a:p>
          <a:p>
            <a:pPr lvl="0" algn="l" fontAlgn="ctr">
              <a:lnSpc>
                <a:spcPct val="130000"/>
              </a:lnSpc>
              <a:spcBef>
                <a:spcPts val="1000"/>
              </a:spcBef>
              <a:spcAft>
                <a:spcPts val="0"/>
              </a:spcAft>
              <a:buSzPct val="100000"/>
            </a:pPr>
            <a:r>
              <a:rPr lang="en-US" altLang="zh-CN" sz="2800" b="0" dirty="0">
                <a:solidFill>
                  <a:schemeClr val="dk1">
                    <a:lumMod val="85000"/>
                    <a:lumOff val="15000"/>
                  </a:schemeClr>
                </a:solidFill>
                <a:effectLst/>
                <a:latin typeface="+mn-ea"/>
                <a:ea typeface="+mn-ea"/>
              </a:rPr>
              <a:t>2.“知己知彼，百战不殆”</a:t>
            </a:r>
            <a:r>
              <a:rPr lang="zh-CN" altLang="en-US" sz="2800" b="0" dirty="0">
                <a:solidFill>
                  <a:schemeClr val="dk1">
                    <a:lumMod val="85000"/>
                    <a:lumOff val="15000"/>
                  </a:schemeClr>
                </a:solidFill>
                <a:effectLst/>
                <a:latin typeface="+mn-ea"/>
                <a:ea typeface="+mn-ea"/>
              </a:rPr>
              <a:t>的指导思想</a:t>
            </a:r>
            <a:endParaRPr lang="en-US" altLang="zh-CN" sz="2800" b="0" dirty="0">
              <a:solidFill>
                <a:schemeClr val="dk1">
                  <a:lumMod val="85000"/>
                  <a:lumOff val="15000"/>
                </a:schemeClr>
              </a:solidFill>
              <a:effectLst/>
              <a:latin typeface="+mn-ea"/>
              <a:ea typeface="+mn-ea"/>
            </a:endParaRPr>
          </a:p>
          <a:p>
            <a:pPr lvl="0" algn="l" fontAlgn="ctr">
              <a:lnSpc>
                <a:spcPct val="130000"/>
              </a:lnSpc>
              <a:spcBef>
                <a:spcPts val="1000"/>
              </a:spcBef>
              <a:spcAft>
                <a:spcPts val="0"/>
              </a:spcAft>
              <a:buSzPct val="100000"/>
            </a:pPr>
            <a:r>
              <a:rPr lang="en-US" altLang="zh-CN" sz="2800" b="0" dirty="0">
                <a:solidFill>
                  <a:schemeClr val="dk1">
                    <a:lumMod val="85000"/>
                    <a:lumOff val="15000"/>
                  </a:schemeClr>
                </a:solidFill>
                <a:effectLst/>
                <a:latin typeface="+mn-ea"/>
                <a:ea typeface="+mn-ea"/>
              </a:rPr>
              <a:t>3.“不战而屈人之兵”</a:t>
            </a:r>
            <a:r>
              <a:rPr lang="zh-CN" altLang="en-US" sz="2800" b="0" dirty="0">
                <a:solidFill>
                  <a:schemeClr val="dk1">
                    <a:lumMod val="85000"/>
                    <a:lumOff val="15000"/>
                  </a:schemeClr>
                </a:solidFill>
                <a:effectLst/>
                <a:latin typeface="+mn-ea"/>
                <a:ea typeface="+mn-ea"/>
              </a:rPr>
              <a:t>的</a:t>
            </a:r>
            <a:r>
              <a:rPr lang="en-US" altLang="zh-CN" sz="2800" b="0" dirty="0">
                <a:solidFill>
                  <a:schemeClr val="dk1">
                    <a:lumMod val="85000"/>
                    <a:lumOff val="15000"/>
                  </a:schemeClr>
                </a:solidFill>
                <a:effectLst/>
                <a:latin typeface="+mn-ea"/>
                <a:ea typeface="+mn-ea"/>
              </a:rPr>
              <a:t>“</a:t>
            </a:r>
            <a:r>
              <a:rPr lang="zh-CN" altLang="en-US" sz="2800" b="0" dirty="0">
                <a:solidFill>
                  <a:schemeClr val="dk1">
                    <a:lumMod val="85000"/>
                    <a:lumOff val="15000"/>
                  </a:schemeClr>
                </a:solidFill>
                <a:effectLst/>
                <a:latin typeface="+mn-ea"/>
                <a:ea typeface="+mn-ea"/>
              </a:rPr>
              <a:t>全胜</a:t>
            </a:r>
            <a:r>
              <a:rPr lang="en-US" altLang="zh-CN" sz="2800" b="0" dirty="0">
                <a:solidFill>
                  <a:schemeClr val="dk1">
                    <a:lumMod val="85000"/>
                    <a:lumOff val="15000"/>
                  </a:schemeClr>
                </a:solidFill>
                <a:effectLst/>
                <a:latin typeface="+mn-ea"/>
                <a:ea typeface="+mn-ea"/>
              </a:rPr>
              <a:t>”</a:t>
            </a:r>
            <a:r>
              <a:rPr lang="zh-CN" altLang="en-US" sz="2800" b="0" dirty="0">
                <a:solidFill>
                  <a:schemeClr val="dk1">
                    <a:lumMod val="85000"/>
                    <a:lumOff val="15000"/>
                  </a:schemeClr>
                </a:solidFill>
                <a:effectLst/>
                <a:latin typeface="+mn-ea"/>
                <a:ea typeface="+mn-ea"/>
              </a:rPr>
              <a:t>战略</a:t>
            </a:r>
            <a:endParaRPr lang="en-US" altLang="zh-CN" sz="2800" b="0" dirty="0">
              <a:solidFill>
                <a:schemeClr val="dk1">
                  <a:lumMod val="85000"/>
                  <a:lumOff val="15000"/>
                </a:schemeClr>
              </a:solidFill>
              <a:effectLst/>
              <a:latin typeface="+mn-ea"/>
              <a:ea typeface="+mn-ea"/>
            </a:endParaRPr>
          </a:p>
          <a:p>
            <a:pPr lvl="0" algn="l" fontAlgn="ctr">
              <a:lnSpc>
                <a:spcPct val="130000"/>
              </a:lnSpc>
              <a:spcBef>
                <a:spcPts val="1000"/>
              </a:spcBef>
              <a:spcAft>
                <a:spcPts val="0"/>
              </a:spcAft>
              <a:buSzPct val="100000"/>
            </a:pPr>
            <a:r>
              <a:rPr lang="en-US" altLang="zh-CN" sz="2800" b="0" dirty="0">
                <a:solidFill>
                  <a:schemeClr val="dk1">
                    <a:lumMod val="85000"/>
                    <a:lumOff val="15000"/>
                  </a:schemeClr>
                </a:solidFill>
                <a:effectLst/>
                <a:latin typeface="+mn-ea"/>
                <a:ea typeface="+mn-ea"/>
              </a:rPr>
              <a:t>4.奇正结合制胜</a:t>
            </a:r>
          </a:p>
        </p:txBody>
      </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9616" y="404664"/>
            <a:ext cx="6264696" cy="584775"/>
          </a:xfrm>
          <a:prstGeom prst="rect">
            <a:avLst/>
          </a:prstGeom>
          <a:noFill/>
        </p:spPr>
        <p:txBody>
          <a:bodyPr wrap="square" rtlCol="0">
            <a:spAutoFit/>
          </a:bodyPr>
          <a:lstStyle/>
          <a:p>
            <a:pPr algn="ctr"/>
            <a:r>
              <a:rPr lang="zh-CN" altLang="en-US" dirty="0"/>
              <a:t>第三节    当代中国军事思想</a:t>
            </a:r>
          </a:p>
        </p:txBody>
      </p:sp>
      <p:sp>
        <p:nvSpPr>
          <p:cNvPr id="10" name="文本占位符 9"/>
          <p:cNvSpPr>
            <a:spLocks noGrp="1"/>
          </p:cNvSpPr>
          <p:nvPr>
            <p:custDataLst>
              <p:tags r:id="rId2"/>
            </p:custDataLst>
          </p:nvPr>
        </p:nvSpPr>
        <p:spPr>
          <a:xfrm>
            <a:off x="335360" y="980728"/>
            <a:ext cx="11449272" cy="5760640"/>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en-US" altLang="zh-CN" sz="2000" b="0" dirty="0" smtClean="0">
                <a:effectLst/>
                <a:latin typeface="+mn-ea"/>
                <a:ea typeface="+mn-ea"/>
              </a:rPr>
              <a:t>      </a:t>
            </a:r>
            <a:r>
              <a:rPr lang="en-US" altLang="zh-CN" sz="1900" b="0" dirty="0" smtClean="0">
                <a:effectLst/>
                <a:latin typeface="+mn-ea"/>
                <a:ea typeface="+mn-ea"/>
              </a:rPr>
              <a:t>20</a:t>
            </a:r>
            <a:r>
              <a:rPr lang="zh-CN" altLang="en-US" sz="1900" b="0" dirty="0">
                <a:effectLst/>
                <a:latin typeface="+mn-ea"/>
                <a:ea typeface="+mn-ea"/>
              </a:rPr>
              <a:t>世纪</a:t>
            </a:r>
            <a:r>
              <a:rPr lang="en-US" altLang="zh-CN" sz="1900" b="0" dirty="0">
                <a:effectLst/>
                <a:latin typeface="+mn-ea"/>
                <a:ea typeface="+mn-ea"/>
              </a:rPr>
              <a:t>20</a:t>
            </a:r>
            <a:r>
              <a:rPr lang="zh-CN" altLang="en-US" sz="1900" b="0" dirty="0">
                <a:effectLst/>
                <a:latin typeface="+mn-ea"/>
                <a:ea typeface="+mn-ea"/>
              </a:rPr>
              <a:t>年代以来，中国军事思想发生了阶段性变化。中国共产党人把马列主义的基本原理与中国革命战争和社会主义建设相结合，相继产生了毛泽东军事思想、邓小平新时期军队建设思想、江泽民国防和军队建设思想、胡锦涛国防和军队建设思想以及习近平强军思想，成为当代中国国防和军队建设的科学指导</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一</a:t>
            </a:r>
            <a:r>
              <a:rPr lang="zh-CN" altLang="en-US" sz="1900" b="0" dirty="0">
                <a:effectLst/>
                <a:latin typeface="+mn-ea"/>
                <a:ea typeface="+mn-ea"/>
              </a:rPr>
              <a:t>、毛泽东军事思想   </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毛泽东</a:t>
            </a:r>
            <a:r>
              <a:rPr lang="zh-CN" altLang="en-US" sz="1900" b="0" dirty="0">
                <a:effectLst/>
                <a:latin typeface="+mn-ea"/>
                <a:ea typeface="+mn-ea"/>
              </a:rPr>
              <a:t>军事思想，是以毛泽东为主要代表的中国共产党人关于当代中国革命战争、革命军队和国防建设的科学理论体系，是马克思列宁主义同中国革命实际相结合的产物，是中国人民革命战争和国防建设实践经验的科学总结，是以毛泽东为代表的中国共产党人集体智慧的结晶，是毛泽东思想的重要组成部分</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（一）</a:t>
            </a:r>
            <a:r>
              <a:rPr lang="zh-CN" altLang="en-US" sz="1900" b="0" dirty="0">
                <a:effectLst/>
                <a:latin typeface="+mn-ea"/>
                <a:ea typeface="+mn-ea"/>
              </a:rPr>
              <a:t>毛泽东军事思想的主要</a:t>
            </a:r>
            <a:r>
              <a:rPr lang="zh-CN" altLang="en-US" sz="1900" b="0" dirty="0" smtClean="0">
                <a:effectLst/>
                <a:latin typeface="+mn-ea"/>
                <a:ea typeface="+mn-ea"/>
              </a:rPr>
              <a:t>内容</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毛泽东</a:t>
            </a:r>
            <a:r>
              <a:rPr lang="zh-CN" altLang="en-US" sz="1900" b="0" dirty="0">
                <a:effectLst/>
                <a:latin typeface="+mn-ea"/>
                <a:ea typeface="+mn-ea"/>
              </a:rPr>
              <a:t>军事思想内容博大精深，是一个完整的科学体系，主要包括无产阶级战争观和方法论、人民军队、人民战争、人民战争的战略战术、国防建设思想等五个</a:t>
            </a:r>
            <a:r>
              <a:rPr lang="zh-CN" altLang="en-US" sz="1900" b="0" dirty="0" smtClean="0">
                <a:effectLst/>
                <a:latin typeface="+mn-ea"/>
                <a:ea typeface="+mn-ea"/>
              </a:rPr>
              <a:t>部分。</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10696224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35360" y="404664"/>
            <a:ext cx="11449272" cy="633670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en-US" altLang="zh-CN" sz="2000" b="0" dirty="0" smtClean="0">
                <a:effectLst/>
                <a:latin typeface="+mn-ea"/>
                <a:ea typeface="+mn-ea"/>
              </a:rPr>
              <a:t>      </a:t>
            </a:r>
            <a:r>
              <a:rPr lang="en-US" altLang="zh-CN" sz="1900" b="0" dirty="0">
                <a:effectLst/>
                <a:latin typeface="+mn-ea"/>
                <a:ea typeface="+mn-ea"/>
              </a:rPr>
              <a:t>1.</a:t>
            </a:r>
            <a:r>
              <a:rPr lang="zh-CN" altLang="en-US" sz="1900" b="0" dirty="0">
                <a:effectLst/>
                <a:latin typeface="+mn-ea"/>
                <a:ea typeface="+mn-ea"/>
              </a:rPr>
              <a:t>战争观和军事</a:t>
            </a:r>
            <a:r>
              <a:rPr lang="zh-CN" altLang="en-US" sz="1900" b="0" dirty="0" smtClean="0">
                <a:effectLst/>
                <a:latin typeface="+mn-ea"/>
                <a:ea typeface="+mn-ea"/>
              </a:rPr>
              <a:t>方法论</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无产阶级</a:t>
            </a:r>
            <a:r>
              <a:rPr lang="zh-CN" altLang="en-US" sz="1900" b="0" dirty="0">
                <a:effectLst/>
                <a:latin typeface="+mn-ea"/>
                <a:ea typeface="+mn-ea"/>
              </a:rPr>
              <a:t>的战争观就是无产阶级对战争这种人类社会特殊活动现象的总的看法和基本的态度。毛泽东运用辩证唯物主义和历史唯物主义的基本原理，对战争的基本问题做了系统深刻的论述，对战争的根源和本质作了精辟的论述。他说：“战争</a:t>
            </a:r>
            <a:r>
              <a:rPr lang="en-US" altLang="zh-CN" sz="1900" b="0" dirty="0">
                <a:effectLst/>
                <a:latin typeface="+mn-ea"/>
                <a:ea typeface="+mn-ea"/>
              </a:rPr>
              <a:t>——</a:t>
            </a:r>
            <a:r>
              <a:rPr lang="zh-CN" altLang="en-US" sz="1900" b="0" dirty="0">
                <a:effectLst/>
                <a:latin typeface="+mn-ea"/>
                <a:ea typeface="+mn-ea"/>
              </a:rPr>
              <a:t>从有私有财产和有阶级以来就开始了的，用以解决阶级和阶级、民族和民族、国家和国家、政治集团和政治集团之间、在一定发展阶段上的矛盾的一种最高的斗争形式。” </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战争</a:t>
            </a:r>
            <a:r>
              <a:rPr lang="zh-CN" altLang="en-US" sz="1900" b="0" dirty="0">
                <a:effectLst/>
                <a:latin typeface="+mn-ea"/>
                <a:ea typeface="+mn-ea"/>
              </a:rPr>
              <a:t>是政治的继续。毛泽东继承和发展了马克思主义关于战争是政治的继续的观点。他明确指出：“‘战争是政治的继续’，在这点上说，战争就是政治，战争本身就是政治性质的行动，从古以来没有不带政治性的战争。”“政治是不流血的战争，战争是流血的政治。”战争从属于政治，服务于政治</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战争</a:t>
            </a:r>
            <a:r>
              <a:rPr lang="zh-CN" altLang="en-US" sz="1900" b="0" dirty="0">
                <a:effectLst/>
                <a:latin typeface="+mn-ea"/>
                <a:ea typeface="+mn-ea"/>
              </a:rPr>
              <a:t>的政治目的决定战争的性质。毛泽东对战争性质的区分和对战争应采取的态度问题做了精辟阐述。他指出：“历史上的战争分为两类，一类是正义的，一类是非正义的。一切进步的战争都是正义的，一切阻碍进步的战争都是非正义的。” </a:t>
            </a:r>
            <a:endParaRPr lang="en-US" altLang="zh-CN" sz="1900" b="0" dirty="0">
              <a:effectLst/>
              <a:latin typeface="+mn-ea"/>
              <a:ea typeface="+mn-ea"/>
            </a:endParaRPr>
          </a:p>
          <a:p>
            <a:pPr algn="l">
              <a:lnSpc>
                <a:spcPct val="150000"/>
              </a:lnSpc>
            </a:pPr>
            <a:r>
              <a:rPr lang="en-US" altLang="zh-CN" sz="1900" b="0" dirty="0" smtClean="0">
                <a:effectLst/>
                <a:latin typeface="+mn-ea"/>
                <a:ea typeface="+mn-ea"/>
              </a:rPr>
              <a:t>      </a:t>
            </a:r>
          </a:p>
        </p:txBody>
      </p:sp>
    </p:spTree>
    <p:custDataLst>
      <p:tags r:id="rId1"/>
    </p:custDataLst>
    <p:extLst>
      <p:ext uri="{BB962C8B-B14F-4D97-AF65-F5344CB8AC3E}">
        <p14:creationId xmlns:p14="http://schemas.microsoft.com/office/powerpoint/2010/main" val="364926527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35360" y="404664"/>
            <a:ext cx="11449272" cy="633670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无产阶级</a:t>
            </a:r>
            <a:r>
              <a:rPr lang="zh-CN" altLang="en-US" sz="2000" b="0" dirty="0">
                <a:effectLst/>
                <a:latin typeface="+mn-ea"/>
                <a:ea typeface="+mn-ea"/>
              </a:rPr>
              <a:t>关于战争问题的认识论和方法论，是以辩证唯物主义和历史唯物主义为理论基础的，是马克思主义的认识论和方法论在战争问题上的体现。毛泽东创造性地运用马克思主义辩证唯物主义和历史唯物主义的立场、观点和方法，系统地阐述了关于战争问题的认识论和方法论。毛泽东指出：“战争情况的不同，决定着不同的战争指导规律。我们研究在各个不同历史阶段、各个不同性质、不同地域和民族的战争的指导规律，应该着眼其特点和着眼其发展，反对战争问题上的机械论。” 认识和研究战争的目的在于确立指导战争的方法。毛泽东把这合乎战争客观规律的战争指导方法比作“战争大海中的游泳术”，称之为“战争指导规律”。战争的客观规律是随着社会政治、经济、军事、自然、地理诸条件，以及作战中的敌情、我情、民情和国际环境等情况的变化而变化的。因此，战争指导规律也是不断发展变化的</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2.</a:t>
            </a:r>
            <a:r>
              <a:rPr lang="zh-CN" altLang="en-US" sz="2000" b="0" dirty="0">
                <a:effectLst/>
                <a:latin typeface="+mn-ea"/>
                <a:ea typeface="+mn-ea"/>
              </a:rPr>
              <a:t>人民军队</a:t>
            </a:r>
            <a:r>
              <a:rPr lang="zh-CN" altLang="en-US" sz="2000" b="0" dirty="0" smtClean="0">
                <a:effectLst/>
                <a:latin typeface="+mn-ea"/>
                <a:ea typeface="+mn-ea"/>
              </a:rPr>
              <a:t>思想</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人民军队</a:t>
            </a:r>
            <a:r>
              <a:rPr lang="zh-CN" altLang="en-US" sz="2000" b="0" dirty="0">
                <a:effectLst/>
                <a:latin typeface="+mn-ea"/>
                <a:ea typeface="+mn-ea"/>
              </a:rPr>
              <a:t>思想也就是毛泽东关于人民军队建设的思想，是以毛泽东为代表的中国共产党人在马克思主义理论指导下，在长期的革命战争实践中逐步形成的关于建设和治理人民军队的系统化的理性认识，是毛泽东军事思想科学体系的重要组成部分。</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364926527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06400" y="404664"/>
            <a:ext cx="11378232" cy="633670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毛泽东</a:t>
            </a:r>
            <a:r>
              <a:rPr lang="zh-CN" altLang="en-US" sz="2000" b="0" dirty="0">
                <a:effectLst/>
                <a:latin typeface="+mn-ea"/>
                <a:ea typeface="+mn-ea"/>
              </a:rPr>
              <a:t>结合中国的实际指出：“军队是国家政权的主要成分。”“没有一个人民的军队，便没有人民的一切。”提出了“枪杆子里面出政权”和“党指挥枪”的思想，坚持中国共产党对军队的绝对领导，确保了人民军队的无产阶级性质</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中国共产党</a:t>
            </a:r>
            <a:r>
              <a:rPr lang="zh-CN" altLang="en-US" sz="2000" b="0" dirty="0">
                <a:effectLst/>
                <a:latin typeface="+mn-ea"/>
                <a:ea typeface="+mn-ea"/>
              </a:rPr>
              <a:t>创造和领导的人民军队，不同于历史上任何剥削阶级的军队，也不同于为反抗封建地主阶级的统治而建立的农民军队。这个军队是无产阶级性质的、同人民群众保持密切联系的新型人民军队。全心全意地为中国人民服务，就是这个军队的唯一的宗旨。“三大民主”是新型人民军队的生动体现。政治民主，就是官兵在政治上是平等的，士兵或下级有权批评和评议长官和上级，进行政治监督。军事民主，即练兵时实行官兵互教、兵兵互教，作战时广泛发动士兵参与战斗方法的研究，讨论如何攻克敌阵，如何完成战斗任务。经济民主，即士兵参与经济生活的管理，公开账目，士兵选出代表参加经济管理机构，实行经济公开。</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36492652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06400" y="-27384"/>
            <a:ext cx="11378232"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a:t>
            </a:r>
            <a:r>
              <a:rPr lang="en-US" altLang="zh-CN" sz="2000" b="0" dirty="0">
                <a:effectLst/>
                <a:latin typeface="+mn-ea"/>
                <a:ea typeface="+mn-ea"/>
              </a:rPr>
              <a:t>3.</a:t>
            </a:r>
            <a:r>
              <a:rPr lang="zh-CN" altLang="en-US" sz="2000" b="0" dirty="0">
                <a:effectLst/>
                <a:latin typeface="+mn-ea"/>
                <a:ea typeface="+mn-ea"/>
              </a:rPr>
              <a:t>人民战争</a:t>
            </a:r>
            <a:r>
              <a:rPr lang="zh-CN" altLang="en-US" sz="2000" b="0" dirty="0" smtClean="0">
                <a:effectLst/>
                <a:latin typeface="+mn-ea"/>
                <a:ea typeface="+mn-ea"/>
              </a:rPr>
              <a:t>思想</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人民战争</a:t>
            </a:r>
            <a:r>
              <a:rPr lang="zh-CN" altLang="en-US" sz="2000" b="0" dirty="0">
                <a:effectLst/>
                <a:latin typeface="+mn-ea"/>
                <a:ea typeface="+mn-ea"/>
              </a:rPr>
              <a:t>思想是毛泽东军事思想的核心，是中国人民革命战争的根本指导路线，是我军战略战术的基础</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人民战争</a:t>
            </a:r>
            <a:r>
              <a:rPr lang="zh-CN" altLang="en-US" sz="2000" b="0" dirty="0">
                <a:effectLst/>
                <a:latin typeface="+mn-ea"/>
                <a:ea typeface="+mn-ea"/>
              </a:rPr>
              <a:t>是指广大人民群众为反抗阶级压迫或抵御外敌侵略而组织和武装起来进行的战争。人民战争具有两个基本属性：一是战争的正义性，这是进行人民战争的首要条件和政治基础。在毛泽东看来，战争的性质既取决于它的政治目的，又取决于它的社会效果，就是能否促进历史的进步，而其根本的标志在于是否符合广大人民群众的根本利益。二是战争的群众性，是指战争必须有广大人民群众支持和参加，这是人民战争的重要标志。历史上凡是具备这两个特征的战争都可称作是人民战争。但是我党领导的人民战争，较之一般意义上的人民战争，群众性更广泛，革命性更彻底，组织性更严密</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zh-CN" altLang="en-US" sz="1900" b="0" dirty="0" smtClean="0">
                <a:effectLst/>
                <a:latin typeface="+mn-ea"/>
                <a:ea typeface="+mn-ea"/>
              </a:rPr>
              <a:t>      中国</a:t>
            </a:r>
            <a:r>
              <a:rPr lang="zh-CN" altLang="en-US" sz="1900" b="0" dirty="0">
                <a:effectLst/>
                <a:latin typeface="+mn-ea"/>
                <a:ea typeface="+mn-ea"/>
              </a:rPr>
              <a:t>革命战争的历史和实践证明，人民群众是人民军队赖以生存和发展的条件，是战争中一切力量的源泉，是战争胜负的决定力量。要准确地理解和把握人民战争思想就必须首先认识人民群众在战争中的作用。毛泽东曾说：“人民，只有人民，才是创造世界历史的动力。”这就是毛泽东人民战争思想的根本出发点和理论基础。</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80661714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06400" y="-27384"/>
            <a:ext cx="11378232"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a:t>
            </a:r>
            <a:r>
              <a:rPr lang="en-US" altLang="zh-CN" sz="2000" b="0" dirty="0">
                <a:effectLst/>
                <a:latin typeface="+mn-ea"/>
                <a:ea typeface="+mn-ea"/>
              </a:rPr>
              <a:t>4.</a:t>
            </a:r>
            <a:r>
              <a:rPr lang="zh-CN" altLang="en-US" sz="2000" b="0" dirty="0">
                <a:effectLst/>
                <a:latin typeface="+mn-ea"/>
                <a:ea typeface="+mn-ea"/>
              </a:rPr>
              <a:t>人民战争的战略战术</a:t>
            </a:r>
            <a:r>
              <a:rPr lang="zh-CN" altLang="en-US" sz="2000" b="0" dirty="0" smtClean="0">
                <a:effectLst/>
                <a:latin typeface="+mn-ea"/>
                <a:ea typeface="+mn-ea"/>
              </a:rPr>
              <a:t>思想</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党</a:t>
            </a:r>
            <a:r>
              <a:rPr lang="zh-CN" altLang="en-US" sz="2000" b="0" dirty="0">
                <a:effectLst/>
                <a:latin typeface="+mn-ea"/>
                <a:ea typeface="+mn-ea"/>
              </a:rPr>
              <a:t>的二十大指出：“研究掌握信息化智能化战争特点规律，创新军事战略指导，发展人民战争战略战术。”人民战争的战略战术，从广义上说是指有史以来的所有的人民战争所采取的指导原则和方法。而我们所说的“人民战争的战略战术”是指中国共产党领导的人民战争所采取的适合中国革命特点和规律的一系列作战方针、原则和方法，是毛泽东高超的战争指导艺术的总结，它揭示了中国革命战争的指导规律，是毛泽东军事思想精彩的组成部分，其内容十分丰富</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zh-CN" altLang="en-US" sz="1900" b="0" dirty="0" smtClean="0">
                <a:effectLst/>
                <a:latin typeface="+mn-ea"/>
                <a:ea typeface="+mn-ea"/>
              </a:rPr>
              <a:t>      毛泽东</a:t>
            </a:r>
            <a:r>
              <a:rPr lang="zh-CN" altLang="en-US" sz="1900" b="0" dirty="0">
                <a:effectLst/>
                <a:latin typeface="+mn-ea"/>
                <a:ea typeface="+mn-ea"/>
              </a:rPr>
              <a:t>指出：“从战略上看，必须如实地把帝国主义和一切反动派都看成纸老虎。从这点上，建立我们的战略思想。另一方面，它们又是活的铁的真的老虎，它们会吃人的。从这点上，建立我们的策略思想和战术思想。”毛泽东关于帝国主义和一切反动派既是“纸老虎”，又是“真老虎”的论断，奠定了人民战争战略战术的基本原则。在战略上，敌人是纸老虎，我们要藐视它，树立敢打必胜的信心。在战术上，敌人又是真老虎，我们要重视它，讲究斗争策略和斗争艺术。</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9541524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06400" y="-27384"/>
            <a:ext cx="11378232"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积极</a:t>
            </a:r>
            <a:r>
              <a:rPr lang="zh-CN" altLang="en-US" sz="2000" b="0" dirty="0">
                <a:effectLst/>
                <a:latin typeface="+mn-ea"/>
                <a:ea typeface="+mn-ea"/>
              </a:rPr>
              <a:t>防御，又叫攻势防御、决战防御。消极防御、又叫专守防御、单纯防御。消极防御实际上是假防御，只有积极防御才是真防御，才是为了反攻和进攻的防御。这一论述深刻揭示了积极防御的实质和消极防御的要害，指明了积极防御的目的和必然进程。积极防御的战略思想，是把积极防御的一般原理、原则，作为战略指导思想，用于指导战争全过程的一种战略理论</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en-US" altLang="zh-CN" sz="2000" b="0" dirty="0">
                <a:effectLst/>
                <a:latin typeface="+mn-ea"/>
                <a:ea typeface="+mn-ea"/>
              </a:rPr>
              <a:t> </a:t>
            </a:r>
            <a:r>
              <a:rPr lang="en-US" altLang="zh-CN" sz="2000" b="0" dirty="0" smtClean="0">
                <a:effectLst/>
                <a:latin typeface="+mn-ea"/>
                <a:ea typeface="+mn-ea"/>
              </a:rPr>
              <a:t>     </a:t>
            </a:r>
            <a:r>
              <a:rPr lang="zh-CN" altLang="en-US" sz="2000" b="0" dirty="0" smtClean="0">
                <a:effectLst/>
                <a:latin typeface="+mn-ea"/>
                <a:ea typeface="+mn-ea"/>
              </a:rPr>
              <a:t>集中</a:t>
            </a:r>
            <a:r>
              <a:rPr lang="zh-CN" altLang="en-US" sz="2000" b="0" dirty="0">
                <a:effectLst/>
                <a:latin typeface="+mn-ea"/>
                <a:ea typeface="+mn-ea"/>
              </a:rPr>
              <a:t>优势兵力，各个歼灭敌人的原则，是古今中外军事家都很强调的一条原则，毛泽东也极为重视。并成为毛泽东战略战术思想的重要组成部分，是我军的基本作战方法</a:t>
            </a:r>
            <a:r>
              <a:rPr lang="zh-CN" altLang="en-US" sz="2000" b="0" dirty="0" smtClean="0">
                <a:effectLst/>
                <a:latin typeface="+mn-ea"/>
                <a:ea typeface="+mn-ea"/>
              </a:rPr>
              <a:t>。</a:t>
            </a:r>
            <a:endParaRPr lang="en-US" altLang="zh-CN" sz="2000" b="0" dirty="0" smtClean="0">
              <a:effectLst/>
              <a:latin typeface="+mn-ea"/>
              <a:ea typeface="+mn-ea"/>
            </a:endParaRPr>
          </a:p>
          <a:p>
            <a:pPr algn="l">
              <a:lnSpc>
                <a:spcPct val="150000"/>
              </a:lnSpc>
            </a:pPr>
            <a:r>
              <a:rPr lang="zh-CN" altLang="en-US" sz="1900" b="0" dirty="0" smtClean="0">
                <a:effectLst/>
                <a:latin typeface="+mn-ea"/>
                <a:ea typeface="+mn-ea"/>
              </a:rPr>
              <a:t>      打</a:t>
            </a:r>
            <a:r>
              <a:rPr lang="zh-CN" altLang="en-US" sz="1900" b="0" dirty="0">
                <a:effectLst/>
                <a:latin typeface="+mn-ea"/>
                <a:ea typeface="+mn-ea"/>
              </a:rPr>
              <a:t>运动战，基本的要求是两条：你打你的，我打我的。毛泽东认为根据军事道理，简单的就是这么两句话。他还具体解释了这两句话：什么叫“你打你的”呢？就是你打我时，叫你找不到，到处扑空；什么叫“我打我的”呢？就是打得赢就打，打不赢就走</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初战</a:t>
            </a:r>
            <a:r>
              <a:rPr lang="zh-CN" altLang="en-US" sz="1900" b="0" dirty="0">
                <a:effectLst/>
                <a:latin typeface="+mn-ea"/>
                <a:ea typeface="+mn-ea"/>
              </a:rPr>
              <a:t>是指战争或战役的第一仗。首仗获胜，对己会产生极大的鼓舞作用，对敌则是士气的沉重打击。初战胜负对随后战争或战役的发展影响颇大。因此，毛泽东非常重视初战，他提出了初战三个原则：第一，必须打胜；第二，必须照顾全战役计划；第三，必须照顾下一战略阶段。</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242159145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479376" y="548680"/>
            <a:ext cx="11161240" cy="5447645"/>
          </a:xfrm>
          <a:prstGeom prst="rect">
            <a:avLst/>
          </a:prstGeom>
          <a:noFill/>
        </p:spPr>
        <p:txBody>
          <a:bodyPr wrap="square" rtlCol="0">
            <a:spAutoFit/>
          </a:bodyPr>
          <a:lstStyle/>
          <a:p>
            <a:pPr>
              <a:lnSpc>
                <a:spcPct val="150000"/>
              </a:lnSpc>
            </a:pPr>
            <a:r>
              <a:rPr lang="zh-CN" altLang="en-US" sz="2000" dirty="0" smtClean="0">
                <a:effectLst>
                  <a:outerShdw blurRad="38100" dist="19050" dir="2700000" algn="tl" rotWithShape="0">
                    <a:schemeClr val="dk1">
                      <a:alpha val="40000"/>
                    </a:schemeClr>
                  </a:outerShdw>
                </a:effectLst>
              </a:rPr>
              <a:t>        </a:t>
            </a:r>
            <a:r>
              <a:rPr lang="zh-CN" altLang="en-US" sz="2400" b="0" dirty="0" smtClean="0">
                <a:effectLst>
                  <a:outerShdw blurRad="38100" dist="19050" dir="2700000" algn="tl" rotWithShape="0">
                    <a:schemeClr val="dk1">
                      <a:alpha val="40000"/>
                    </a:schemeClr>
                  </a:outerShdw>
                </a:effectLst>
              </a:rPr>
              <a:t>军事</a:t>
            </a:r>
            <a:r>
              <a:rPr lang="zh-CN" altLang="en-US" sz="2400" b="0" dirty="0">
                <a:effectLst>
                  <a:outerShdw blurRad="38100" dist="19050" dir="2700000" algn="tl" rotWithShape="0">
                    <a:schemeClr val="dk1">
                      <a:alpha val="40000"/>
                    </a:schemeClr>
                  </a:outerShdw>
                </a:effectLst>
              </a:rPr>
              <a:t>思想是人们对战争、军队和国防基本问题的理性认识。学习和研究军事思想，不仅可以了解和掌握战争的一般规律，同时还可以开阔视野，熟练运用谋略，帮助大学生从战略高度去观察和处理问题，提高驾驭全局的能力</a:t>
            </a:r>
            <a:r>
              <a:rPr lang="zh-CN" altLang="en-US" sz="2400" b="0" dirty="0" smtClean="0">
                <a:effectLst>
                  <a:outerShdw blurRad="38100" dist="19050" dir="2700000" algn="tl" rotWithShape="0">
                    <a:schemeClr val="dk1">
                      <a:alpha val="40000"/>
                    </a:schemeClr>
                  </a:outerShdw>
                </a:effectLst>
              </a:rPr>
              <a:t>。</a:t>
            </a:r>
            <a:endParaRPr lang="en-US" altLang="zh-CN" sz="2400" b="0" dirty="0" smtClean="0">
              <a:effectLst>
                <a:outerShdw blurRad="38100" dist="19050" dir="2700000" algn="tl" rotWithShape="0">
                  <a:schemeClr val="dk1">
                    <a:alpha val="40000"/>
                  </a:schemeClr>
                </a:outerShdw>
              </a:effectLst>
            </a:endParaRPr>
          </a:p>
          <a:p>
            <a:pPr algn="ctr">
              <a:lnSpc>
                <a:spcPct val="150000"/>
              </a:lnSpc>
            </a:pPr>
            <a:r>
              <a:rPr lang="zh-CN" altLang="en-US" sz="2400" dirty="0" smtClean="0">
                <a:effectLst>
                  <a:outerShdw blurRad="38100" dist="19050" dir="2700000" algn="tl" rotWithShape="0">
                    <a:schemeClr val="dk1">
                      <a:alpha val="40000"/>
                    </a:schemeClr>
                  </a:outerShdw>
                </a:effectLst>
              </a:rPr>
              <a:t>第一</a:t>
            </a:r>
            <a:r>
              <a:rPr lang="zh-CN" altLang="en-US" sz="2400" dirty="0">
                <a:effectLst>
                  <a:outerShdw blurRad="38100" dist="19050" dir="2700000" algn="tl" rotWithShape="0">
                    <a:schemeClr val="dk1">
                      <a:alpha val="40000"/>
                    </a:schemeClr>
                  </a:outerShdw>
                </a:effectLst>
              </a:rPr>
              <a:t>节 军事思想</a:t>
            </a:r>
            <a:r>
              <a:rPr lang="zh-CN" altLang="en-US" sz="2400" dirty="0" smtClean="0">
                <a:effectLst>
                  <a:outerShdw blurRad="38100" dist="19050" dir="2700000" algn="tl" rotWithShape="0">
                    <a:schemeClr val="dk1">
                      <a:alpha val="40000"/>
                    </a:schemeClr>
                  </a:outerShdw>
                </a:effectLst>
              </a:rPr>
              <a:t>概述</a:t>
            </a:r>
            <a:endParaRPr lang="en-US" altLang="zh-CN" sz="2400" dirty="0" smtClean="0">
              <a:effectLst>
                <a:outerShdw blurRad="38100" dist="19050" dir="2700000" algn="tl" rotWithShape="0">
                  <a:schemeClr val="dk1">
                    <a:alpha val="40000"/>
                  </a:schemeClr>
                </a:outerShdw>
              </a:effectLst>
            </a:endParaRPr>
          </a:p>
          <a:p>
            <a:pPr>
              <a:lnSpc>
                <a:spcPct val="150000"/>
              </a:lnSpc>
            </a:pPr>
            <a:r>
              <a:rPr lang="zh-CN" altLang="en-US" sz="2400" b="0" dirty="0" smtClean="0">
                <a:effectLst>
                  <a:outerShdw blurRad="38100" dist="19050" dir="2700000" algn="tl" rotWithShape="0">
                    <a:schemeClr val="dk1">
                      <a:alpha val="40000"/>
                    </a:schemeClr>
                  </a:outerShdw>
                </a:effectLst>
              </a:rPr>
              <a:t>        军事</a:t>
            </a:r>
            <a:r>
              <a:rPr lang="zh-CN" altLang="en-US" sz="2400" b="0" dirty="0">
                <a:effectLst>
                  <a:outerShdw blurRad="38100" dist="19050" dir="2700000" algn="tl" rotWithShape="0">
                    <a:schemeClr val="dk1">
                      <a:alpha val="40000"/>
                    </a:schemeClr>
                  </a:outerShdw>
                </a:effectLst>
              </a:rPr>
              <a:t>思想不是从来就有的。随着生产力的不断发展，科学技术水平的不断提高，战争规模的不断扩大，人类对军事问题的认识，由感性到理性，由浅入深，从而形成军事思想。按照军事思想的历史发展过程，可划分为古代军事思想、近代军事思想和现代军事思想三个阶段</a:t>
            </a:r>
            <a:r>
              <a:rPr lang="zh-CN" altLang="en-US" sz="2400" b="0" dirty="0" smtClean="0">
                <a:effectLst>
                  <a:outerShdw blurRad="38100" dist="19050" dir="2700000" algn="tl" rotWithShape="0">
                    <a:schemeClr val="dk1">
                      <a:alpha val="40000"/>
                    </a:schemeClr>
                  </a:outerShdw>
                </a:effectLst>
              </a:rPr>
              <a:t>。</a:t>
            </a:r>
            <a:endParaRPr lang="en-US" altLang="zh-CN" sz="2400" b="0" dirty="0" smtClean="0">
              <a:effectLst>
                <a:outerShdw blurRad="38100" dist="19050" dir="2700000" algn="tl" rotWithShape="0">
                  <a:schemeClr val="dk1">
                    <a:alpha val="40000"/>
                  </a:schemeClr>
                </a:outerShdw>
              </a:effectLst>
            </a:endParaRPr>
          </a:p>
          <a:p>
            <a:pPr>
              <a:lnSpc>
                <a:spcPct val="150000"/>
              </a:lnSpc>
            </a:pPr>
            <a:r>
              <a:rPr lang="zh-CN" altLang="en-US" sz="1800" b="0" dirty="0" smtClean="0">
                <a:effectLst>
                  <a:outerShdw blurRad="38100" dist="19050" dir="2700000" algn="tl" rotWithShape="0">
                    <a:schemeClr val="dk1">
                      <a:alpha val="40000"/>
                    </a:schemeClr>
                  </a:outerShdw>
                </a:effectLst>
              </a:rPr>
              <a:t>        </a:t>
            </a:r>
            <a:endParaRPr lang="zh-CN" altLang="en-US" sz="1800" b="0" dirty="0">
              <a:solidFill>
                <a:schemeClr val="tx1"/>
              </a:solidFill>
              <a:effectLst>
                <a:outerShdw blurRad="38100" dist="19050" dir="2700000" algn="tl" rotWithShape="0">
                  <a:schemeClr val="dk1">
                    <a:alpha val="40000"/>
                  </a:schemeClr>
                </a:outerShdw>
              </a:effectLst>
            </a:endParaRPr>
          </a:p>
        </p:txBody>
      </p:sp>
      <p:pic>
        <p:nvPicPr>
          <p:cNvPr id="65" name="图片 64"/>
          <p:cNvPicPr>
            <a:picLocks noChangeAspect="1"/>
          </p:cNvPicPr>
          <p:nvPr/>
        </p:nvPicPr>
        <p:blipFill>
          <a:blip r:embed="rId2" cstate="screen"/>
          <a:stretch>
            <a:fillRect/>
          </a:stretch>
        </p:blipFill>
        <p:spPr>
          <a:xfrm>
            <a:off x="335360" y="395947"/>
            <a:ext cx="795784" cy="795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69900" y="332656"/>
            <a:ext cx="11366500" cy="640871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b="0" dirty="0" smtClean="0">
                <a:effectLst/>
                <a:latin typeface="+mn-ea"/>
                <a:ea typeface="+mn-ea"/>
              </a:rPr>
              <a:t>      </a:t>
            </a:r>
            <a:r>
              <a:rPr lang="zh-CN" altLang="en-US" sz="1800" b="0" dirty="0" smtClean="0">
                <a:effectLst/>
                <a:latin typeface="+mn-ea"/>
                <a:ea typeface="+mn-ea"/>
              </a:rPr>
              <a:t>主动性</a:t>
            </a:r>
            <a:r>
              <a:rPr lang="zh-CN" altLang="en-US" sz="1800" b="0" dirty="0">
                <a:effectLst/>
                <a:latin typeface="+mn-ea"/>
                <a:ea typeface="+mn-ea"/>
              </a:rPr>
              <a:t>、灵活性和计划性是战争谋划的基本要求，是战争指导者和一切战役战斗指挥员指导和实施作战过程中能动性的体现。主动性是中心，灵活性和计划性是实现和保证主动性的手段</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人民战争</a:t>
            </a:r>
            <a:r>
              <a:rPr lang="zh-CN" altLang="en-US" sz="1800" b="0" dirty="0">
                <a:effectLst/>
                <a:latin typeface="+mn-ea"/>
                <a:ea typeface="+mn-ea"/>
              </a:rPr>
              <a:t>的战略战术是在中国人民革命战争的历史条件下总结出来的科学方法，它充分体现了毛泽东指导战争的灵活机动性，故又称为灵活机动的战略战术。随着历史条件的发展，战争的发展，人民战争的战略战术将随这些客观条件的变化而发展，产生新的内容，增添新的活力</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smtClean="0">
                <a:effectLst/>
                <a:latin typeface="+mn-ea"/>
                <a:ea typeface="+mn-ea"/>
              </a:rPr>
              <a:t>      5</a:t>
            </a:r>
            <a:r>
              <a:rPr lang="en-US" altLang="zh-CN" sz="1800" b="0" dirty="0">
                <a:effectLst/>
                <a:latin typeface="+mn-ea"/>
                <a:ea typeface="+mn-ea"/>
              </a:rPr>
              <a:t>.</a:t>
            </a:r>
            <a:r>
              <a:rPr lang="zh-CN" altLang="en-US" sz="1800" b="0" dirty="0">
                <a:effectLst/>
                <a:latin typeface="+mn-ea"/>
                <a:ea typeface="+mn-ea"/>
              </a:rPr>
              <a:t>国防建设</a:t>
            </a:r>
            <a:r>
              <a:rPr lang="zh-CN" altLang="en-US" sz="1800" b="0" dirty="0" smtClean="0">
                <a:effectLst/>
                <a:latin typeface="+mn-ea"/>
                <a:ea typeface="+mn-ea"/>
              </a:rPr>
              <a:t>思想</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新中国</a:t>
            </a:r>
            <a:r>
              <a:rPr lang="zh-CN" altLang="en-US" sz="1800" b="0" dirty="0">
                <a:effectLst/>
                <a:latin typeface="+mn-ea"/>
                <a:ea typeface="+mn-ea"/>
              </a:rPr>
              <a:t>成立前，在毛泽东军事思想的形成过程中，就有关于国防建设的论述。新中国成立后，毛泽东从实际情况出发，适应新形势新任务的需要，总结国防建设和国防斗争的实践经验，创立了国防建设思想。在中国革命取得胜利之后，帝国主义和国内反动派绝不甘心他们的失败，他们还会以各种方式从事破坏和捣乱，企图在中国复辟。为了有效地抵御外来反动势力的侵略，保卫人民的胜利果实，保证社会主义革命和社会主义建设事业的顺利进行，胜利了的中国人民不能不建立巩固的国防。建设一支强大的国防军以保卫我国社会主义建设，抵御外来侵略，是和平时期人民军队建设的总方针和总任务</a:t>
            </a:r>
            <a:r>
              <a:rPr lang="zh-CN" altLang="en-US" sz="1800" b="0" dirty="0" smtClean="0">
                <a:effectLst/>
                <a:latin typeface="+mn-ea"/>
                <a:ea typeface="+mn-ea"/>
              </a:rPr>
              <a:t>。</a:t>
            </a:r>
            <a:endParaRPr lang="en-US" altLang="zh-CN" sz="1800" b="0" dirty="0" smtClean="0">
              <a:effectLst/>
              <a:latin typeface="+mn-ea"/>
              <a:ea typeface="+mn-ea"/>
            </a:endParaRPr>
          </a:p>
        </p:txBody>
      </p:sp>
    </p:spTree>
    <p:custDataLst>
      <p:tags r:id="rId1"/>
    </p:custDataLst>
    <p:extLst>
      <p:ext uri="{BB962C8B-B14F-4D97-AF65-F5344CB8AC3E}">
        <p14:creationId xmlns:p14="http://schemas.microsoft.com/office/powerpoint/2010/main" val="89179576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55600" y="332656"/>
            <a:ext cx="11455400" cy="640871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smtClean="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（三</a:t>
            </a:r>
            <a:r>
              <a:rPr lang="zh-CN" altLang="en-US" sz="1900" b="0" dirty="0">
                <a:effectLst/>
                <a:latin typeface="+mn-ea"/>
                <a:ea typeface="+mn-ea"/>
              </a:rPr>
              <a:t>）毛泽东军事思想的历史</a:t>
            </a:r>
            <a:r>
              <a:rPr lang="zh-CN" altLang="en-US" sz="1900" b="0" dirty="0" smtClean="0">
                <a:effectLst/>
                <a:latin typeface="+mn-ea"/>
                <a:ea typeface="+mn-ea"/>
              </a:rPr>
              <a:t>地位</a:t>
            </a:r>
            <a:endParaRPr lang="en-US" altLang="zh-CN" sz="1900" b="0" dirty="0" smtClean="0">
              <a:effectLst/>
              <a:latin typeface="+mn-ea"/>
              <a:ea typeface="+mn-ea"/>
            </a:endParaRPr>
          </a:p>
          <a:p>
            <a:pPr algn="l">
              <a:lnSpc>
                <a:spcPct val="150000"/>
              </a:lnSpc>
            </a:pPr>
            <a:r>
              <a:rPr lang="en-US" altLang="zh-CN" sz="1900" b="0" dirty="0" smtClean="0">
                <a:effectLst/>
                <a:latin typeface="+mn-ea"/>
                <a:ea typeface="+mn-ea"/>
              </a:rPr>
              <a:t>      1</a:t>
            </a:r>
            <a:r>
              <a:rPr lang="en-US" altLang="zh-CN" sz="1900" b="0" dirty="0">
                <a:effectLst/>
                <a:latin typeface="+mn-ea"/>
                <a:ea typeface="+mn-ea"/>
              </a:rPr>
              <a:t>.</a:t>
            </a:r>
            <a:r>
              <a:rPr lang="zh-CN" altLang="en-US" sz="1900" b="0" dirty="0">
                <a:effectLst/>
                <a:latin typeface="+mn-ea"/>
                <a:ea typeface="+mn-ea"/>
              </a:rPr>
              <a:t>毛泽东军事思想创造性地丰富和发展了马列主义军事理论</a:t>
            </a:r>
            <a:r>
              <a:rPr lang="zh-CN" altLang="en-US" sz="1900" b="0" dirty="0" smtClean="0">
                <a:effectLst/>
                <a:latin typeface="+mn-ea"/>
                <a:ea typeface="+mn-ea"/>
              </a:rPr>
              <a:t>宝库</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毛泽东</a:t>
            </a:r>
            <a:r>
              <a:rPr lang="zh-CN" altLang="en-US" sz="1900" b="0" dirty="0">
                <a:effectLst/>
                <a:latin typeface="+mn-ea"/>
                <a:ea typeface="+mn-ea"/>
              </a:rPr>
              <a:t>是举世公认的战争艺术大师，他创造性地发展了马列主义的军事理论，并将其发展到一个新的高度；毛泽东既遵循马列主义的基本原理，又灵活处理中国革命战争的具体问题，其独特贡献具有鲜明的中国特色，是马列主义军事理论宝库中价值连城的珍品。毛泽东军事思想丰富和发展了马列主义军事理论宝库。毛泽东军事思想是中国化马克思主义军事理论，是马克思主义军事理论发展进程中新的里程碑。毛泽东把马克思主义的唯物辩证论和历史唯物论作为自己军事思想的灵魂和理论基础，融汇在自己的全部军事著作中，贯穿于军事思想的各个组成部分。毛泽东创新了马克思主义军事理论，指导了中国革命战争的胜利，缔造了新中国，使中华民族屹立于世界民族之林。毛泽东开创了一条农村包围城市、武装夺取政权的革命道路；创建了一支新型的人民军队；发展了马克思主义人民战争思想；创造了适合中国特点的人民战争的战略战术；科学地阐明了关于研究和指导战争的战争观和方法论。正是这一系列军事理论创新，毛泽东使中国革命赢得了胜利，建立了新中国。</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136109757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55600" y="-27384"/>
            <a:ext cx="11455400" cy="688538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smtClean="0">
                <a:effectLst/>
                <a:latin typeface="+mn-ea"/>
                <a:ea typeface="+mn-ea"/>
              </a:rPr>
              <a:t>   </a:t>
            </a:r>
            <a:r>
              <a:rPr lang="en-US" altLang="zh-CN" sz="1900" b="0" dirty="0">
                <a:effectLst/>
                <a:latin typeface="+mn-ea"/>
                <a:ea typeface="+mn-ea"/>
              </a:rPr>
              <a:t>  </a:t>
            </a:r>
            <a:r>
              <a:rPr lang="en-US" altLang="zh-CN" sz="1900" b="0" dirty="0" smtClean="0">
                <a:effectLst/>
                <a:latin typeface="+mn-ea"/>
                <a:ea typeface="+mn-ea"/>
              </a:rPr>
              <a:t> 2.</a:t>
            </a:r>
            <a:r>
              <a:rPr lang="zh-CN" altLang="en-US" sz="1900" b="0" dirty="0" smtClean="0">
                <a:effectLst/>
                <a:latin typeface="+mn-ea"/>
                <a:ea typeface="+mn-ea"/>
              </a:rPr>
              <a:t>毛泽东</a:t>
            </a:r>
            <a:r>
              <a:rPr lang="zh-CN" altLang="en-US" sz="1900" b="0" dirty="0">
                <a:effectLst/>
                <a:latin typeface="+mn-ea"/>
                <a:ea typeface="+mn-ea"/>
              </a:rPr>
              <a:t>军事思想在世界上有广泛而深远的</a:t>
            </a:r>
            <a:r>
              <a:rPr lang="zh-CN" altLang="en-US" sz="1900" b="0" dirty="0" smtClean="0">
                <a:effectLst/>
                <a:latin typeface="+mn-ea"/>
                <a:ea typeface="+mn-ea"/>
              </a:rPr>
              <a:t>影响</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毛泽东</a:t>
            </a:r>
            <a:r>
              <a:rPr lang="zh-CN" altLang="en-US" sz="1900" b="0" dirty="0">
                <a:effectLst/>
                <a:latin typeface="+mn-ea"/>
                <a:ea typeface="+mn-ea"/>
              </a:rPr>
              <a:t>军事思想的影响远远超出中国的国界和它产生的时代。首先，毛泽东军事思想在第三世界广为传播，成了被压迫民族和人民争取民族独立和解放的强大思想理论武器。毛泽东军事思想创造了在正义战争中以弱胜强的高超战争艺术，为被压迫民族和被压迫阶级在争取解放的正义战争中，提供了以小胜大、以劣势装备战胜优势装备之敌的成功的实践范例。毛泽东作为军事战略家，是一位开路先锋，他的人民战争学说，对亚洲和非洲的历史发展的影响是不可估量的。其次，毛泽东军事思想对世界军事思想的发展做出了重大的贡献。毛泽东军事思想所揭示的军事规律达到了前所未有的深度和广度，是一座博大精深的军事理论宝库，在世界军事思想史上占有重要地位。再次，毛泽东军事思想受到世界各方面人士的重视，许多人对它进行探索和学习，称颂毛泽东是当代最伟大的政治家、军事家、战略家和军事理论家</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en-US" altLang="zh-CN" sz="1900" b="0" dirty="0" smtClean="0">
                <a:effectLst/>
                <a:latin typeface="+mn-ea"/>
                <a:ea typeface="+mn-ea"/>
              </a:rPr>
              <a:t>      3</a:t>
            </a:r>
            <a:r>
              <a:rPr lang="en-US" altLang="zh-CN" sz="1900" b="0" dirty="0">
                <a:effectLst/>
                <a:latin typeface="+mn-ea"/>
                <a:ea typeface="+mn-ea"/>
              </a:rPr>
              <a:t>.</a:t>
            </a:r>
            <a:r>
              <a:rPr lang="zh-CN" altLang="en-US" sz="1900" b="0" dirty="0">
                <a:effectLst/>
                <a:latin typeface="+mn-ea"/>
                <a:ea typeface="+mn-ea"/>
              </a:rPr>
              <a:t>毛泽东军事思想始终是我军克敌制胜的</a:t>
            </a:r>
            <a:r>
              <a:rPr lang="zh-CN" altLang="en-US" sz="1900" b="0" dirty="0" smtClean="0">
                <a:effectLst/>
                <a:latin typeface="+mn-ea"/>
                <a:ea typeface="+mn-ea"/>
              </a:rPr>
              <a:t>法宝</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毛泽东</a:t>
            </a:r>
            <a:r>
              <a:rPr lang="zh-CN" altLang="en-US" sz="1900" b="0" dirty="0">
                <a:effectLst/>
                <a:latin typeface="+mn-ea"/>
                <a:ea typeface="+mn-ea"/>
              </a:rPr>
              <a:t>军事思想不仅正确揭示了中国战争的客观规律，而且揭示了战争的一般规律。如揭示了战争的本源、战争的本质、战争的性质，指导和研究战争的方法论等。所以，近代中国的革命战争，以毛泽东军事思想为指导，便能取得胜利，违背了毛泽东军事思想，便会遭受挫折，甚至失败，这已经被历史所证明。</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133088715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114300" y="-27384"/>
            <a:ext cx="11988800" cy="688538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smtClean="0">
                <a:effectLst/>
                <a:latin typeface="+mn-ea"/>
                <a:ea typeface="+mn-ea"/>
              </a:rPr>
              <a:t>   </a:t>
            </a:r>
            <a:r>
              <a:rPr lang="en-US" altLang="zh-CN" sz="1900" b="0" dirty="0">
                <a:effectLst/>
                <a:latin typeface="+mn-ea"/>
                <a:ea typeface="+mn-ea"/>
              </a:rPr>
              <a:t>  </a:t>
            </a:r>
            <a:r>
              <a:rPr lang="en-US" altLang="zh-CN" sz="1900" b="0" dirty="0" smtClean="0">
                <a:effectLst/>
                <a:latin typeface="+mn-ea"/>
                <a:ea typeface="+mn-ea"/>
              </a:rPr>
              <a:t> </a:t>
            </a:r>
            <a:r>
              <a:rPr lang="en-US" altLang="zh-CN" sz="1800" b="0" dirty="0" smtClean="0">
                <a:effectLst/>
                <a:latin typeface="+mn-ea"/>
                <a:ea typeface="+mn-ea"/>
              </a:rPr>
              <a:t>2.</a:t>
            </a:r>
            <a:r>
              <a:rPr lang="zh-CN" altLang="en-US" sz="1800" b="0" dirty="0" smtClean="0">
                <a:effectLst/>
                <a:latin typeface="+mn-ea"/>
                <a:ea typeface="+mn-ea"/>
              </a:rPr>
              <a:t>毛泽东</a:t>
            </a:r>
            <a:r>
              <a:rPr lang="zh-CN" altLang="en-US" sz="1800" b="0" dirty="0">
                <a:effectLst/>
                <a:latin typeface="+mn-ea"/>
                <a:ea typeface="+mn-ea"/>
              </a:rPr>
              <a:t>军事思想在世界上有广泛而深远的</a:t>
            </a:r>
            <a:r>
              <a:rPr lang="zh-CN" altLang="en-US" sz="1800" b="0" dirty="0" smtClean="0">
                <a:effectLst/>
                <a:latin typeface="+mn-ea"/>
                <a:ea typeface="+mn-ea"/>
              </a:rPr>
              <a:t>影响</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毛泽东</a:t>
            </a:r>
            <a:r>
              <a:rPr lang="zh-CN" altLang="en-US" sz="1800" b="0" dirty="0">
                <a:effectLst/>
                <a:latin typeface="+mn-ea"/>
                <a:ea typeface="+mn-ea"/>
              </a:rPr>
              <a:t>军事思想的影响远远超出中国的国界和它产生的时代。首先，毛泽东军事思想在第三世界广为传播，成了被压迫民族和人民争取民族独立和解放的强大思想理论武器。毛泽东军事思想创造了在正义战争中以弱胜强的高超战争艺术，为被压迫民族和被压迫阶级在争取解放的正义战争中，提供了以小胜大、以劣势装备战胜优势装备之敌的成功的实践范例。毛泽东作为军事战略家，是一位开路先锋，他的人民战争学说，对亚洲和非洲的历史发展的影响是不可估量的。其次，毛泽东军事思想对世界军事思想的发展做出了重大的贡献。毛泽东军事思想所揭示的军事规律达到了前所未有的深度和广度，是一座博大精深的军事理论宝库，在世界军事思想史上占有重要地位。再次，毛泽东军事思想受到世界各方面人士的重视，许多人对它进行探索和学习，称颂毛泽东是当代最伟大的政治家、军事家、战略家和军事理论家</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smtClean="0">
                <a:effectLst/>
                <a:latin typeface="+mn-ea"/>
                <a:ea typeface="+mn-ea"/>
              </a:rPr>
              <a:t>      3</a:t>
            </a:r>
            <a:r>
              <a:rPr lang="en-US" altLang="zh-CN" sz="1800" b="0" dirty="0">
                <a:effectLst/>
                <a:latin typeface="+mn-ea"/>
                <a:ea typeface="+mn-ea"/>
              </a:rPr>
              <a:t>.</a:t>
            </a:r>
            <a:r>
              <a:rPr lang="zh-CN" altLang="en-US" sz="1800" b="0" dirty="0">
                <a:effectLst/>
                <a:latin typeface="+mn-ea"/>
                <a:ea typeface="+mn-ea"/>
              </a:rPr>
              <a:t>毛泽东军事思想始终是我军克敌制胜的</a:t>
            </a:r>
            <a:r>
              <a:rPr lang="zh-CN" altLang="en-US" sz="1800" b="0" dirty="0" smtClean="0">
                <a:effectLst/>
                <a:latin typeface="+mn-ea"/>
                <a:ea typeface="+mn-ea"/>
              </a:rPr>
              <a:t>法宝</a:t>
            </a:r>
            <a:endParaRPr lang="en-US" altLang="zh-CN" sz="1800" b="0" dirty="0" smtClean="0">
              <a:effectLst/>
              <a:latin typeface="+mn-ea"/>
              <a:ea typeface="+mn-ea"/>
            </a:endParaRPr>
          </a:p>
          <a:p>
            <a:pPr algn="l">
              <a:lnSpc>
                <a:spcPct val="150000"/>
              </a:lnSpc>
            </a:pPr>
            <a:r>
              <a:rPr lang="zh-CN" altLang="en-US" sz="1800" b="0" dirty="0" smtClean="0">
                <a:effectLst/>
                <a:latin typeface="+mn-ea"/>
                <a:ea typeface="+mn-ea"/>
              </a:rPr>
              <a:t>      毛泽东</a:t>
            </a:r>
            <a:r>
              <a:rPr lang="zh-CN" altLang="en-US" sz="1800" b="0" dirty="0">
                <a:effectLst/>
                <a:latin typeface="+mn-ea"/>
                <a:ea typeface="+mn-ea"/>
              </a:rPr>
              <a:t>军事思想不仅正确揭示了中国战争的客观规律，而且揭示了战争的一般规律。如揭示了战争的本源、战争的本质、战争的性质，指导和研究战争的方法论等。所以，近代中国的革命战争，以毛泽东军事思想为指导，便能取得胜利，违背了毛泽东军事思想，便会遭受挫折，甚至失败，这已经被历史所证明。毛泽东军事思想既揭示了中国革命战争规律，也反映了现代战争诸多原理。毛泽东军事思想具有与时俱进的宝贵理论品质，强调理论要与特殊战争环境相结合。</a:t>
            </a:r>
            <a:endParaRPr lang="en-US" altLang="zh-CN" sz="1800" b="0" dirty="0" smtClean="0">
              <a:effectLst/>
              <a:latin typeface="+mn-ea"/>
              <a:ea typeface="+mn-ea"/>
            </a:endParaRPr>
          </a:p>
        </p:txBody>
      </p:sp>
    </p:spTree>
    <p:custDataLst>
      <p:tags r:id="rId1"/>
    </p:custDataLst>
    <p:extLst>
      <p:ext uri="{BB962C8B-B14F-4D97-AF65-F5344CB8AC3E}">
        <p14:creationId xmlns:p14="http://schemas.microsoft.com/office/powerpoint/2010/main" val="205814939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27608" y="404664"/>
            <a:ext cx="11357024" cy="6264696"/>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smtClean="0">
                <a:effectLst/>
                <a:latin typeface="+mn-ea"/>
                <a:ea typeface="+mn-ea"/>
              </a:rPr>
              <a:t>      在</a:t>
            </a:r>
            <a:r>
              <a:rPr lang="zh-CN" altLang="en-US" sz="1900" b="0" dirty="0">
                <a:effectLst/>
                <a:latin typeface="+mn-ea"/>
                <a:ea typeface="+mn-ea"/>
              </a:rPr>
              <a:t>科学技术发展日新月异，国际格局和战争形态发生了巨大变化的今天</a:t>
            </a:r>
            <a:r>
              <a:rPr lang="zh-CN" altLang="en-US" sz="1900" b="0" dirty="0" smtClean="0">
                <a:effectLst/>
                <a:latin typeface="+mn-ea"/>
                <a:ea typeface="+mn-ea"/>
              </a:rPr>
              <a:t>，毛泽东思想与</a:t>
            </a:r>
            <a:r>
              <a:rPr lang="zh-CN" altLang="en-US" sz="1900" b="0" dirty="0">
                <a:effectLst/>
                <a:latin typeface="+mn-ea"/>
                <a:ea typeface="+mn-ea"/>
              </a:rPr>
              <a:t>时俱进的理论品质，对我国军事理论创新，对指导我军打赢信息化战争，具有重要的理论意义和实践意义。无论过去、现在和将来，毛泽东军事思想都是我军克敌制胜的法宝</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二</a:t>
            </a:r>
            <a:r>
              <a:rPr lang="zh-CN" altLang="en-US" sz="1900" b="0" dirty="0">
                <a:effectLst/>
                <a:latin typeface="+mn-ea"/>
                <a:ea typeface="+mn-ea"/>
              </a:rPr>
              <a:t>、邓小平新时期军队建设</a:t>
            </a:r>
            <a:r>
              <a:rPr lang="zh-CN" altLang="en-US" sz="1900" b="0" dirty="0" smtClean="0">
                <a:effectLst/>
                <a:latin typeface="+mn-ea"/>
                <a:ea typeface="+mn-ea"/>
              </a:rPr>
              <a:t>思想</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邓小平</a:t>
            </a:r>
            <a:r>
              <a:rPr lang="zh-CN" altLang="en-US" sz="1900" b="0" dirty="0">
                <a:effectLst/>
                <a:latin typeface="+mn-ea"/>
                <a:ea typeface="+mn-ea"/>
              </a:rPr>
              <a:t>新时期军队建设思想是对马克思主义军事理论、毛泽东军事思想在新的历史条件下的创造性运用与发展，是以邓小平为代表的中国共产党人关于当代中国军事的科学理论体系，它是邓小平理论的重要组成部分，是毛泽东军事思想在新的历史条件下的继承和发展，是中国化了的、最具有时代特色的当代马克思主义军事理论</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三</a:t>
            </a:r>
            <a:r>
              <a:rPr lang="zh-CN" altLang="en-US" sz="1900" b="0" dirty="0">
                <a:effectLst/>
                <a:latin typeface="+mn-ea"/>
                <a:ea typeface="+mn-ea"/>
              </a:rPr>
              <a:t>、江泽民国防和军队建设</a:t>
            </a:r>
            <a:r>
              <a:rPr lang="zh-CN" altLang="en-US" sz="1900" b="0" dirty="0" smtClean="0">
                <a:effectLst/>
                <a:latin typeface="+mn-ea"/>
                <a:ea typeface="+mn-ea"/>
              </a:rPr>
              <a:t>思想</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江泽民</a:t>
            </a:r>
            <a:r>
              <a:rPr lang="zh-CN" altLang="en-US" sz="1900" b="0" dirty="0">
                <a:effectLst/>
                <a:latin typeface="+mn-ea"/>
                <a:ea typeface="+mn-ea"/>
              </a:rPr>
              <a:t>国防和军队建设思想，是江泽民同志在领导国防和军队现代化建设的实践中，按照“三个代表”重要思想所体现的时代性和先进性的要求，紧紧围绕解决“打得赢、不变质”两个历史性课题而创立的军事指导理论。</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205814939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427608" y="404664"/>
            <a:ext cx="11357024" cy="6264696"/>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smtClean="0">
                <a:effectLst/>
                <a:latin typeface="+mn-ea"/>
                <a:ea typeface="+mn-ea"/>
              </a:rPr>
              <a:t>      四</a:t>
            </a:r>
            <a:r>
              <a:rPr lang="zh-CN" altLang="en-US" sz="1900" b="0" dirty="0">
                <a:effectLst/>
                <a:latin typeface="+mn-ea"/>
                <a:ea typeface="+mn-ea"/>
              </a:rPr>
              <a:t>、胡锦涛国防和军队建设</a:t>
            </a:r>
            <a:r>
              <a:rPr lang="zh-CN" altLang="en-US" sz="1900" b="0" dirty="0" smtClean="0">
                <a:effectLst/>
                <a:latin typeface="+mn-ea"/>
                <a:ea typeface="+mn-ea"/>
              </a:rPr>
              <a:t>思想</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胡锦涛</a:t>
            </a:r>
            <a:r>
              <a:rPr lang="zh-CN" altLang="en-US" sz="1900" b="0" dirty="0">
                <a:effectLst/>
                <a:latin typeface="+mn-ea"/>
                <a:ea typeface="+mn-ea"/>
              </a:rPr>
              <a:t>国防和军队建设思想是胡锦涛关于新世纪新阶段我国军事战略、国防建设和军队建设的思想理论体系，是以胡锦涛为总书记的党中央，根据新世纪新阶段的国际战略格局、国家安全形势和经济全球化趋势而制定的我国国防建设和军队建设的纲领、路线、方针、政策，是对毛泽东军事思想、邓小平新时期军队建设思想和江泽民国防和军队建设思想成果的继承和发展</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五</a:t>
            </a:r>
            <a:r>
              <a:rPr lang="zh-CN" altLang="en-US" sz="1900" b="0" dirty="0">
                <a:effectLst/>
                <a:latin typeface="+mn-ea"/>
                <a:ea typeface="+mn-ea"/>
              </a:rPr>
              <a:t>、习近平强军</a:t>
            </a:r>
            <a:r>
              <a:rPr lang="zh-CN" altLang="en-US" sz="1900" b="0" dirty="0" smtClean="0">
                <a:effectLst/>
                <a:latin typeface="+mn-ea"/>
                <a:ea typeface="+mn-ea"/>
              </a:rPr>
              <a:t>思想</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习近平</a:t>
            </a:r>
            <a:r>
              <a:rPr lang="zh-CN" altLang="en-US" sz="1900" b="0" dirty="0">
                <a:effectLst/>
                <a:latin typeface="+mn-ea"/>
                <a:ea typeface="+mn-ea"/>
              </a:rPr>
              <a:t>强军思想着眼坚持和发展中国特色社会主义、实现中华民族伟大复兴和中国梦，立足国家安全和发展战略全局，围绕强军兴军作出一系列重要论述，习近平强军思想立论于马克思主义基本原理，立足于新时代国防和军队鲜活实践，深刻回答了强军兴军的使命任务、目标方向、原则制度、根本指向、战略布局、重要路径等一系列根本性问题，是一个逻辑严密、意蕴深远的科学军事理论体系。习近平强军思想是凝聚强军意志、推进强军实践的强大思想武器，为加快推进我国国防和军队现代化提供了根本遵循。</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31703460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44624"/>
            <a:ext cx="11938000" cy="6813376"/>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900" b="0" dirty="0">
                <a:effectLst/>
                <a:latin typeface="+mn-ea"/>
                <a:ea typeface="+mn-ea"/>
              </a:rPr>
              <a:t>      （一）习近平强军思想的时代</a:t>
            </a:r>
            <a:r>
              <a:rPr lang="zh-CN" altLang="en-US" sz="1900" b="0" dirty="0" smtClean="0">
                <a:effectLst/>
                <a:latin typeface="+mn-ea"/>
                <a:ea typeface="+mn-ea"/>
              </a:rPr>
              <a:t>背景</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强</a:t>
            </a:r>
            <a:r>
              <a:rPr lang="zh-CN" altLang="en-US" sz="1900" b="0" dirty="0">
                <a:effectLst/>
                <a:latin typeface="+mn-ea"/>
                <a:ea typeface="+mn-ea"/>
              </a:rPr>
              <a:t>军事业孕育强军思想，强军思想指引强军事业。党的十八大以来，我军着力举旗铸魂、突出备战打仗、坚定推进改革、强力正风反腐，国防和军队建设出现了新的气象，在中国特色强军之路上实现了跨越式发展，为强军兴军打下了坚实的基础</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en-US" altLang="zh-CN" sz="1900" b="0" dirty="0" smtClean="0">
                <a:effectLst/>
                <a:latin typeface="+mn-ea"/>
                <a:ea typeface="+mn-ea"/>
              </a:rPr>
              <a:t>      1</a:t>
            </a:r>
            <a:r>
              <a:rPr lang="en-US" altLang="zh-CN" sz="1900" b="0" dirty="0">
                <a:effectLst/>
                <a:latin typeface="+mn-ea"/>
                <a:ea typeface="+mn-ea"/>
              </a:rPr>
              <a:t>.</a:t>
            </a:r>
            <a:r>
              <a:rPr lang="zh-CN" altLang="en-US" sz="1900" b="0" dirty="0">
                <a:effectLst/>
                <a:latin typeface="+mn-ea"/>
                <a:ea typeface="+mn-ea"/>
              </a:rPr>
              <a:t>党的军事指导理论创新发展的</a:t>
            </a:r>
            <a:r>
              <a:rPr lang="zh-CN" altLang="en-US" sz="1900" b="0" dirty="0" smtClean="0">
                <a:effectLst/>
                <a:latin typeface="+mn-ea"/>
                <a:ea typeface="+mn-ea"/>
              </a:rPr>
              <a:t>需要</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党</a:t>
            </a:r>
            <a:r>
              <a:rPr lang="zh-CN" altLang="en-US" sz="1900" b="0" dirty="0">
                <a:effectLst/>
                <a:latin typeface="+mn-ea"/>
                <a:ea typeface="+mn-ea"/>
              </a:rPr>
              <a:t>和军队事业是在接力奋斗中向前推进的，党的军事指导理论也是在与时俱进中不断发展的。习近平同志深刻把握强国强军历史方位和阶段性特点，坚持把马克思主义军事理论与人民军队建设实际相结合，提出一系列紧密联系、相互贯通、富有创新的思想理论观点，深刻阐明为什么要强军、强军目标是什么、怎样走中国特色强军之路的时代课题，阐明新时代我国国防和军队建设的战略目标、使命任务、指导方针、强大动力、根本保证、科学方法等，丰富发展了党的军事指导理论</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en-US" altLang="zh-CN" sz="1900" b="0" dirty="0" smtClean="0">
                <a:effectLst/>
                <a:latin typeface="+mn-ea"/>
                <a:ea typeface="+mn-ea"/>
              </a:rPr>
              <a:t>      2</a:t>
            </a:r>
            <a:r>
              <a:rPr lang="en-US" altLang="zh-CN" sz="1900" b="0" dirty="0">
                <a:effectLst/>
                <a:latin typeface="+mn-ea"/>
                <a:ea typeface="+mn-ea"/>
              </a:rPr>
              <a:t>.</a:t>
            </a:r>
            <a:r>
              <a:rPr lang="zh-CN" altLang="en-US" sz="1900" b="0" dirty="0">
                <a:effectLst/>
                <a:latin typeface="+mn-ea"/>
                <a:ea typeface="+mn-ea"/>
              </a:rPr>
              <a:t>筹划和推进国防和军队建设的</a:t>
            </a:r>
            <a:r>
              <a:rPr lang="zh-CN" altLang="en-US" sz="1900" b="0" dirty="0" smtClean="0">
                <a:effectLst/>
                <a:latin typeface="+mn-ea"/>
                <a:ea typeface="+mn-ea"/>
              </a:rPr>
              <a:t>需要</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理论</a:t>
            </a:r>
            <a:r>
              <a:rPr lang="zh-CN" altLang="en-US" sz="1900" b="0" dirty="0">
                <a:effectLst/>
                <a:latin typeface="+mn-ea"/>
                <a:ea typeface="+mn-ea"/>
              </a:rPr>
              <a:t>的实现程度，在于理论满足现实需要的程度。习近平强军思想，坚持问题导向，抓住主要矛盾，围绕推进军队建设、改革和军事斗争准备，形成一系列新理念新思想新战略，提出一系列新思路新举措新方法，为我们攻坚克难、爬坡过坎、开拓前行提供了思想引领和解题之匙。</a:t>
            </a:r>
            <a:endParaRPr lang="en-US" altLang="zh-CN" sz="1900" b="0" dirty="0" smtClean="0">
              <a:effectLst/>
              <a:latin typeface="+mn-ea"/>
              <a:ea typeface="+mn-ea"/>
            </a:endParaRPr>
          </a:p>
        </p:txBody>
      </p:sp>
    </p:spTree>
    <p:custDataLst>
      <p:tags r:id="rId1"/>
    </p:custDataLst>
    <p:extLst>
      <p:ext uri="{BB962C8B-B14F-4D97-AF65-F5344CB8AC3E}">
        <p14:creationId xmlns:p14="http://schemas.microsoft.com/office/powerpoint/2010/main" val="382919634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35360" y="-27384"/>
            <a:ext cx="11449272"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en-US" altLang="zh-CN" sz="1900" b="0" dirty="0" smtClean="0">
                <a:effectLst/>
                <a:latin typeface="+mn-ea"/>
                <a:ea typeface="+mn-ea"/>
              </a:rPr>
              <a:t>      3</a:t>
            </a:r>
            <a:r>
              <a:rPr lang="en-US" altLang="zh-CN" sz="1900" b="0" dirty="0">
                <a:effectLst/>
                <a:latin typeface="+mn-ea"/>
                <a:ea typeface="+mn-ea"/>
              </a:rPr>
              <a:t>.</a:t>
            </a:r>
            <a:r>
              <a:rPr lang="zh-CN" altLang="en-US" sz="1900" b="0" dirty="0">
                <a:effectLst/>
                <a:latin typeface="+mn-ea"/>
                <a:ea typeface="+mn-ea"/>
              </a:rPr>
              <a:t>推动改革强军加快军队转型发展的</a:t>
            </a:r>
            <a:r>
              <a:rPr lang="zh-CN" altLang="en-US" sz="1900" b="0" dirty="0" smtClean="0">
                <a:effectLst/>
                <a:latin typeface="+mn-ea"/>
                <a:ea typeface="+mn-ea"/>
              </a:rPr>
              <a:t>需要</a:t>
            </a:r>
            <a:endParaRPr lang="en-US" altLang="zh-CN" sz="1900" b="0" dirty="0" smtClean="0">
              <a:effectLst/>
              <a:latin typeface="+mn-ea"/>
              <a:ea typeface="+mn-ea"/>
            </a:endParaRPr>
          </a:p>
          <a:p>
            <a:pPr algn="l">
              <a:lnSpc>
                <a:spcPct val="150000"/>
              </a:lnSpc>
            </a:pPr>
            <a:r>
              <a:rPr lang="en-US" altLang="zh-CN" sz="1900" b="0" dirty="0">
                <a:effectLst/>
                <a:latin typeface="+mn-ea"/>
                <a:ea typeface="+mn-ea"/>
              </a:rPr>
              <a:t> </a:t>
            </a:r>
            <a:r>
              <a:rPr lang="en-US" altLang="zh-CN" sz="1900" b="0" dirty="0" smtClean="0">
                <a:effectLst/>
                <a:latin typeface="+mn-ea"/>
                <a:ea typeface="+mn-ea"/>
              </a:rPr>
              <a:t>     </a:t>
            </a:r>
            <a:r>
              <a:rPr lang="zh-CN" altLang="en-US" sz="1900" b="0" dirty="0" smtClean="0">
                <a:effectLst/>
                <a:latin typeface="+mn-ea"/>
                <a:ea typeface="+mn-ea"/>
              </a:rPr>
              <a:t>党</a:t>
            </a:r>
            <a:r>
              <a:rPr lang="zh-CN" altLang="en-US" sz="1900" b="0" dirty="0">
                <a:effectLst/>
                <a:latin typeface="+mn-ea"/>
                <a:ea typeface="+mn-ea"/>
              </a:rPr>
              <a:t>的科学理论是时代精神的精华，最能引领人激励人。习近平强军思想，把最高理想与现实目标统一起来，把强国梦强军梦与个人梦统一起来，为凝神聚力、团结奋斗指明了方向；凝结着我党我军光荣传统和建军治军宝贵经验，开启了改革强军、革弊鼎新的时代新风，立起了有灵魂、有本事、有血性、有品德新一代革命军人的好样子，构筑起新的精神高地、精神家园；贯穿和体现着共产党人的政治立场、价值追求和思想风范，给人以坚定的信念和人格的感召。坚持用习近平强军思想统一思想、武装思想，立根固本、铸牢军魂，才能更好激发强军精神、汇聚强军力量、助推强军事业</a:t>
            </a:r>
            <a:r>
              <a:rPr lang="zh-CN" altLang="en-US" sz="1900" b="0" dirty="0" smtClean="0">
                <a:effectLst/>
                <a:latin typeface="+mn-ea"/>
                <a:ea typeface="+mn-ea"/>
              </a:rPr>
              <a:t>。</a:t>
            </a:r>
            <a:endParaRPr lang="en-US" altLang="zh-CN" sz="1900" b="0" dirty="0" smtClean="0">
              <a:effectLst/>
              <a:latin typeface="+mn-ea"/>
              <a:ea typeface="+mn-ea"/>
            </a:endParaRPr>
          </a:p>
          <a:p>
            <a:pPr algn="l">
              <a:lnSpc>
                <a:spcPct val="150000"/>
              </a:lnSpc>
            </a:pPr>
            <a:r>
              <a:rPr lang="zh-CN" altLang="en-US" sz="1900" b="0" dirty="0" smtClean="0">
                <a:effectLst/>
                <a:latin typeface="+mn-ea"/>
                <a:ea typeface="+mn-ea"/>
              </a:rPr>
              <a:t>      （</a:t>
            </a:r>
            <a:r>
              <a:rPr lang="zh-CN" altLang="en-US" sz="1900" b="0" dirty="0">
                <a:effectLst/>
                <a:latin typeface="+mn-ea"/>
                <a:ea typeface="+mn-ea"/>
              </a:rPr>
              <a:t>二）习近平强军思想的主要</a:t>
            </a:r>
            <a:r>
              <a:rPr lang="zh-CN" altLang="en-US" sz="1900" b="0" dirty="0" smtClean="0">
                <a:effectLst/>
                <a:latin typeface="+mn-ea"/>
                <a:ea typeface="+mn-ea"/>
              </a:rPr>
              <a:t>内容</a:t>
            </a:r>
            <a:endParaRPr lang="en-US" altLang="zh-CN" sz="1900" b="0" dirty="0" smtClean="0">
              <a:effectLst/>
              <a:latin typeface="+mn-ea"/>
              <a:ea typeface="+mn-ea"/>
            </a:endParaRPr>
          </a:p>
          <a:p>
            <a:pPr algn="l"/>
            <a:r>
              <a:rPr lang="en-US" altLang="zh-CN" sz="2000" dirty="0" smtClean="0">
                <a:effectLst/>
              </a:rPr>
              <a:t>      </a:t>
            </a:r>
            <a:r>
              <a:rPr lang="zh-CN" altLang="zh-CN" sz="2000" b="0" dirty="0" smtClean="0">
                <a:effectLst/>
                <a:latin typeface="+mn-ea"/>
                <a:ea typeface="+mn-ea"/>
              </a:rPr>
              <a:t>习</a:t>
            </a:r>
            <a:r>
              <a:rPr lang="zh-CN" altLang="zh-CN" sz="2000" b="0" dirty="0">
                <a:effectLst/>
                <a:latin typeface="+mn-ea"/>
                <a:ea typeface="+mn-ea"/>
              </a:rPr>
              <a:t>近平强军思想是习近平新时代中国特色社会主义思想的重要组成部分，是党的军事指导理论最新成果，是坚持走中国特色强军之路、全面推进国防和军队现代化的行动纲领。习近平强军思想涵盖了新时代军队建设、改革和军事斗争准备各领域各方面，贯通军事力量建设和运用全过程，形成了一个内涵丰富、结构严谨、与时俱进的科学思想体系。</a:t>
            </a:r>
          </a:p>
        </p:txBody>
      </p:sp>
    </p:spTree>
    <p:custDataLst>
      <p:tags r:id="rId1"/>
    </p:custDataLst>
    <p:extLst>
      <p:ext uri="{BB962C8B-B14F-4D97-AF65-F5344CB8AC3E}">
        <p14:creationId xmlns:p14="http://schemas.microsoft.com/office/powerpoint/2010/main" val="393465420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335360" y="-27384"/>
            <a:ext cx="11449272" cy="688538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altLang="zh-CN" sz="2000" b="0" dirty="0" smtClean="0">
                <a:effectLst/>
                <a:latin typeface="+mn-ea"/>
                <a:ea typeface="+mn-ea"/>
              </a:rPr>
              <a:t>      </a:t>
            </a:r>
            <a:r>
              <a:rPr lang="en-US" altLang="zh-CN" sz="2000" b="0" dirty="0">
                <a:effectLst/>
                <a:latin typeface="+mn-ea"/>
                <a:ea typeface="+mn-ea"/>
              </a:rPr>
              <a:t>1.</a:t>
            </a:r>
            <a:r>
              <a:rPr lang="zh-CN" altLang="zh-CN" sz="2000" b="0" dirty="0">
                <a:effectLst/>
                <a:latin typeface="+mn-ea"/>
                <a:ea typeface="+mn-ea"/>
              </a:rPr>
              <a:t>强军兴军的根本保证</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党对人民军队的绝对领导是人民军队建军之本、强军之魂，必须全面加强军队党的领导和党的建设，贯彻党领导军队的一系列根本原则和制度，确保部队绝对忠诚、绝对纯洁、绝对可靠。</a:t>
            </a:r>
          </a:p>
          <a:p>
            <a:pPr algn="l"/>
            <a:r>
              <a:rPr lang="en-US" altLang="zh-CN" sz="2000" b="0" dirty="0" smtClean="0">
                <a:effectLst/>
                <a:latin typeface="+mn-ea"/>
                <a:ea typeface="+mn-ea"/>
              </a:rPr>
              <a:t>      2</a:t>
            </a:r>
            <a:r>
              <a:rPr lang="en-US" altLang="zh-CN" sz="2000" b="0" dirty="0">
                <a:effectLst/>
                <a:latin typeface="+mn-ea"/>
                <a:ea typeface="+mn-ea"/>
              </a:rPr>
              <a:t>.</a:t>
            </a:r>
            <a:r>
              <a:rPr lang="zh-CN" altLang="zh-CN" sz="2000" b="0" dirty="0">
                <a:effectLst/>
                <a:latin typeface="+mn-ea"/>
                <a:ea typeface="+mn-ea"/>
              </a:rPr>
              <a:t>强军兴军的时代要求</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强国必须强军，巩固国防和强大人民军队是新时代坚持和发展中国特色社会主义、实现中华民族伟大复兴的战略支撑，人民军队必须有效履行新时代使命任务。</a:t>
            </a:r>
          </a:p>
          <a:p>
            <a:pPr algn="l"/>
            <a:r>
              <a:rPr lang="en-US" altLang="zh-CN" sz="2000" b="0" dirty="0" smtClean="0">
                <a:effectLst/>
                <a:latin typeface="+mn-ea"/>
                <a:ea typeface="+mn-ea"/>
              </a:rPr>
              <a:t>      3</a:t>
            </a:r>
            <a:r>
              <a:rPr lang="en-US" altLang="zh-CN" sz="2000" b="0" dirty="0">
                <a:effectLst/>
                <a:latin typeface="+mn-ea"/>
                <a:ea typeface="+mn-ea"/>
              </a:rPr>
              <a:t>.</a:t>
            </a:r>
            <a:r>
              <a:rPr lang="zh-CN" altLang="zh-CN" sz="2000" b="0" dirty="0">
                <a:effectLst/>
                <a:latin typeface="+mn-ea"/>
                <a:ea typeface="+mn-ea"/>
              </a:rPr>
              <a:t>强军兴军的奋斗目标</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党在新时代的强军目标是建设一支听党指挥、能打胜仗、作风优良的人民军队，到</a:t>
            </a:r>
            <a:r>
              <a:rPr lang="en-US" altLang="zh-CN" sz="2000" b="0" dirty="0">
                <a:effectLst/>
                <a:latin typeface="+mn-ea"/>
                <a:ea typeface="+mn-ea"/>
              </a:rPr>
              <a:t>2027</a:t>
            </a:r>
            <a:r>
              <a:rPr lang="zh-CN" altLang="zh-CN" sz="2000" b="0" dirty="0">
                <a:effectLst/>
                <a:latin typeface="+mn-ea"/>
                <a:ea typeface="+mn-ea"/>
              </a:rPr>
              <a:t>年实现建军一百年奋斗目标，到</a:t>
            </a:r>
            <a:r>
              <a:rPr lang="en-US" altLang="zh-CN" sz="2000" b="0" dirty="0">
                <a:effectLst/>
                <a:latin typeface="+mn-ea"/>
                <a:ea typeface="+mn-ea"/>
              </a:rPr>
              <a:t>2035</a:t>
            </a:r>
            <a:r>
              <a:rPr lang="zh-CN" altLang="zh-CN" sz="2000" b="0" dirty="0">
                <a:effectLst/>
                <a:latin typeface="+mn-ea"/>
                <a:ea typeface="+mn-ea"/>
              </a:rPr>
              <a:t>年基本实现国防和军队现代化，到</a:t>
            </a:r>
            <a:r>
              <a:rPr lang="en-US" altLang="zh-CN" sz="2000" b="0" dirty="0">
                <a:effectLst/>
                <a:latin typeface="+mn-ea"/>
                <a:ea typeface="+mn-ea"/>
              </a:rPr>
              <a:t>21</a:t>
            </a:r>
            <a:r>
              <a:rPr lang="zh-CN" altLang="zh-CN" sz="2000" b="0" dirty="0">
                <a:effectLst/>
                <a:latin typeface="+mn-ea"/>
                <a:ea typeface="+mn-ea"/>
              </a:rPr>
              <a:t>世纪中叶把人民军队建成世界一流军队</a:t>
            </a:r>
            <a:r>
              <a:rPr lang="zh-CN" altLang="zh-CN" sz="2000" b="0" dirty="0" smtClean="0">
                <a:effectLst/>
                <a:latin typeface="+mn-ea"/>
                <a:ea typeface="+mn-ea"/>
              </a:rPr>
              <a:t>。</a:t>
            </a:r>
            <a:endParaRPr lang="en-US" altLang="zh-CN" sz="2000" b="0" dirty="0" smtClean="0">
              <a:effectLst/>
              <a:latin typeface="+mn-ea"/>
              <a:ea typeface="+mn-ea"/>
            </a:endParaRPr>
          </a:p>
          <a:p>
            <a:pPr algn="l"/>
            <a:r>
              <a:rPr lang="en-US" altLang="zh-CN" sz="2000" b="0" dirty="0">
                <a:effectLst/>
                <a:latin typeface="+mn-ea"/>
                <a:ea typeface="+mn-ea"/>
              </a:rPr>
              <a:t> </a:t>
            </a:r>
            <a:r>
              <a:rPr lang="en-US" altLang="zh-CN" sz="2000" b="0" dirty="0" smtClean="0">
                <a:effectLst/>
                <a:latin typeface="+mn-ea"/>
                <a:ea typeface="+mn-ea"/>
              </a:rPr>
              <a:t>     </a:t>
            </a:r>
            <a:r>
              <a:rPr lang="en-US" altLang="zh-CN" sz="2000" b="0" dirty="0">
                <a:effectLst/>
                <a:latin typeface="+mn-ea"/>
                <a:ea typeface="+mn-ea"/>
              </a:rPr>
              <a:t>4.</a:t>
            </a:r>
            <a:r>
              <a:rPr lang="zh-CN" altLang="zh-CN" sz="2000" b="0" dirty="0">
                <a:effectLst/>
                <a:latin typeface="+mn-ea"/>
                <a:ea typeface="+mn-ea"/>
              </a:rPr>
              <a:t>强军兴军的根本指向</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军队是要准备打仗的，必须聚焦能打仗、打胜仗，扭住强敌对手，创新军事战略指导，发展人民战争战略战术，全面加强练兵备战，坚定灵活开展军事斗争，有效塑造态势、管控危机、遏制战争、打赢战争。</a:t>
            </a:r>
          </a:p>
          <a:p>
            <a:pPr algn="l"/>
            <a:endParaRPr lang="zh-CN" altLang="zh-CN" sz="2000" b="0" dirty="0">
              <a:effectLst/>
              <a:latin typeface="+mn-ea"/>
              <a:ea typeface="+mn-ea"/>
            </a:endParaRPr>
          </a:p>
        </p:txBody>
      </p:sp>
    </p:spTree>
    <p:custDataLst>
      <p:tags r:id="rId1"/>
    </p:custDataLst>
    <p:extLst>
      <p:ext uri="{BB962C8B-B14F-4D97-AF65-F5344CB8AC3E}">
        <p14:creationId xmlns:p14="http://schemas.microsoft.com/office/powerpoint/2010/main" val="287238535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88538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altLang="zh-CN" sz="2000" b="0" dirty="0" smtClean="0">
                <a:effectLst/>
                <a:latin typeface="+mn-ea"/>
                <a:ea typeface="+mn-ea"/>
              </a:rPr>
              <a:t>      </a:t>
            </a:r>
            <a:r>
              <a:rPr lang="en-US" altLang="zh-CN" sz="1800" b="0" dirty="0">
                <a:effectLst/>
                <a:latin typeface="+mn-ea"/>
                <a:ea typeface="+mn-ea"/>
              </a:rPr>
              <a:t>5.</a:t>
            </a:r>
            <a:r>
              <a:rPr lang="zh-CN" altLang="zh-CN" sz="1800" b="0" dirty="0">
                <a:effectLst/>
                <a:latin typeface="+mn-ea"/>
                <a:ea typeface="+mn-ea"/>
              </a:rPr>
              <a:t>强军兴军的战略布局</a:t>
            </a:r>
          </a:p>
          <a:p>
            <a:pPr algn="l"/>
            <a:r>
              <a:rPr lang="en-US" altLang="zh-CN" sz="1800" b="0" dirty="0" smtClean="0">
                <a:effectLst/>
                <a:latin typeface="+mn-ea"/>
                <a:ea typeface="+mn-ea"/>
              </a:rPr>
              <a:t>      </a:t>
            </a:r>
            <a:r>
              <a:rPr lang="zh-CN" altLang="zh-CN" sz="1800" b="0" dirty="0" smtClean="0">
                <a:effectLst/>
                <a:latin typeface="+mn-ea"/>
                <a:ea typeface="+mn-ea"/>
              </a:rPr>
              <a:t>明确</a:t>
            </a:r>
            <a:r>
              <a:rPr lang="zh-CN" altLang="zh-CN" sz="1800" b="0" dirty="0">
                <a:effectLst/>
                <a:latin typeface="+mn-ea"/>
                <a:ea typeface="+mn-ea"/>
              </a:rPr>
              <a:t>推进强军事业必须坚持政治建军、改革强军、科技强军、人才强军、依法治军，坚持边斗争、边备战、边建设，更加注重聚焦实战、创新驱动、体系建设、集约高效、军民融合，加强军事治理，推动高质量发展，全面提高革命化现代化正规化水平。</a:t>
            </a:r>
          </a:p>
          <a:p>
            <a:pPr algn="l"/>
            <a:r>
              <a:rPr lang="en-US" altLang="zh-CN" sz="1800" b="0" dirty="0" smtClean="0">
                <a:effectLst/>
                <a:latin typeface="+mn-ea"/>
                <a:ea typeface="+mn-ea"/>
              </a:rPr>
              <a:t>      6</a:t>
            </a:r>
            <a:r>
              <a:rPr lang="en-US" altLang="zh-CN" sz="1800" b="0" dirty="0">
                <a:effectLst/>
                <a:latin typeface="+mn-ea"/>
                <a:ea typeface="+mn-ea"/>
              </a:rPr>
              <a:t>.</a:t>
            </a:r>
            <a:r>
              <a:rPr lang="zh-CN" altLang="zh-CN" sz="1800" b="0" dirty="0">
                <a:effectLst/>
                <a:latin typeface="+mn-ea"/>
                <a:ea typeface="+mn-ea"/>
              </a:rPr>
              <a:t>强军兴军的必由之路</a:t>
            </a:r>
          </a:p>
          <a:p>
            <a:pPr algn="l"/>
            <a:r>
              <a:rPr lang="en-US" altLang="zh-CN" sz="1800" b="0" dirty="0" smtClean="0">
                <a:effectLst/>
                <a:latin typeface="+mn-ea"/>
                <a:ea typeface="+mn-ea"/>
              </a:rPr>
              <a:t>      </a:t>
            </a:r>
            <a:r>
              <a:rPr lang="zh-CN" altLang="zh-CN" sz="1800" b="0" dirty="0" smtClean="0">
                <a:effectLst/>
                <a:latin typeface="+mn-ea"/>
                <a:ea typeface="+mn-ea"/>
              </a:rPr>
              <a:t>明确</a:t>
            </a:r>
            <a:r>
              <a:rPr lang="zh-CN" altLang="zh-CN" sz="1800" b="0" dirty="0">
                <a:effectLst/>
                <a:latin typeface="+mn-ea"/>
                <a:ea typeface="+mn-ea"/>
              </a:rPr>
              <a:t>改革是强军的必由之路，必须推进军队组织形态现代化，构建中国特色现代军事力量体系，完善中国特色社会主义军事制度。</a:t>
            </a:r>
          </a:p>
          <a:p>
            <a:pPr algn="l"/>
            <a:r>
              <a:rPr lang="en-US" altLang="zh-CN" sz="1800" b="0" dirty="0" smtClean="0">
                <a:effectLst/>
                <a:latin typeface="+mn-ea"/>
                <a:ea typeface="+mn-ea"/>
              </a:rPr>
              <a:t>      7</a:t>
            </a:r>
            <a:r>
              <a:rPr lang="en-US" altLang="zh-CN" sz="1800" b="0" dirty="0">
                <a:effectLst/>
                <a:latin typeface="+mn-ea"/>
                <a:ea typeface="+mn-ea"/>
              </a:rPr>
              <a:t>.</a:t>
            </a:r>
            <a:r>
              <a:rPr lang="zh-CN" altLang="zh-CN" sz="1800" b="0" dirty="0">
                <a:effectLst/>
                <a:latin typeface="+mn-ea"/>
                <a:ea typeface="+mn-ea"/>
              </a:rPr>
              <a:t>强军兴军的强大引擎</a:t>
            </a:r>
          </a:p>
          <a:p>
            <a:pPr algn="l"/>
            <a:r>
              <a:rPr lang="en-US" altLang="zh-CN" sz="1800" b="0" dirty="0" smtClean="0">
                <a:effectLst/>
                <a:latin typeface="+mn-ea"/>
                <a:ea typeface="+mn-ea"/>
              </a:rPr>
              <a:t>      </a:t>
            </a:r>
            <a:r>
              <a:rPr lang="zh-CN" altLang="zh-CN" sz="1800" b="0" dirty="0" smtClean="0">
                <a:effectLst/>
                <a:latin typeface="+mn-ea"/>
                <a:ea typeface="+mn-ea"/>
              </a:rPr>
              <a:t>明确</a:t>
            </a:r>
            <a:r>
              <a:rPr lang="zh-CN" altLang="zh-CN" sz="1800" b="0" dirty="0">
                <a:effectLst/>
                <a:latin typeface="+mn-ea"/>
                <a:ea typeface="+mn-ea"/>
              </a:rPr>
              <a:t>科技是核心战斗力，必须坚持自主创新战略基点，推进高水平科技自立自强，统筹推进军事理论、技术、组织、管理、文化等各方面创新，建设创新型人民军队。</a:t>
            </a:r>
          </a:p>
          <a:p>
            <a:pPr algn="l"/>
            <a:r>
              <a:rPr lang="en-US" altLang="zh-CN" sz="1800" b="0" dirty="0" smtClean="0">
                <a:effectLst/>
                <a:latin typeface="+mn-ea"/>
                <a:ea typeface="+mn-ea"/>
              </a:rPr>
              <a:t>      8</a:t>
            </a:r>
            <a:r>
              <a:rPr lang="en-US" altLang="zh-CN" sz="1800" b="0" dirty="0">
                <a:effectLst/>
                <a:latin typeface="+mn-ea"/>
                <a:ea typeface="+mn-ea"/>
              </a:rPr>
              <a:t>.</a:t>
            </a:r>
            <a:r>
              <a:rPr lang="zh-CN" altLang="zh-CN" sz="1800" b="0" dirty="0">
                <a:effectLst/>
                <a:latin typeface="+mn-ea"/>
                <a:ea typeface="+mn-ea"/>
              </a:rPr>
              <a:t>强军兴军的根本大计</a:t>
            </a:r>
          </a:p>
          <a:p>
            <a:pPr algn="l"/>
            <a:r>
              <a:rPr lang="en-US" altLang="zh-CN" sz="1800" b="0" dirty="0" smtClean="0">
                <a:effectLst/>
                <a:latin typeface="+mn-ea"/>
                <a:ea typeface="+mn-ea"/>
              </a:rPr>
              <a:t>      </a:t>
            </a:r>
            <a:r>
              <a:rPr lang="zh-CN" altLang="zh-CN" sz="1800" b="0" dirty="0" smtClean="0">
                <a:effectLst/>
                <a:latin typeface="+mn-ea"/>
                <a:ea typeface="+mn-ea"/>
              </a:rPr>
              <a:t>明确</a:t>
            </a:r>
            <a:r>
              <a:rPr lang="zh-CN" altLang="zh-CN" sz="1800" b="0" dirty="0">
                <a:effectLst/>
                <a:latin typeface="+mn-ea"/>
                <a:ea typeface="+mn-ea"/>
              </a:rPr>
              <a:t>强军之道要在得人，必须贯彻新时代军事教育方针，推动军事人员能力素质、结构布局、开发管理全面转型升级，锻造德才兼备的高素质、专业化新型军事人才。</a:t>
            </a:r>
          </a:p>
          <a:p>
            <a:pPr algn="l"/>
            <a:r>
              <a:rPr lang="en-US" altLang="zh-CN" sz="1800" b="0" dirty="0" smtClean="0">
                <a:effectLst/>
                <a:latin typeface="+mn-ea"/>
                <a:ea typeface="+mn-ea"/>
              </a:rPr>
              <a:t>      9</a:t>
            </a:r>
            <a:r>
              <a:rPr lang="en-US" altLang="zh-CN" sz="1800" b="0" dirty="0">
                <a:effectLst/>
                <a:latin typeface="+mn-ea"/>
                <a:ea typeface="+mn-ea"/>
              </a:rPr>
              <a:t>.</a:t>
            </a:r>
            <a:r>
              <a:rPr lang="zh-CN" altLang="zh-CN" sz="1800" b="0" dirty="0">
                <a:effectLst/>
                <a:latin typeface="+mn-ea"/>
                <a:ea typeface="+mn-ea"/>
              </a:rPr>
              <a:t>强军兴军的法制保障</a:t>
            </a:r>
          </a:p>
          <a:p>
            <a:pPr algn="l"/>
            <a:r>
              <a:rPr lang="en-US" altLang="zh-CN" sz="1800" b="0" dirty="0" smtClean="0">
                <a:effectLst/>
                <a:latin typeface="+mn-ea"/>
                <a:ea typeface="+mn-ea"/>
              </a:rPr>
              <a:t>      </a:t>
            </a:r>
            <a:r>
              <a:rPr lang="zh-CN" altLang="zh-CN" sz="1800" b="0" dirty="0" smtClean="0">
                <a:effectLst/>
                <a:latin typeface="+mn-ea"/>
                <a:ea typeface="+mn-ea"/>
              </a:rPr>
              <a:t>明确</a:t>
            </a:r>
            <a:r>
              <a:rPr lang="zh-CN" altLang="zh-CN" sz="1800" b="0" dirty="0">
                <a:effectLst/>
                <a:latin typeface="+mn-ea"/>
                <a:ea typeface="+mn-ea"/>
              </a:rPr>
              <a:t>依法治军是我们党建军治军基本方式，必须构建中国特色军事法治体系，推动治军方式根本性转变，提高国防和军队建设法治化水平。</a:t>
            </a:r>
            <a:endParaRPr lang="en-US" altLang="zh-CN" sz="1800" b="0" dirty="0" smtClean="0">
              <a:effectLst/>
              <a:latin typeface="+mn-ea"/>
              <a:ea typeface="+mn-ea"/>
            </a:endParaRPr>
          </a:p>
        </p:txBody>
      </p:sp>
    </p:spTree>
    <p:custDataLst>
      <p:tags r:id="rId1"/>
    </p:custDataLst>
    <p:extLst>
      <p:ext uri="{BB962C8B-B14F-4D97-AF65-F5344CB8AC3E}">
        <p14:creationId xmlns:p14="http://schemas.microsoft.com/office/powerpoint/2010/main" val="324719847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07368" y="404664"/>
            <a:ext cx="3808095" cy="460375"/>
          </a:xfrm>
          <a:prstGeom prst="rect">
            <a:avLst/>
          </a:prstGeom>
          <a:noFill/>
        </p:spPr>
        <p:txBody>
          <a:bodyPr wrap="square" rtlCol="0">
            <a:spAutoFit/>
          </a:bodyPr>
          <a:lstStyle/>
          <a:p>
            <a:r>
              <a:rPr lang="zh-CN" altLang="en-US" sz="2400" b="1" dirty="0" smtClean="0">
                <a:solidFill>
                  <a:schemeClr val="tx1"/>
                </a:solidFill>
                <a:effectLst>
                  <a:outerShdw blurRad="38100" dist="19050" dir="2700000" algn="tl" rotWithShape="0">
                    <a:schemeClr val="dk1">
                      <a:alpha val="40000"/>
                    </a:schemeClr>
                  </a:outerShdw>
                </a:effectLst>
              </a:rPr>
              <a:t>一、古代</a:t>
            </a:r>
            <a:r>
              <a:rPr lang="zh-CN" altLang="en-US" sz="2400" b="1" dirty="0">
                <a:solidFill>
                  <a:schemeClr val="tx1"/>
                </a:solidFill>
                <a:effectLst>
                  <a:outerShdw blurRad="38100" dist="19050" dir="2700000" algn="tl" rotWithShape="0">
                    <a:schemeClr val="dk1">
                      <a:alpha val="40000"/>
                    </a:schemeClr>
                  </a:outerShdw>
                </a:effectLst>
              </a:rPr>
              <a:t>军事思想</a:t>
            </a:r>
          </a:p>
        </p:txBody>
      </p:sp>
      <p:sp>
        <p:nvSpPr>
          <p:cNvPr id="3" name="圆角矩形 2"/>
          <p:cNvSpPr/>
          <p:nvPr>
            <p:custDataLst>
              <p:tags r:id="rId3"/>
            </p:custDataLst>
          </p:nvPr>
        </p:nvSpPr>
        <p:spPr>
          <a:xfrm>
            <a:off x="551384" y="980728"/>
            <a:ext cx="11089232" cy="540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千图PPT彼岸天：ID 8661124库_组合 36"/>
          <p:cNvGrpSpPr/>
          <p:nvPr>
            <p:custDataLst>
              <p:tags r:id="rId4"/>
            </p:custDataLst>
          </p:nvPr>
        </p:nvGrpSpPr>
        <p:grpSpPr>
          <a:xfrm>
            <a:off x="9132156" y="5730363"/>
            <a:ext cx="1964240" cy="509034"/>
            <a:chOff x="4435061" y="1809238"/>
            <a:chExt cx="1964240" cy="509034"/>
          </a:xfrm>
        </p:grpSpPr>
        <p:grpSp>
          <p:nvGrpSpPr>
            <p:cNvPr id="4" name="Group 8"/>
            <p:cNvGrpSpPr/>
            <p:nvPr/>
          </p:nvGrpSpPr>
          <p:grpSpPr>
            <a:xfrm>
              <a:off x="4435061" y="1809238"/>
              <a:ext cx="1964240" cy="509034"/>
              <a:chOff x="4198620" y="1810329"/>
              <a:chExt cx="2240280" cy="580570"/>
            </a:xfrm>
          </p:grpSpPr>
          <p:sp>
            <p:nvSpPr>
              <p:cNvPr id="32" name="Arrow: Chevron 3"/>
              <p:cNvSpPr/>
              <p:nvPr>
                <p:custDataLst>
                  <p:tags r:id="rId8"/>
                </p:custDataLst>
              </p:nvPr>
            </p:nvSpPr>
            <p:spPr>
              <a:xfrm>
                <a:off x="4198620" y="1810329"/>
                <a:ext cx="2015309" cy="580570"/>
              </a:xfrm>
              <a:prstGeom prst="chevron">
                <a:avLst>
                  <a:gd name="adj" fmla="val 31308"/>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3" name="Rectangle: Rounded Corners 6"/>
              <p:cNvSpPr/>
              <p:nvPr>
                <p:custDataLst>
                  <p:tags r:id="rId9"/>
                </p:custDataLst>
              </p:nvPr>
            </p:nvSpPr>
            <p:spPr>
              <a:xfrm>
                <a:off x="5207000" y="1810329"/>
                <a:ext cx="1231900" cy="580570"/>
              </a:xfrm>
              <a:prstGeom prst="roundRect">
                <a:avLst>
                  <a:gd name="adj" fmla="val 50000"/>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4" name="Oval 7"/>
              <p:cNvSpPr/>
              <p:nvPr>
                <p:custDataLst>
                  <p:tags r:id="rId10"/>
                </p:custDataLst>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4" name="Rectangle 29"/>
            <p:cNvSpPr/>
            <p:nvPr>
              <p:custDataLst>
                <p:tags r:id="rId6"/>
              </p:custDataLst>
            </p:nvPr>
          </p:nvSpPr>
          <p:spPr>
            <a:xfrm>
              <a:off x="4703666" y="1896868"/>
              <a:ext cx="1221105" cy="384175"/>
            </a:xfrm>
            <a:prstGeom prst="rect">
              <a:avLst/>
            </a:prstGeom>
          </p:spPr>
          <p:txBody>
            <a:bodyPr wrap="none" lIns="72000" tIns="0" rIns="72000" bIns="0">
              <a:normAutofit/>
            </a:bodyPr>
            <a:lstStyle/>
            <a:p>
              <a:pPr lvl="0" defTabSz="914400">
                <a:defRPr/>
              </a:pPr>
              <a:r>
                <a:rPr lang="zh-CN" altLang="en-US" sz="2000" b="1" dirty="0">
                  <a:solidFill>
                    <a:schemeClr val="bg1"/>
                  </a:solidFill>
                  <a:cs typeface="+mn-ea"/>
                  <a:sym typeface="+mn-lt"/>
                </a:rPr>
                <a:t>军事思想</a:t>
              </a:r>
            </a:p>
          </p:txBody>
        </p:sp>
        <p:sp>
          <p:nvSpPr>
            <p:cNvPr id="20" name="Freeform: Shape 35"/>
            <p:cNvSpPr/>
            <p:nvPr>
              <p:custDataLst>
                <p:tags r:id="rId7"/>
              </p:custDataLst>
            </p:nvPr>
          </p:nvSpPr>
          <p:spPr bwMode="auto">
            <a:xfrm>
              <a:off x="6007993" y="1956015"/>
              <a:ext cx="267708" cy="220033"/>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algn="ctr"/>
              <a:endParaRPr>
                <a:cs typeface="+mn-ea"/>
                <a:sym typeface="+mn-lt"/>
              </a:endParaRPr>
            </a:p>
          </p:txBody>
        </p:sp>
      </p:grpSp>
      <p:sp>
        <p:nvSpPr>
          <p:cNvPr id="10" name="文本框 9"/>
          <p:cNvSpPr txBox="1"/>
          <p:nvPr>
            <p:custDataLst>
              <p:tags r:id="rId5"/>
            </p:custDataLst>
          </p:nvPr>
        </p:nvSpPr>
        <p:spPr>
          <a:xfrm>
            <a:off x="983432" y="980728"/>
            <a:ext cx="10112963" cy="5539978"/>
          </a:xfrm>
          <a:prstGeom prst="rect">
            <a:avLst/>
          </a:prstGeom>
          <a:noFill/>
        </p:spPr>
        <p:txBody>
          <a:bodyPr wrap="square" rtlCol="0">
            <a:spAutoFit/>
          </a:bodyPr>
          <a:lstStyle/>
          <a:p>
            <a:pPr>
              <a:lnSpc>
                <a:spcPct val="150000"/>
              </a:lnSpc>
            </a:pPr>
            <a:r>
              <a:rPr lang="en-US" altLang="zh-CN" sz="2000" b="1" dirty="0"/>
              <a:t>        </a:t>
            </a:r>
            <a:r>
              <a:rPr lang="zh-CN" altLang="en-US" sz="1800" b="1" dirty="0"/>
              <a:t>远古时代，生息繁衍于世界各地的众多氏族群体，对军事问题的认识普遍处于蒙 昧状态，往往把战争的发生及胜负的结局归结为“天意” </a:t>
            </a:r>
            <a:r>
              <a:rPr lang="zh-CN" altLang="en-US" sz="1800" b="1" dirty="0" smtClean="0"/>
              <a:t>“神旨”等。 </a:t>
            </a:r>
            <a:r>
              <a:rPr lang="zh-CN" altLang="en-US" sz="1800" b="1" dirty="0"/>
              <a:t>中国上古时代传 说的黄帝、炎帝、蚩尤部落间的战争，两河流域苏美尔人关于“秩序”之神战胜“混沌” 之魔的传说，反映的便是这样一种情况。</a:t>
            </a:r>
          </a:p>
          <a:p>
            <a:pPr>
              <a:lnSpc>
                <a:spcPct val="150000"/>
              </a:lnSpc>
            </a:pPr>
            <a:r>
              <a:rPr lang="en-US" altLang="zh-CN" sz="1800" b="1" dirty="0"/>
              <a:t>        </a:t>
            </a:r>
            <a:r>
              <a:rPr lang="zh-CN" altLang="en-US" sz="1800" b="1" dirty="0"/>
              <a:t>夏、商、西周是中国古代军事思想的产生时期。在这个时期出现了军队，出现了战车，出现了军事文献，我国最早的两部兵书《军政》《军志》 就出现在这个时期。</a:t>
            </a:r>
          </a:p>
          <a:p>
            <a:pPr>
              <a:lnSpc>
                <a:spcPct val="150000"/>
              </a:lnSpc>
            </a:pPr>
            <a:r>
              <a:rPr lang="en-US" altLang="zh-CN" sz="1800" b="1" dirty="0"/>
              <a:t>        </a:t>
            </a:r>
            <a:r>
              <a:rPr lang="zh-CN" altLang="en-US" sz="1800" b="1" dirty="0"/>
              <a:t>春秋战国时期，是中国古代军事思想的形成时期。不仅在儒家、墨 家、道家、法家等诸子百家典籍中有大量深邃的军事思想，而且涌现了孙武、吴起、 孙膑等一大批兵学家，产生了《孙子兵法》《吴子》《司马法》《孙膑兵法》《尉缭子》 等一大批兵学著作。</a:t>
            </a:r>
          </a:p>
          <a:p>
            <a:pPr>
              <a:lnSpc>
                <a:spcPct val="150000"/>
              </a:lnSpc>
            </a:pPr>
            <a:r>
              <a:rPr lang="zh-CN" altLang="en-US" sz="1800" b="1" dirty="0"/>
              <a:t>        秦汉到清代前期，是中国古代军事思想的发展期。这一时期的兵书很多，</a:t>
            </a:r>
            <a:r>
              <a:rPr lang="zh-CN" altLang="en-US" sz="1800" b="1" dirty="0" smtClean="0"/>
              <a:t>西汉</a:t>
            </a:r>
            <a:r>
              <a:rPr lang="zh-CN" altLang="en-US" sz="1800" b="1" dirty="0"/>
              <a:t>初年，张良、韩信整理兵法时，共 182 家；东汉时期班固的《汉书·艺文志》，</a:t>
            </a:r>
            <a:r>
              <a:rPr lang="zh-CN" altLang="en-US" sz="1800" b="1" dirty="0" smtClean="0"/>
              <a:t>曾收集</a:t>
            </a:r>
            <a:r>
              <a:rPr lang="zh-CN" altLang="en-US" sz="1800" b="1" dirty="0"/>
              <a:t>兵书 53 家，共 790 篇，图 43 卷；唐朝时收集兵书 23 家、60 部、369 卷；宋朝时，收集兵书 92 家、107 部、1 074 卷。</a:t>
            </a:r>
          </a:p>
        </p:txBody>
      </p:sp>
    </p:spTree>
    <p:custDataLst>
      <p:tags r:id="rId1"/>
    </p:custData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885384"/>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altLang="zh-CN" sz="2000" b="0" dirty="0" smtClean="0">
                <a:effectLst/>
                <a:latin typeface="+mn-ea"/>
                <a:ea typeface="+mn-ea"/>
              </a:rPr>
              <a:t>      </a:t>
            </a:r>
            <a:r>
              <a:rPr lang="en-US" altLang="zh-CN" sz="2000" b="0" dirty="0">
                <a:effectLst/>
                <a:latin typeface="+mn-ea"/>
                <a:ea typeface="+mn-ea"/>
              </a:rPr>
              <a:t>10.</a:t>
            </a:r>
            <a:r>
              <a:rPr lang="zh-CN" altLang="zh-CN" sz="2000" b="0" dirty="0">
                <a:effectLst/>
                <a:latin typeface="+mn-ea"/>
                <a:ea typeface="+mn-ea"/>
              </a:rPr>
              <a:t>强军兴军的重要依托</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军民融合发展是兴国之举、强军之策，必须巩固提高一体化国家战略体系和能力。</a:t>
            </a:r>
          </a:p>
          <a:p>
            <a:pPr algn="l"/>
            <a:r>
              <a:rPr lang="en-US" altLang="zh-CN" sz="2000" b="0" dirty="0" smtClean="0">
                <a:effectLst/>
                <a:latin typeface="+mn-ea"/>
                <a:ea typeface="+mn-ea"/>
              </a:rPr>
              <a:t>      11</a:t>
            </a:r>
            <a:r>
              <a:rPr lang="en-US" altLang="zh-CN" sz="2000" b="0" dirty="0">
                <a:effectLst/>
                <a:latin typeface="+mn-ea"/>
                <a:ea typeface="+mn-ea"/>
              </a:rPr>
              <a:t>.</a:t>
            </a:r>
            <a:r>
              <a:rPr lang="zh-CN" altLang="zh-CN" sz="2000" b="0" dirty="0">
                <a:effectLst/>
                <a:latin typeface="+mn-ea"/>
                <a:ea typeface="+mn-ea"/>
              </a:rPr>
              <a:t>强军兴军的特有优势</a:t>
            </a:r>
          </a:p>
          <a:p>
            <a:pPr algn="l"/>
            <a:r>
              <a:rPr lang="en-US" altLang="zh-CN" sz="2000" b="0" dirty="0" smtClean="0">
                <a:effectLst/>
                <a:latin typeface="+mn-ea"/>
                <a:ea typeface="+mn-ea"/>
              </a:rPr>
              <a:t>      </a:t>
            </a:r>
            <a:r>
              <a:rPr lang="zh-CN" altLang="zh-CN" sz="2000" b="0" dirty="0" smtClean="0">
                <a:effectLst/>
                <a:latin typeface="+mn-ea"/>
                <a:ea typeface="+mn-ea"/>
              </a:rPr>
              <a:t>明确</a:t>
            </a:r>
            <a:r>
              <a:rPr lang="zh-CN" altLang="zh-CN" sz="2000" b="0" dirty="0">
                <a:effectLst/>
                <a:latin typeface="+mn-ea"/>
                <a:ea typeface="+mn-ea"/>
              </a:rPr>
              <a:t>作风优良是我军鲜明特色和政治优势，必须全面从严治党、全面从严治军，全面锻造过硬基层，坚定不移正风肃纪反腐，大力弘扬我党我军光荣传统和优良作风，永葆人民军队性质、宗旨、本色。</a:t>
            </a:r>
          </a:p>
          <a:p>
            <a:pPr algn="l"/>
            <a:r>
              <a:rPr lang="en-US" altLang="zh-CN" sz="2000" b="0" dirty="0" smtClean="0">
                <a:effectLst/>
                <a:latin typeface="+mn-ea"/>
                <a:ea typeface="+mn-ea"/>
              </a:rPr>
              <a:t>      </a:t>
            </a:r>
            <a:r>
              <a:rPr lang="zh-CN" altLang="zh-CN" sz="2000" b="0" dirty="0" smtClean="0">
                <a:effectLst/>
                <a:latin typeface="+mn-ea"/>
                <a:ea typeface="+mn-ea"/>
              </a:rPr>
              <a:t>习近平</a:t>
            </a:r>
            <a:r>
              <a:rPr lang="zh-CN" altLang="zh-CN" sz="2000" b="0" dirty="0">
                <a:effectLst/>
                <a:latin typeface="+mn-ea"/>
                <a:ea typeface="+mn-ea"/>
              </a:rPr>
              <a:t>强军思想作为一个逻辑严密、高度概括的理论体系，是党在新时代关于强军兴军一系列思想观点的总和。它植根于强国强军新时代，成就于理论上的自觉创造，发展于并指导着实践上的开拓进取。</a:t>
            </a:r>
          </a:p>
        </p:txBody>
      </p:sp>
    </p:spTree>
    <p:custDataLst>
      <p:tags r:id="rId1"/>
    </p:custDataLst>
    <p:extLst>
      <p:ext uri="{BB962C8B-B14F-4D97-AF65-F5344CB8AC3E}">
        <p14:creationId xmlns:p14="http://schemas.microsoft.com/office/powerpoint/2010/main" val="35869753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1600" b="0" dirty="0" smtClean="0">
                <a:effectLst/>
                <a:latin typeface="+mn-ea"/>
                <a:ea typeface="+mn-ea"/>
              </a:rPr>
              <a:t>      </a:t>
            </a:r>
            <a:r>
              <a:rPr lang="zh-CN" altLang="en-US" sz="1800" b="0" dirty="0" smtClean="0">
                <a:effectLst/>
                <a:latin typeface="+mn-ea"/>
                <a:ea typeface="+mn-ea"/>
              </a:rPr>
              <a:t>（</a:t>
            </a:r>
            <a:r>
              <a:rPr lang="zh-CN" altLang="en-US" sz="1800" b="0" dirty="0">
                <a:effectLst/>
                <a:latin typeface="+mn-ea"/>
                <a:ea typeface="+mn-ea"/>
              </a:rPr>
              <a:t>三）习近平强军思想的指导</a:t>
            </a:r>
            <a:r>
              <a:rPr lang="zh-CN" altLang="en-US" sz="1800" b="0" dirty="0" smtClean="0">
                <a:effectLst/>
                <a:latin typeface="+mn-ea"/>
                <a:ea typeface="+mn-ea"/>
              </a:rPr>
              <a:t>作用</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一</a:t>
            </a:r>
            <a:r>
              <a:rPr lang="zh-CN" altLang="en-US" sz="1800" b="0" dirty="0">
                <a:effectLst/>
                <a:latin typeface="+mn-ea"/>
                <a:ea typeface="+mn-ea"/>
              </a:rPr>
              <a:t>个民族要走在时代前列，一刻也不能没有先进的思想引领；一支军队要跻身世界一流，一刻也不能没有科学的军事理论指导</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1</a:t>
            </a:r>
            <a:r>
              <a:rPr lang="en-US" altLang="zh-CN" sz="1800" b="0" dirty="0">
                <a:effectLst/>
                <a:latin typeface="+mn-ea"/>
                <a:ea typeface="+mn-ea"/>
              </a:rPr>
              <a:t>.</a:t>
            </a:r>
            <a:r>
              <a:rPr lang="zh-CN" altLang="en-US" sz="1800" b="0" dirty="0">
                <a:effectLst/>
                <a:latin typeface="+mn-ea"/>
                <a:ea typeface="+mn-ea"/>
              </a:rPr>
              <a:t>习近平强军思想指明了强军兴军的</a:t>
            </a:r>
            <a:r>
              <a:rPr lang="zh-CN" altLang="en-US" sz="1800" b="0" dirty="0" smtClean="0">
                <a:effectLst/>
                <a:latin typeface="+mn-ea"/>
                <a:ea typeface="+mn-ea"/>
              </a:rPr>
              <a:t>方向</a:t>
            </a:r>
            <a:endParaRPr lang="en-US" altLang="zh-CN" sz="1800" b="0" dirty="0" smtClean="0">
              <a:effectLst/>
              <a:latin typeface="+mn-ea"/>
              <a:ea typeface="+mn-ea"/>
            </a:endParaRPr>
          </a:p>
          <a:p>
            <a:pPr algn="l">
              <a:lnSpc>
                <a:spcPct val="150000"/>
              </a:lnSpc>
            </a:pPr>
            <a:r>
              <a:rPr lang="zh-CN" altLang="en-US" sz="1800" b="0" dirty="0" smtClean="0">
                <a:effectLst/>
                <a:latin typeface="+mn-ea"/>
                <a:ea typeface="+mn-ea"/>
              </a:rPr>
              <a:t>      习近平</a:t>
            </a:r>
            <a:r>
              <a:rPr lang="zh-CN" altLang="en-US" sz="1800" b="0" dirty="0">
                <a:effectLst/>
                <a:latin typeface="+mn-ea"/>
                <a:ea typeface="+mn-ea"/>
              </a:rPr>
              <a:t>指出：建设一支听党指挥、能打胜仗、作风优良的人民军队，把人民军队建设成为世界一流军队是党在新时代的强军目标</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smtClean="0">
                <a:effectLst/>
                <a:latin typeface="+mn-ea"/>
                <a:ea typeface="+mn-ea"/>
              </a:rPr>
              <a:t>      2</a:t>
            </a:r>
            <a:r>
              <a:rPr lang="en-US" altLang="zh-CN" sz="1800" b="0" dirty="0">
                <a:effectLst/>
                <a:latin typeface="+mn-ea"/>
                <a:ea typeface="+mn-ea"/>
              </a:rPr>
              <a:t>.</a:t>
            </a:r>
            <a:r>
              <a:rPr lang="zh-CN" altLang="en-US" sz="1800" b="0" dirty="0">
                <a:effectLst/>
                <a:latin typeface="+mn-ea"/>
                <a:ea typeface="+mn-ea"/>
              </a:rPr>
              <a:t>习近平强军思想是国防和军队建设的科学</a:t>
            </a:r>
            <a:r>
              <a:rPr lang="zh-CN" altLang="en-US" sz="1800" b="0" dirty="0" smtClean="0">
                <a:effectLst/>
                <a:latin typeface="+mn-ea"/>
                <a:ea typeface="+mn-ea"/>
              </a:rPr>
              <a:t>指导</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习近平</a:t>
            </a:r>
            <a:r>
              <a:rPr lang="zh-CN" altLang="en-US" sz="1800" b="0" dirty="0">
                <a:effectLst/>
                <a:latin typeface="+mn-ea"/>
                <a:ea typeface="+mn-ea"/>
              </a:rPr>
              <a:t>强军思想，明确了加快推进国防和军队现代化的大方向大思路，蕴含着马克思主义立场观点方法，为筹划推进部队各项建设和工作提供了基本依据和科学指导。习近平强军思想是国防和军队建设的指导思想，完全符合我军建设的实际</a:t>
            </a:r>
            <a:r>
              <a:rPr lang="zh-CN" altLang="en-US" sz="1800" b="0" dirty="0" smtClean="0">
                <a:effectLst/>
                <a:latin typeface="+mn-ea"/>
                <a:ea typeface="+mn-ea"/>
              </a:rPr>
              <a:t>。</a:t>
            </a:r>
            <a:endParaRPr lang="en-US" altLang="zh-CN" sz="1800" b="0" dirty="0" smtClean="0">
              <a:effectLst/>
              <a:latin typeface="+mn-ea"/>
              <a:ea typeface="+mn-ea"/>
            </a:endParaRPr>
          </a:p>
          <a:p>
            <a:pPr algn="l">
              <a:lnSpc>
                <a:spcPct val="150000"/>
              </a:lnSpc>
            </a:pPr>
            <a:r>
              <a:rPr lang="en-US" altLang="zh-CN" sz="1800" b="0" dirty="0" smtClean="0">
                <a:effectLst/>
                <a:latin typeface="+mn-ea"/>
                <a:ea typeface="+mn-ea"/>
              </a:rPr>
              <a:t>      3</a:t>
            </a:r>
            <a:r>
              <a:rPr lang="en-US" altLang="zh-CN" sz="1800" b="0" dirty="0">
                <a:effectLst/>
                <a:latin typeface="+mn-ea"/>
                <a:ea typeface="+mn-ea"/>
              </a:rPr>
              <a:t>.</a:t>
            </a:r>
            <a:r>
              <a:rPr lang="zh-CN" altLang="en-US" sz="1800" b="0" dirty="0">
                <a:effectLst/>
                <a:latin typeface="+mn-ea"/>
                <a:ea typeface="+mn-ea"/>
              </a:rPr>
              <a:t>习近平强军思想强化了军队和军人的使命</a:t>
            </a:r>
            <a:r>
              <a:rPr lang="zh-CN" altLang="en-US" sz="1800" b="0" dirty="0" smtClean="0">
                <a:effectLst/>
                <a:latin typeface="+mn-ea"/>
                <a:ea typeface="+mn-ea"/>
              </a:rPr>
              <a:t>担当</a:t>
            </a:r>
            <a:endParaRPr lang="en-US" altLang="zh-CN" sz="1800" b="0" dirty="0" smtClean="0">
              <a:effectLst/>
              <a:latin typeface="+mn-ea"/>
              <a:ea typeface="+mn-ea"/>
            </a:endParaRPr>
          </a:p>
          <a:p>
            <a:pPr algn="l">
              <a:lnSpc>
                <a:spcPct val="150000"/>
              </a:lnSpc>
            </a:pPr>
            <a:r>
              <a:rPr lang="en-US" altLang="zh-CN" sz="1800" b="0" dirty="0">
                <a:effectLst/>
                <a:latin typeface="+mn-ea"/>
                <a:ea typeface="+mn-ea"/>
              </a:rPr>
              <a:t> </a:t>
            </a:r>
            <a:r>
              <a:rPr lang="en-US" altLang="zh-CN" sz="1800" b="0" dirty="0" smtClean="0">
                <a:effectLst/>
                <a:latin typeface="+mn-ea"/>
                <a:ea typeface="+mn-ea"/>
              </a:rPr>
              <a:t>     </a:t>
            </a:r>
            <a:r>
              <a:rPr lang="zh-CN" altLang="en-US" sz="1800" b="0" dirty="0" smtClean="0">
                <a:effectLst/>
                <a:latin typeface="+mn-ea"/>
                <a:ea typeface="+mn-ea"/>
              </a:rPr>
              <a:t>习近平</a:t>
            </a:r>
            <a:r>
              <a:rPr lang="zh-CN" altLang="en-US" sz="1800" b="0" dirty="0">
                <a:effectLst/>
                <a:latin typeface="+mn-ea"/>
                <a:ea typeface="+mn-ea"/>
              </a:rPr>
              <a:t>同志指出：“实现中华民族伟大复兴，是中华民族近代以来最伟大的梦想。可以说，这个梦想是强国梦，对军队来说，也是强军梦。”习近平强军思想进一步强化了强军兴军的责任落到了新一代革命军人肩上，这是党和人民的期望和重托。</a:t>
            </a:r>
            <a:endParaRPr lang="en-US" altLang="zh-CN" sz="1800" b="0" dirty="0" smtClean="0">
              <a:effectLst/>
              <a:latin typeface="+mn-ea"/>
              <a:ea typeface="+mn-ea"/>
            </a:endParaRPr>
          </a:p>
        </p:txBody>
      </p:sp>
    </p:spTree>
    <p:custDataLst>
      <p:tags r:id="rId1"/>
    </p:custDataLst>
    <p:extLst>
      <p:ext uri="{BB962C8B-B14F-4D97-AF65-F5344CB8AC3E}">
        <p14:creationId xmlns:p14="http://schemas.microsoft.com/office/powerpoint/2010/main" val="23054071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zh-CN" altLang="en-US" sz="2000" dirty="0">
                <a:effectLst/>
                <a:latin typeface="+mn-ea"/>
                <a:ea typeface="+mn-ea"/>
              </a:rPr>
              <a:t>第四节 外国军事思想</a:t>
            </a:r>
            <a:endParaRPr lang="en-US" altLang="zh-CN" sz="2000" dirty="0" smtClean="0">
              <a:effectLst/>
              <a:latin typeface="+mn-ea"/>
              <a:ea typeface="+mn-ea"/>
            </a:endParaRPr>
          </a:p>
        </p:txBody>
      </p:sp>
      <p:sp>
        <p:nvSpPr>
          <p:cNvPr id="2" name="TextBox 1"/>
          <p:cNvSpPr txBox="1"/>
          <p:nvPr/>
        </p:nvSpPr>
        <p:spPr>
          <a:xfrm>
            <a:off x="407368" y="404664"/>
            <a:ext cx="11305256" cy="6678751"/>
          </a:xfrm>
          <a:prstGeom prst="rect">
            <a:avLst/>
          </a:prstGeom>
          <a:noFill/>
        </p:spPr>
        <p:txBody>
          <a:bodyPr wrap="square" rtlCol="0">
            <a:spAutoFit/>
          </a:bodyPr>
          <a:lstStyle/>
          <a:p>
            <a:pPr>
              <a:lnSpc>
                <a:spcPct val="150000"/>
              </a:lnSpc>
            </a:pPr>
            <a:r>
              <a:rPr lang="zh-CN" altLang="en-US" dirty="0" smtClean="0"/>
              <a:t>     </a:t>
            </a:r>
            <a:r>
              <a:rPr lang="zh-CN" altLang="en-US" sz="2000" b="0" dirty="0" smtClean="0">
                <a:latin typeface="+mn-ea"/>
                <a:ea typeface="+mn-ea"/>
              </a:rPr>
              <a:t>在</a:t>
            </a:r>
            <a:r>
              <a:rPr lang="zh-CN" altLang="en-US" sz="2000" b="0" dirty="0">
                <a:latin typeface="+mn-ea"/>
                <a:ea typeface="+mn-ea"/>
              </a:rPr>
              <a:t>波澜壮阔的军事历史长卷中，人类不断总结战争经验，作为人类文明的组成部分，外国军事思想亦丰富多彩，充满传奇</a:t>
            </a:r>
            <a:r>
              <a:rPr lang="zh-CN" altLang="en-US" sz="2000" b="0" dirty="0" smtClean="0">
                <a:latin typeface="+mn-ea"/>
                <a:ea typeface="+mn-ea"/>
              </a:rPr>
              <a:t>。</a:t>
            </a:r>
            <a:endParaRPr lang="en-US" altLang="zh-CN" sz="2000" b="0" dirty="0" smtClean="0">
              <a:latin typeface="+mn-ea"/>
              <a:ea typeface="+mn-ea"/>
            </a:endParaRPr>
          </a:p>
          <a:p>
            <a:pPr>
              <a:lnSpc>
                <a:spcPct val="150000"/>
              </a:lnSpc>
            </a:pPr>
            <a:r>
              <a:rPr lang="zh-CN" altLang="en-US" sz="2000" b="0" dirty="0" smtClean="0">
                <a:latin typeface="+mn-ea"/>
                <a:ea typeface="+mn-ea"/>
              </a:rPr>
              <a:t>        一</a:t>
            </a:r>
            <a:r>
              <a:rPr lang="zh-CN" altLang="en-US" sz="2000" b="0" dirty="0">
                <a:latin typeface="+mn-ea"/>
                <a:ea typeface="+mn-ea"/>
              </a:rPr>
              <a:t>、外国军事思想的形成和</a:t>
            </a:r>
            <a:r>
              <a:rPr lang="zh-CN" altLang="en-US" sz="2000" b="0" dirty="0" smtClean="0">
                <a:latin typeface="+mn-ea"/>
                <a:ea typeface="+mn-ea"/>
              </a:rPr>
              <a:t>发展</a:t>
            </a:r>
            <a:endParaRPr lang="en-US" altLang="zh-CN" sz="2000" b="0" dirty="0" smtClean="0">
              <a:latin typeface="+mn-ea"/>
              <a:ea typeface="+mn-ea"/>
            </a:endParaRPr>
          </a:p>
          <a:p>
            <a:pPr>
              <a:lnSpc>
                <a:spcPct val="150000"/>
              </a:lnSpc>
            </a:pPr>
            <a:r>
              <a:rPr lang="zh-CN" altLang="en-US" sz="2000" b="0" dirty="0" smtClean="0">
                <a:latin typeface="+mn-ea"/>
                <a:ea typeface="+mn-ea"/>
              </a:rPr>
              <a:t>      （</a:t>
            </a:r>
            <a:r>
              <a:rPr lang="zh-CN" altLang="en-US" sz="2000" b="0" dirty="0">
                <a:latin typeface="+mn-ea"/>
                <a:ea typeface="+mn-ea"/>
              </a:rPr>
              <a:t>一）初步形成</a:t>
            </a:r>
            <a:r>
              <a:rPr lang="zh-CN" altLang="en-US" sz="2000" b="0" dirty="0" smtClean="0">
                <a:latin typeface="+mn-ea"/>
                <a:ea typeface="+mn-ea"/>
              </a:rPr>
              <a:t>阶段</a:t>
            </a:r>
            <a:endParaRPr lang="en-US" altLang="zh-CN" sz="2000" b="0" dirty="0" smtClean="0">
              <a:latin typeface="+mn-ea"/>
              <a:ea typeface="+mn-ea"/>
            </a:endParaRPr>
          </a:p>
          <a:p>
            <a:pPr>
              <a:lnSpc>
                <a:spcPct val="150000"/>
              </a:lnSpc>
            </a:pPr>
            <a:r>
              <a:rPr lang="zh-CN" altLang="en-US" sz="2000" b="0" dirty="0" smtClean="0">
                <a:latin typeface="+mn-ea"/>
                <a:ea typeface="+mn-ea"/>
              </a:rPr>
              <a:t>        从</a:t>
            </a:r>
            <a:r>
              <a:rPr lang="zh-CN" altLang="en-US" sz="2000" b="0" dirty="0">
                <a:latin typeface="+mn-ea"/>
                <a:ea typeface="+mn-ea"/>
              </a:rPr>
              <a:t>原始社会末期至奴隶社会前期，随着人类早期战争的出现，军事思想逐步形成。这一阶段军事思想的萌芽与形成与古代原始氏族制解体、奴隶制社会形成密切相关，其时间跨度大致从公元前</a:t>
            </a:r>
            <a:r>
              <a:rPr lang="en-US" altLang="zh-CN" sz="2000" b="0" dirty="0">
                <a:latin typeface="+mn-ea"/>
                <a:ea typeface="+mn-ea"/>
              </a:rPr>
              <a:t>3000</a:t>
            </a:r>
            <a:r>
              <a:rPr lang="zh-CN" altLang="en-US" sz="2000" b="0" dirty="0">
                <a:latin typeface="+mn-ea"/>
                <a:ea typeface="+mn-ea"/>
              </a:rPr>
              <a:t>年前后到公元前</a:t>
            </a:r>
            <a:r>
              <a:rPr lang="en-US" altLang="zh-CN" sz="2000" b="0" dirty="0">
                <a:latin typeface="+mn-ea"/>
                <a:ea typeface="+mn-ea"/>
              </a:rPr>
              <a:t>500</a:t>
            </a:r>
            <a:r>
              <a:rPr lang="zh-CN" altLang="en-US" sz="2000" b="0" dirty="0">
                <a:latin typeface="+mn-ea"/>
                <a:ea typeface="+mn-ea"/>
              </a:rPr>
              <a:t>年前后的漫长时期，主要以古代埃及、西亚、印度、希腊、罗马等文明古国的早期的军事思想为代表</a:t>
            </a:r>
            <a:r>
              <a:rPr lang="zh-CN" altLang="en-US" sz="2000" b="0" dirty="0" smtClean="0">
                <a:latin typeface="+mn-ea"/>
                <a:ea typeface="+mn-ea"/>
              </a:rPr>
              <a:t>。</a:t>
            </a:r>
            <a:endParaRPr lang="en-US" altLang="zh-CN" sz="2000" b="0" dirty="0" smtClean="0">
              <a:latin typeface="+mn-ea"/>
              <a:ea typeface="+mn-ea"/>
            </a:endParaRPr>
          </a:p>
          <a:p>
            <a:pPr>
              <a:lnSpc>
                <a:spcPct val="150000"/>
              </a:lnSpc>
            </a:pPr>
            <a:r>
              <a:rPr lang="zh-CN" altLang="en-US" sz="2000" b="0" dirty="0" smtClean="0">
                <a:latin typeface="+mn-ea"/>
                <a:ea typeface="+mn-ea"/>
              </a:rPr>
              <a:t>      （</a:t>
            </a:r>
            <a:r>
              <a:rPr lang="zh-CN" altLang="en-US" sz="2000" b="0" dirty="0">
                <a:latin typeface="+mn-ea"/>
                <a:ea typeface="+mn-ea"/>
              </a:rPr>
              <a:t>二）迅速发展阶段</a:t>
            </a:r>
            <a:endParaRPr lang="en-US" altLang="zh-CN" sz="2000" b="0" dirty="0">
              <a:latin typeface="+mn-ea"/>
              <a:ea typeface="+mn-ea"/>
            </a:endParaRPr>
          </a:p>
          <a:p>
            <a:pPr>
              <a:lnSpc>
                <a:spcPct val="150000"/>
              </a:lnSpc>
            </a:pPr>
            <a:r>
              <a:rPr lang="zh-CN" altLang="en-US" sz="2000" b="0" dirty="0" smtClean="0">
                <a:latin typeface="+mn-ea"/>
                <a:ea typeface="+mn-ea"/>
              </a:rPr>
              <a:t>       这是</a:t>
            </a:r>
            <a:r>
              <a:rPr lang="zh-CN" altLang="en-US" sz="2000" b="0" dirty="0">
                <a:latin typeface="+mn-ea"/>
                <a:ea typeface="+mn-ea"/>
              </a:rPr>
              <a:t>外国古代军事思想异彩纷呈的阶段，时间跨度大致在公元元年前</a:t>
            </a:r>
            <a:r>
              <a:rPr lang="en-US" altLang="zh-CN" sz="2000" b="0" dirty="0">
                <a:latin typeface="+mn-ea"/>
                <a:ea typeface="+mn-ea"/>
              </a:rPr>
              <a:t>500</a:t>
            </a:r>
            <a:r>
              <a:rPr lang="zh-CN" altLang="en-US" sz="2000" b="0" dirty="0">
                <a:latin typeface="+mn-ea"/>
                <a:ea typeface="+mn-ea"/>
              </a:rPr>
              <a:t>年前后到公元前后，古希腊和古罗马的军事思想是其主要代表。</a:t>
            </a:r>
            <a:endParaRPr lang="en-US" altLang="zh-CN" sz="2000" b="0" dirty="0" smtClean="0">
              <a:latin typeface="+mn-ea"/>
              <a:ea typeface="+mn-ea"/>
            </a:endParaRPr>
          </a:p>
          <a:p>
            <a:endParaRPr lang="zh-CN" altLang="en-US" sz="2000" b="0" dirty="0"/>
          </a:p>
        </p:txBody>
      </p:sp>
    </p:spTree>
    <p:custDataLst>
      <p:tags r:id="rId1"/>
    </p:custDataLst>
    <p:extLst>
      <p:ext uri="{BB962C8B-B14F-4D97-AF65-F5344CB8AC3E}">
        <p14:creationId xmlns:p14="http://schemas.microsoft.com/office/powerpoint/2010/main" val="117543485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dirty="0" smtClean="0">
                <a:effectLst/>
                <a:latin typeface="+mn-ea"/>
                <a:ea typeface="+mn-ea"/>
              </a:rPr>
              <a:t>         </a:t>
            </a:r>
            <a:r>
              <a:rPr lang="zh-CN" altLang="en-US" sz="2000" b="0" dirty="0" smtClean="0">
                <a:effectLst/>
                <a:latin typeface="+mn-ea"/>
                <a:ea typeface="+mn-ea"/>
              </a:rPr>
              <a:t>二</a:t>
            </a:r>
            <a:r>
              <a:rPr lang="zh-CN" altLang="en-US" sz="2000" b="0" dirty="0">
                <a:effectLst/>
                <a:latin typeface="+mn-ea"/>
                <a:ea typeface="+mn-ea"/>
              </a:rPr>
              <a:t>、资产阶级军事思想和无产阶级军事思想</a:t>
            </a:r>
            <a:endParaRPr lang="en-US" altLang="zh-CN" sz="2000" b="0" dirty="0" smtClean="0">
              <a:effectLst/>
              <a:latin typeface="+mn-ea"/>
              <a:ea typeface="+mn-ea"/>
            </a:endParaRPr>
          </a:p>
        </p:txBody>
      </p:sp>
      <p:sp>
        <p:nvSpPr>
          <p:cNvPr id="2" name="TextBox 1"/>
          <p:cNvSpPr txBox="1"/>
          <p:nvPr/>
        </p:nvSpPr>
        <p:spPr>
          <a:xfrm>
            <a:off x="76200" y="404664"/>
            <a:ext cx="12001500" cy="6232475"/>
          </a:xfrm>
          <a:prstGeom prst="rect">
            <a:avLst/>
          </a:prstGeom>
          <a:noFill/>
        </p:spPr>
        <p:txBody>
          <a:bodyPr wrap="square" rtlCol="0">
            <a:spAutoFit/>
          </a:bodyPr>
          <a:lstStyle/>
          <a:p>
            <a:pPr>
              <a:lnSpc>
                <a:spcPct val="150000"/>
              </a:lnSpc>
            </a:pPr>
            <a:r>
              <a:rPr lang="zh-CN" altLang="en-US" sz="1800" dirty="0" smtClean="0"/>
              <a:t>     </a:t>
            </a:r>
            <a:r>
              <a:rPr lang="zh-CN" altLang="en-US" sz="1900" b="0" dirty="0">
                <a:latin typeface="+mn-ea"/>
                <a:ea typeface="+mn-ea"/>
              </a:rPr>
              <a:t>（一）资产阶级军事</a:t>
            </a:r>
            <a:r>
              <a:rPr lang="zh-CN" altLang="en-US" sz="1900" b="0" dirty="0" smtClean="0">
                <a:latin typeface="+mn-ea"/>
                <a:ea typeface="+mn-ea"/>
              </a:rPr>
              <a:t>思想</a:t>
            </a:r>
            <a:endParaRPr lang="en-US" altLang="zh-CN" sz="1900" b="0" dirty="0" smtClean="0">
              <a:latin typeface="+mn-ea"/>
              <a:ea typeface="+mn-ea"/>
            </a:endParaRPr>
          </a:p>
          <a:p>
            <a:pPr>
              <a:lnSpc>
                <a:spcPct val="150000"/>
              </a:lnSpc>
            </a:pPr>
            <a:r>
              <a:rPr lang="en-US" altLang="zh-CN" sz="1900" b="0" dirty="0" smtClean="0">
                <a:latin typeface="+mn-ea"/>
                <a:ea typeface="+mn-ea"/>
              </a:rPr>
              <a:t>       </a:t>
            </a:r>
            <a:r>
              <a:rPr lang="zh-CN" altLang="en-US" sz="1900" b="0" dirty="0" smtClean="0">
                <a:latin typeface="+mn-ea"/>
                <a:ea typeface="+mn-ea"/>
              </a:rPr>
              <a:t>资产阶级</a:t>
            </a:r>
            <a:r>
              <a:rPr lang="zh-CN" altLang="en-US" sz="1900" b="0" dirty="0">
                <a:latin typeface="+mn-ea"/>
                <a:ea typeface="+mn-ea"/>
              </a:rPr>
              <a:t>军事思想体系主要有：俄国苏沃洛夫的</a:t>
            </a:r>
            <a:r>
              <a:rPr lang="en-US" altLang="zh-CN" sz="1900" b="0" dirty="0">
                <a:latin typeface="+mn-ea"/>
                <a:ea typeface="+mn-ea"/>
              </a:rPr>
              <a:t>《</a:t>
            </a:r>
            <a:r>
              <a:rPr lang="zh-CN" altLang="en-US" sz="1900" b="0" dirty="0">
                <a:latin typeface="+mn-ea"/>
                <a:ea typeface="+mn-ea"/>
              </a:rPr>
              <a:t>制胜的科学</a:t>
            </a:r>
            <a:r>
              <a:rPr lang="en-US" altLang="zh-CN" sz="1900" b="0" dirty="0">
                <a:latin typeface="+mn-ea"/>
                <a:ea typeface="+mn-ea"/>
              </a:rPr>
              <a:t>》</a:t>
            </a:r>
            <a:r>
              <a:rPr lang="zh-CN" altLang="en-US" sz="1900" b="0" dirty="0">
                <a:latin typeface="+mn-ea"/>
                <a:ea typeface="+mn-ea"/>
              </a:rPr>
              <a:t>，瑞士若米尼的</a:t>
            </a:r>
            <a:r>
              <a:rPr lang="en-US" altLang="zh-CN" sz="1900" b="0" dirty="0">
                <a:latin typeface="+mn-ea"/>
                <a:ea typeface="+mn-ea"/>
              </a:rPr>
              <a:t>《</a:t>
            </a:r>
            <a:r>
              <a:rPr lang="zh-CN" altLang="en-US" sz="1900" b="0" dirty="0">
                <a:latin typeface="+mn-ea"/>
                <a:ea typeface="+mn-ea"/>
              </a:rPr>
              <a:t>战争艺术概论</a:t>
            </a:r>
            <a:r>
              <a:rPr lang="en-US" altLang="zh-CN" sz="1900" b="0" dirty="0">
                <a:latin typeface="+mn-ea"/>
                <a:ea typeface="+mn-ea"/>
              </a:rPr>
              <a:t>》《</a:t>
            </a:r>
            <a:r>
              <a:rPr lang="zh-CN" altLang="en-US" sz="1900" b="0" dirty="0">
                <a:latin typeface="+mn-ea"/>
                <a:ea typeface="+mn-ea"/>
              </a:rPr>
              <a:t>战略学原理</a:t>
            </a:r>
            <a:r>
              <a:rPr lang="en-US" altLang="zh-CN" sz="1900" b="0" dirty="0">
                <a:latin typeface="+mn-ea"/>
                <a:ea typeface="+mn-ea"/>
              </a:rPr>
              <a:t>》</a:t>
            </a:r>
            <a:r>
              <a:rPr lang="zh-CN" altLang="en-US" sz="1900" b="0" dirty="0">
                <a:latin typeface="+mn-ea"/>
                <a:ea typeface="+mn-ea"/>
              </a:rPr>
              <a:t>，普鲁士克劳塞维茨的</a:t>
            </a:r>
            <a:r>
              <a:rPr lang="en-US" altLang="zh-CN" sz="1900" b="0" dirty="0">
                <a:latin typeface="+mn-ea"/>
                <a:ea typeface="+mn-ea"/>
              </a:rPr>
              <a:t>《</a:t>
            </a:r>
            <a:r>
              <a:rPr lang="zh-CN" altLang="en-US" sz="1900" b="0" dirty="0">
                <a:latin typeface="+mn-ea"/>
                <a:ea typeface="+mn-ea"/>
              </a:rPr>
              <a:t>战争论</a:t>
            </a:r>
            <a:r>
              <a:rPr lang="en-US" altLang="zh-CN" sz="1900" b="0" dirty="0">
                <a:latin typeface="+mn-ea"/>
                <a:ea typeface="+mn-ea"/>
              </a:rPr>
              <a:t>》</a:t>
            </a:r>
            <a:r>
              <a:rPr lang="zh-CN" altLang="en-US" sz="1900" b="0" dirty="0">
                <a:latin typeface="+mn-ea"/>
                <a:ea typeface="+mn-ea"/>
              </a:rPr>
              <a:t>，比洛的</a:t>
            </a:r>
            <a:r>
              <a:rPr lang="en-US" altLang="zh-CN" sz="1900" b="0" dirty="0">
                <a:latin typeface="+mn-ea"/>
                <a:ea typeface="+mn-ea"/>
              </a:rPr>
              <a:t>《</a:t>
            </a:r>
            <a:r>
              <a:rPr lang="zh-CN" altLang="en-US" sz="1900" b="0" dirty="0">
                <a:latin typeface="+mn-ea"/>
                <a:ea typeface="+mn-ea"/>
              </a:rPr>
              <a:t>新战术</a:t>
            </a:r>
            <a:r>
              <a:rPr lang="en-US" altLang="zh-CN" sz="1900" b="0" dirty="0">
                <a:latin typeface="+mn-ea"/>
                <a:ea typeface="+mn-ea"/>
              </a:rPr>
              <a:t>》《</a:t>
            </a:r>
            <a:r>
              <a:rPr lang="zh-CN" altLang="en-US" sz="1900" b="0" dirty="0">
                <a:latin typeface="+mn-ea"/>
                <a:ea typeface="+mn-ea"/>
              </a:rPr>
              <a:t>最新战法要旨</a:t>
            </a:r>
            <a:r>
              <a:rPr lang="en-US" altLang="zh-CN" sz="1900" b="0" dirty="0">
                <a:latin typeface="+mn-ea"/>
                <a:ea typeface="+mn-ea"/>
              </a:rPr>
              <a:t>》</a:t>
            </a:r>
            <a:r>
              <a:rPr lang="zh-CN" altLang="en-US" sz="1900" b="0" dirty="0">
                <a:latin typeface="+mn-ea"/>
                <a:ea typeface="+mn-ea"/>
              </a:rPr>
              <a:t>，法国吉贝特的</a:t>
            </a:r>
            <a:r>
              <a:rPr lang="en-US" altLang="zh-CN" sz="1900" b="0" dirty="0">
                <a:latin typeface="+mn-ea"/>
                <a:ea typeface="+mn-ea"/>
              </a:rPr>
              <a:t>《</a:t>
            </a:r>
            <a:r>
              <a:rPr lang="zh-CN" altLang="en-US" sz="1900" b="0" dirty="0">
                <a:latin typeface="+mn-ea"/>
                <a:ea typeface="+mn-ea"/>
              </a:rPr>
              <a:t>战术通论</a:t>
            </a:r>
            <a:r>
              <a:rPr lang="en-US" altLang="zh-CN" sz="1900" b="0" dirty="0">
                <a:latin typeface="+mn-ea"/>
                <a:ea typeface="+mn-ea"/>
              </a:rPr>
              <a:t>》</a:t>
            </a:r>
            <a:r>
              <a:rPr lang="zh-CN" altLang="en-US" sz="1900" b="0" dirty="0">
                <a:latin typeface="+mn-ea"/>
                <a:ea typeface="+mn-ea"/>
              </a:rPr>
              <a:t>，美国马汉的</a:t>
            </a:r>
            <a:r>
              <a:rPr lang="en-US" altLang="zh-CN" sz="1900" b="0" dirty="0">
                <a:latin typeface="+mn-ea"/>
                <a:ea typeface="+mn-ea"/>
              </a:rPr>
              <a:t>《</a:t>
            </a:r>
            <a:r>
              <a:rPr lang="zh-CN" altLang="en-US" sz="1900" b="0" dirty="0">
                <a:latin typeface="+mn-ea"/>
                <a:ea typeface="+mn-ea"/>
              </a:rPr>
              <a:t>海权对历史的影响</a:t>
            </a:r>
            <a:r>
              <a:rPr lang="en-US" altLang="zh-CN" sz="1900" b="0" dirty="0">
                <a:latin typeface="+mn-ea"/>
                <a:ea typeface="+mn-ea"/>
              </a:rPr>
              <a:t>》《</a:t>
            </a:r>
            <a:r>
              <a:rPr lang="zh-CN" altLang="en-US" sz="1900" b="0" dirty="0">
                <a:latin typeface="+mn-ea"/>
                <a:ea typeface="+mn-ea"/>
              </a:rPr>
              <a:t>海军战略</a:t>
            </a:r>
            <a:r>
              <a:rPr lang="en-US" altLang="zh-CN" sz="1900" b="0" dirty="0">
                <a:latin typeface="+mn-ea"/>
                <a:ea typeface="+mn-ea"/>
              </a:rPr>
              <a:t>》</a:t>
            </a:r>
            <a:r>
              <a:rPr lang="zh-CN" altLang="en-US" sz="1900" b="0" dirty="0">
                <a:latin typeface="+mn-ea"/>
                <a:ea typeface="+mn-ea"/>
              </a:rPr>
              <a:t>等。其中，克劳塞维茨的</a:t>
            </a:r>
            <a:r>
              <a:rPr lang="en-US" altLang="zh-CN" sz="1900" b="0" dirty="0">
                <a:latin typeface="+mn-ea"/>
                <a:ea typeface="+mn-ea"/>
              </a:rPr>
              <a:t>《</a:t>
            </a:r>
            <a:r>
              <a:rPr lang="zh-CN" altLang="en-US" sz="1900" b="0" dirty="0">
                <a:latin typeface="+mn-ea"/>
                <a:ea typeface="+mn-ea"/>
              </a:rPr>
              <a:t>战争论</a:t>
            </a:r>
            <a:r>
              <a:rPr lang="en-US" altLang="zh-CN" sz="1900" b="0" dirty="0">
                <a:latin typeface="+mn-ea"/>
                <a:ea typeface="+mn-ea"/>
              </a:rPr>
              <a:t>》</a:t>
            </a:r>
            <a:r>
              <a:rPr lang="zh-CN" altLang="en-US" sz="1900" b="0" dirty="0">
                <a:latin typeface="+mn-ea"/>
                <a:ea typeface="+mn-ea"/>
              </a:rPr>
              <a:t>是外国近代军事思想的杰出代表。资产阶级军事思想重视建立一支反映资产阶级利益的部队；重视和平时期军队建设和战争准备，以随时应对战争；认识到新发明对于军队的组织、武器装备和战术的影响，装备的变化必然引起战术的变化</a:t>
            </a:r>
            <a:r>
              <a:rPr lang="zh-CN" altLang="en-US" sz="1900" b="0" dirty="0" smtClean="0">
                <a:latin typeface="+mn-ea"/>
                <a:ea typeface="+mn-ea"/>
              </a:rPr>
              <a:t>。</a:t>
            </a:r>
            <a:endParaRPr lang="en-US" altLang="zh-CN" sz="1900" b="0" dirty="0" smtClean="0">
              <a:latin typeface="+mn-ea"/>
              <a:ea typeface="+mn-ea"/>
            </a:endParaRPr>
          </a:p>
          <a:p>
            <a:pPr>
              <a:lnSpc>
                <a:spcPct val="150000"/>
              </a:lnSpc>
            </a:pPr>
            <a:r>
              <a:rPr lang="zh-CN" altLang="en-US" sz="1900" b="0" dirty="0" smtClean="0">
                <a:latin typeface="+mn-ea"/>
                <a:ea typeface="+mn-ea"/>
              </a:rPr>
              <a:t>      （</a:t>
            </a:r>
            <a:r>
              <a:rPr lang="zh-CN" altLang="en-US" sz="1900" b="0" dirty="0">
                <a:latin typeface="+mn-ea"/>
                <a:ea typeface="+mn-ea"/>
              </a:rPr>
              <a:t>二）无产阶级军事</a:t>
            </a:r>
            <a:r>
              <a:rPr lang="zh-CN" altLang="en-US" sz="1900" b="0" dirty="0" smtClean="0">
                <a:latin typeface="+mn-ea"/>
                <a:ea typeface="+mn-ea"/>
              </a:rPr>
              <a:t>思想</a:t>
            </a:r>
            <a:endParaRPr lang="en-US" altLang="zh-CN" sz="1900" b="0" dirty="0" smtClean="0">
              <a:latin typeface="+mn-ea"/>
              <a:ea typeface="+mn-ea"/>
            </a:endParaRPr>
          </a:p>
          <a:p>
            <a:pPr>
              <a:lnSpc>
                <a:spcPct val="150000"/>
              </a:lnSpc>
            </a:pPr>
            <a:r>
              <a:rPr lang="zh-CN" altLang="en-US" sz="1900" b="0" dirty="0" smtClean="0">
                <a:latin typeface="+mn-ea"/>
                <a:ea typeface="+mn-ea"/>
              </a:rPr>
              <a:t>        主要</a:t>
            </a:r>
            <a:r>
              <a:rPr lang="zh-CN" altLang="en-US" sz="1900" b="0" dirty="0">
                <a:latin typeface="+mn-ea"/>
                <a:ea typeface="+mn-ea"/>
              </a:rPr>
              <a:t>内容包括：认为战争和军事是一个历史范畴，随着私有制和阶级的产生而产生、消灭而消亡。战争是政治通过另一种手段的继续，要反对非正义战争，拥护正义战争；在帝国主义阶段，帝国主义是战争的根源，无产阶级必须用暴力推翻资产阶级建立自己的统治；无产阶级夺取政权、巩固政权都必须要有自己的新型的军队；无产阶级代表人民利益，有能力有条件把人民武装起来实行人民战争，并强调军队与人民群众相结合；认识到科学技术的进步必然引起战略战术的变革；战争的奥妙在于集中兵力。主张积极防御、主动进攻、慎重决战、灵活机动。</a:t>
            </a:r>
          </a:p>
        </p:txBody>
      </p:sp>
    </p:spTree>
    <p:custDataLst>
      <p:tags r:id="rId1"/>
    </p:custDataLst>
    <p:extLst>
      <p:ext uri="{BB962C8B-B14F-4D97-AF65-F5344CB8AC3E}">
        <p14:creationId xmlns:p14="http://schemas.microsoft.com/office/powerpoint/2010/main" val="24253062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custDataLst>
              <p:tags r:id="rId2"/>
            </p:custDataLst>
          </p:nvPr>
        </p:nvSpPr>
        <p:spPr>
          <a:xfrm>
            <a:off x="88900" y="-27384"/>
            <a:ext cx="11976100" cy="6768752"/>
          </a:xfrm>
          <a:prstGeom prst="rect">
            <a:avLst/>
          </a:prstGeom>
        </p:spPr>
        <p:txBody>
          <a:bodyPr vert="horz" lIns="90000" tIns="0" rIns="90000" bIns="46800" rtlCol="0">
            <a:noAutofit/>
            <a:scene3d>
              <a:camera prst="orthographicFront"/>
              <a:lightRig rig="threePt" dir="t"/>
            </a:scene3d>
          </a:bodyP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500" u="none" strike="noStrike" kern="1200" cap="none" spc="15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1pPr>
            <a:lvl2pPr marL="342900" indent="0" algn="l" defTabSz="685800" rtl="0" eaLnBrk="1" fontAlgn="auto" latinLnBrk="0" hangingPunct="1">
              <a:lnSpc>
                <a:spcPct val="130000"/>
              </a:lnSpc>
              <a:spcBef>
                <a:spcPts val="0"/>
              </a:spcBef>
              <a:spcAft>
                <a:spcPts val="1000"/>
              </a:spcAft>
              <a:buFont typeface="Arial" panose="020B0604020202020204" pitchFamily="34" charset="0"/>
              <a:buNone/>
              <a:tabLst>
                <a:tab pos="1207135" algn="l"/>
              </a:tabLst>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050" u="none" strike="noStrike" kern="1200" cap="none" spc="-200" normalizeH="0" baseline="0">
                <a:solidFill>
                  <a:schemeClr val="tx1">
                    <a:lumMod val="85000"/>
                    <a:lumOff val="15000"/>
                  </a:schemeClr>
                </a:solidFill>
                <a:effectLst>
                  <a:outerShdw blurRad="38100" dist="19050" dir="2700000" algn="tl" rotWithShape="0">
                    <a:schemeClr val="dk1">
                      <a:alpha val="40000"/>
                    </a:schemeClr>
                  </a:outerShdw>
                </a:effectLst>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ct val="150000"/>
              </a:lnSpc>
            </a:pPr>
            <a:r>
              <a:rPr lang="zh-CN" altLang="en-US" sz="2000" dirty="0" smtClean="0">
                <a:effectLst/>
                <a:latin typeface="+mn-ea"/>
                <a:ea typeface="+mn-ea"/>
              </a:rPr>
              <a:t>         </a:t>
            </a:r>
            <a:endParaRPr lang="en-US" altLang="zh-CN" sz="2000" b="0" dirty="0" smtClean="0">
              <a:effectLst/>
              <a:latin typeface="+mn-ea"/>
              <a:ea typeface="+mn-ea"/>
            </a:endParaRPr>
          </a:p>
        </p:txBody>
      </p:sp>
      <p:sp>
        <p:nvSpPr>
          <p:cNvPr id="2" name="TextBox 1"/>
          <p:cNvSpPr txBox="1"/>
          <p:nvPr/>
        </p:nvSpPr>
        <p:spPr>
          <a:xfrm>
            <a:off x="407368" y="188640"/>
            <a:ext cx="11305256" cy="6709529"/>
          </a:xfrm>
          <a:prstGeom prst="rect">
            <a:avLst/>
          </a:prstGeom>
          <a:noFill/>
        </p:spPr>
        <p:txBody>
          <a:bodyPr wrap="square" rtlCol="0">
            <a:spAutoFit/>
          </a:bodyPr>
          <a:lstStyle/>
          <a:p>
            <a:pPr>
              <a:lnSpc>
                <a:spcPct val="150000"/>
              </a:lnSpc>
            </a:pPr>
            <a:r>
              <a:rPr lang="zh-CN" altLang="en-US" sz="2000" b="0" dirty="0" smtClean="0">
                <a:latin typeface="+mn-ea"/>
                <a:ea typeface="+mn-ea"/>
              </a:rPr>
              <a:t>      三</a:t>
            </a:r>
            <a:r>
              <a:rPr lang="zh-CN" altLang="en-US" sz="2000" b="0" dirty="0">
                <a:latin typeface="+mn-ea"/>
                <a:ea typeface="+mn-ea"/>
              </a:rPr>
              <a:t>、克劳塞维茨的</a:t>
            </a:r>
            <a:r>
              <a:rPr lang="en-US" altLang="zh-CN" sz="2000" b="0" dirty="0">
                <a:latin typeface="+mn-ea"/>
                <a:ea typeface="+mn-ea"/>
              </a:rPr>
              <a:t>《</a:t>
            </a:r>
            <a:r>
              <a:rPr lang="zh-CN" altLang="en-US" sz="2000" b="0" dirty="0">
                <a:latin typeface="+mn-ea"/>
                <a:ea typeface="+mn-ea"/>
              </a:rPr>
              <a:t>战争论</a:t>
            </a:r>
            <a:r>
              <a:rPr lang="en-US" altLang="zh-CN" sz="2000" b="0" dirty="0" smtClean="0">
                <a:latin typeface="+mn-ea"/>
                <a:ea typeface="+mn-ea"/>
              </a:rPr>
              <a:t>》</a:t>
            </a:r>
          </a:p>
          <a:p>
            <a:pPr>
              <a:lnSpc>
                <a:spcPct val="150000"/>
              </a:lnSpc>
            </a:pPr>
            <a:r>
              <a:rPr lang="en-US" altLang="zh-CN" sz="2000" b="0" dirty="0">
                <a:latin typeface="+mn-ea"/>
                <a:ea typeface="+mn-ea"/>
              </a:rPr>
              <a:t> </a:t>
            </a:r>
            <a:r>
              <a:rPr lang="en-US" altLang="zh-CN" sz="2000" b="0" dirty="0" smtClean="0">
                <a:latin typeface="+mn-ea"/>
                <a:ea typeface="+mn-ea"/>
              </a:rPr>
              <a:t>     《</a:t>
            </a:r>
            <a:r>
              <a:rPr lang="zh-CN" altLang="en-US" sz="2000" b="0" dirty="0">
                <a:latin typeface="+mn-ea"/>
                <a:ea typeface="+mn-ea"/>
              </a:rPr>
              <a:t>战争论</a:t>
            </a:r>
            <a:r>
              <a:rPr lang="en-US" altLang="zh-CN" sz="2000" b="0" dirty="0">
                <a:latin typeface="+mn-ea"/>
                <a:ea typeface="+mn-ea"/>
              </a:rPr>
              <a:t>》</a:t>
            </a:r>
            <a:r>
              <a:rPr lang="zh-CN" altLang="en-US" sz="2000" b="0" dirty="0">
                <a:latin typeface="+mn-ea"/>
                <a:ea typeface="+mn-ea"/>
              </a:rPr>
              <a:t>是近代西方资产阶级军事思想的奠基之作，是资产阶级军事理论的经典著作，代表了近代资产阶级军事思想的最高成就，在军事思想发展史上具有重要地位</a:t>
            </a:r>
            <a:r>
              <a:rPr lang="zh-CN" altLang="en-US" sz="2000" b="0" dirty="0" smtClean="0">
                <a:latin typeface="+mn-ea"/>
                <a:ea typeface="+mn-ea"/>
              </a:rPr>
              <a:t>。</a:t>
            </a:r>
            <a:endParaRPr lang="en-US" altLang="zh-CN" sz="2000" b="0" dirty="0" smtClean="0">
              <a:latin typeface="+mn-ea"/>
              <a:ea typeface="+mn-ea"/>
            </a:endParaRPr>
          </a:p>
          <a:p>
            <a:pPr>
              <a:lnSpc>
                <a:spcPct val="150000"/>
              </a:lnSpc>
            </a:pPr>
            <a:r>
              <a:rPr lang="en-US" altLang="zh-CN" sz="2000" b="0" dirty="0" smtClean="0">
                <a:latin typeface="+mn-ea"/>
                <a:ea typeface="+mn-ea"/>
              </a:rPr>
              <a:t>      《</a:t>
            </a:r>
            <a:r>
              <a:rPr lang="zh-CN" altLang="en-US" sz="2000" b="0" dirty="0">
                <a:latin typeface="+mn-ea"/>
                <a:ea typeface="+mn-ea"/>
              </a:rPr>
              <a:t>战争论</a:t>
            </a:r>
            <a:r>
              <a:rPr lang="en-US" altLang="zh-CN" sz="2000" b="0" dirty="0">
                <a:latin typeface="+mn-ea"/>
                <a:ea typeface="+mn-ea"/>
              </a:rPr>
              <a:t>》</a:t>
            </a:r>
            <a:r>
              <a:rPr lang="zh-CN" altLang="en-US" sz="2000" b="0" dirty="0">
                <a:latin typeface="+mn-ea"/>
                <a:ea typeface="+mn-ea"/>
              </a:rPr>
              <a:t>的内容非常丰富，它不仅讲了作战问题，而且讲了军队的编制、训练、补给等问题；不仅讲了战略问题，而且讲了战役战术问题；不仅讲了进攻原则，而且讲了防御原则；不仅讲了一般战斗，而且讲了要塞、山地、森林、江河、沼泽、夜间等特种战斗；不仅讲了正规军和正规战，而且讲了民众武装和游击队等等，可以说涉及军队建设和作战的方方面面</a:t>
            </a:r>
            <a:r>
              <a:rPr lang="zh-CN" altLang="en-US" sz="2000" b="0" dirty="0" smtClean="0">
                <a:latin typeface="+mn-ea"/>
                <a:ea typeface="+mn-ea"/>
              </a:rPr>
              <a:t>。</a:t>
            </a:r>
            <a:endParaRPr lang="en-US" altLang="zh-CN" sz="2000" b="0" dirty="0" smtClean="0">
              <a:latin typeface="+mn-ea"/>
              <a:ea typeface="+mn-ea"/>
            </a:endParaRPr>
          </a:p>
          <a:p>
            <a:pPr>
              <a:lnSpc>
                <a:spcPct val="150000"/>
              </a:lnSpc>
            </a:pPr>
            <a:r>
              <a:rPr lang="zh-CN" altLang="en-US" sz="2000" b="0" dirty="0" smtClean="0">
                <a:latin typeface="+mn-ea"/>
                <a:ea typeface="+mn-ea"/>
              </a:rPr>
              <a:t>       </a:t>
            </a:r>
            <a:r>
              <a:rPr lang="zh-CN" altLang="en-US" sz="2000" b="0" dirty="0" smtClean="0">
                <a:latin typeface="仿宋" pitchFamily="49" charset="-122"/>
                <a:ea typeface="仿宋" pitchFamily="49" charset="-122"/>
              </a:rPr>
              <a:t>战争</a:t>
            </a:r>
            <a:r>
              <a:rPr lang="zh-CN" altLang="en-US" sz="2000" b="0" dirty="0">
                <a:latin typeface="仿宋" pitchFamily="49" charset="-122"/>
                <a:ea typeface="仿宋" pitchFamily="49" charset="-122"/>
              </a:rPr>
              <a:t>是政治通过另一种手段的</a:t>
            </a:r>
            <a:r>
              <a:rPr lang="zh-CN" altLang="en-US" sz="2000" b="0" dirty="0" smtClean="0">
                <a:latin typeface="仿宋" pitchFamily="49" charset="-122"/>
                <a:ea typeface="仿宋" pitchFamily="49" charset="-122"/>
              </a:rPr>
              <a:t>继续</a:t>
            </a:r>
            <a:endParaRPr lang="en-US" altLang="zh-CN" sz="2000" b="0" dirty="0" smtClean="0">
              <a:latin typeface="仿宋" pitchFamily="49" charset="-122"/>
              <a:ea typeface="仿宋" pitchFamily="49" charset="-122"/>
            </a:endParaRPr>
          </a:p>
          <a:p>
            <a:pPr>
              <a:lnSpc>
                <a:spcPct val="150000"/>
              </a:lnSpc>
            </a:pPr>
            <a:r>
              <a:rPr lang="zh-CN" altLang="en-US" sz="2000" b="0" dirty="0" smtClean="0">
                <a:latin typeface="仿宋" pitchFamily="49" charset="-122"/>
                <a:ea typeface="仿宋" pitchFamily="49" charset="-122"/>
              </a:rPr>
              <a:t>    理论</a:t>
            </a:r>
            <a:r>
              <a:rPr lang="zh-CN" altLang="en-US" sz="2000" b="0" dirty="0">
                <a:latin typeface="仿宋" pitchFamily="49" charset="-122"/>
                <a:ea typeface="仿宋" pitchFamily="49" charset="-122"/>
              </a:rPr>
              <a:t>应该是一种考察，而不是死板的</a:t>
            </a:r>
            <a:r>
              <a:rPr lang="zh-CN" altLang="en-US" sz="2000" b="0" dirty="0" smtClean="0">
                <a:latin typeface="仿宋" pitchFamily="49" charset="-122"/>
                <a:ea typeface="仿宋" pitchFamily="49" charset="-122"/>
              </a:rPr>
              <a:t>规定</a:t>
            </a:r>
            <a:endParaRPr lang="en-US" altLang="zh-CN" sz="2000" b="0" dirty="0" smtClean="0">
              <a:latin typeface="仿宋" pitchFamily="49" charset="-122"/>
              <a:ea typeface="仿宋" pitchFamily="49" charset="-122"/>
            </a:endParaRPr>
          </a:p>
          <a:p>
            <a:pPr>
              <a:lnSpc>
                <a:spcPct val="150000"/>
              </a:lnSpc>
            </a:pPr>
            <a:r>
              <a:rPr lang="zh-CN" altLang="en-US" sz="2000" b="0" dirty="0" smtClean="0">
                <a:latin typeface="仿宋" pitchFamily="49" charset="-122"/>
                <a:ea typeface="仿宋" pitchFamily="49" charset="-122"/>
              </a:rPr>
              <a:t>    防御</a:t>
            </a:r>
            <a:r>
              <a:rPr lang="zh-CN" altLang="en-US" sz="2000" b="0" dirty="0">
                <a:latin typeface="仿宋" pitchFamily="49" charset="-122"/>
                <a:ea typeface="仿宋" pitchFamily="49" charset="-122"/>
              </a:rPr>
              <a:t>不应是单纯地据守，应有进攻和</a:t>
            </a:r>
            <a:r>
              <a:rPr lang="zh-CN" altLang="en-US" sz="2000" b="0" dirty="0" smtClean="0">
                <a:latin typeface="仿宋" pitchFamily="49" charset="-122"/>
                <a:ea typeface="仿宋" pitchFamily="49" charset="-122"/>
              </a:rPr>
              <a:t>反攻</a:t>
            </a:r>
            <a:endParaRPr lang="en-US" altLang="zh-CN" sz="2000" b="0" dirty="0" smtClean="0">
              <a:latin typeface="仿宋" pitchFamily="49" charset="-122"/>
              <a:ea typeface="仿宋" pitchFamily="49" charset="-122"/>
            </a:endParaRPr>
          </a:p>
          <a:p>
            <a:pPr>
              <a:lnSpc>
                <a:spcPct val="150000"/>
              </a:lnSpc>
            </a:pPr>
            <a:r>
              <a:rPr lang="zh-CN" altLang="en-US" sz="2000" b="0" dirty="0" smtClean="0">
                <a:latin typeface="仿宋" pitchFamily="49" charset="-122"/>
                <a:ea typeface="仿宋" pitchFamily="49" charset="-122"/>
              </a:rPr>
              <a:t>    要</a:t>
            </a:r>
            <a:r>
              <a:rPr lang="zh-CN" altLang="en-US" sz="2000" b="0" dirty="0">
                <a:latin typeface="仿宋" pitchFamily="49" charset="-122"/>
                <a:ea typeface="仿宋" pitchFamily="49" charset="-122"/>
              </a:rPr>
              <a:t>善于运用民众</a:t>
            </a:r>
            <a:r>
              <a:rPr lang="zh-CN" altLang="en-US" sz="2000" b="0" dirty="0" smtClean="0">
                <a:latin typeface="仿宋" pitchFamily="49" charset="-122"/>
                <a:ea typeface="仿宋" pitchFamily="49" charset="-122"/>
              </a:rPr>
              <a:t>战争</a:t>
            </a:r>
            <a:endParaRPr lang="en-US" altLang="zh-CN" sz="2000" b="0" dirty="0" smtClean="0">
              <a:latin typeface="仿宋" pitchFamily="49" charset="-122"/>
              <a:ea typeface="仿宋" pitchFamily="49" charset="-122"/>
            </a:endParaRPr>
          </a:p>
          <a:p>
            <a:pPr>
              <a:lnSpc>
                <a:spcPct val="150000"/>
              </a:lnSpc>
            </a:pPr>
            <a:r>
              <a:rPr lang="zh-CN" altLang="en-US" sz="2000" b="0" dirty="0" smtClean="0">
                <a:latin typeface="仿宋" pitchFamily="49" charset="-122"/>
                <a:ea typeface="仿宋" pitchFamily="49" charset="-122"/>
              </a:rPr>
              <a:t>    集中</a:t>
            </a:r>
            <a:r>
              <a:rPr lang="zh-CN" altLang="en-US" sz="2000" b="0" dirty="0">
                <a:latin typeface="仿宋" pitchFamily="49" charset="-122"/>
                <a:ea typeface="仿宋" pitchFamily="49" charset="-122"/>
              </a:rPr>
              <a:t>兵力，数量优势，速战速决，消灭敌人的军队</a:t>
            </a:r>
          </a:p>
        </p:txBody>
      </p:sp>
    </p:spTree>
    <p:custDataLst>
      <p:tags r:id="rId1"/>
    </p:custDataLst>
    <p:extLst>
      <p:ext uri="{BB962C8B-B14F-4D97-AF65-F5344CB8AC3E}">
        <p14:creationId xmlns:p14="http://schemas.microsoft.com/office/powerpoint/2010/main" val="11815310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4311" y="404664"/>
            <a:ext cx="2861370" cy="460375"/>
          </a:xfrm>
          <a:prstGeom prst="rect">
            <a:avLst/>
          </a:prstGeom>
          <a:noFill/>
        </p:spPr>
        <p:txBody>
          <a:bodyPr wrap="square" rtlCol="0">
            <a:spAutoFit/>
          </a:bodyPr>
          <a:lstStyle/>
          <a:p>
            <a:r>
              <a:rPr lang="zh-CN" altLang="en-US" sz="2400" b="1" dirty="0" smtClean="0">
                <a:solidFill>
                  <a:schemeClr val="tx1"/>
                </a:solidFill>
                <a:effectLst>
                  <a:outerShdw blurRad="38100" dist="19050" dir="2700000" algn="tl" rotWithShape="0">
                    <a:schemeClr val="dk1">
                      <a:alpha val="40000"/>
                    </a:schemeClr>
                  </a:outerShdw>
                </a:effectLst>
              </a:rPr>
              <a:t>二、近代</a:t>
            </a:r>
            <a:r>
              <a:rPr lang="zh-CN" altLang="en-US" sz="2400" b="1" dirty="0">
                <a:solidFill>
                  <a:schemeClr val="tx1"/>
                </a:solidFill>
                <a:effectLst>
                  <a:outerShdw blurRad="38100" dist="19050" dir="2700000" algn="tl" rotWithShape="0">
                    <a:schemeClr val="dk1">
                      <a:alpha val="40000"/>
                    </a:schemeClr>
                  </a:outerShdw>
                </a:effectLst>
              </a:rPr>
              <a:t>军事思想</a:t>
            </a:r>
          </a:p>
        </p:txBody>
      </p:sp>
      <p:sp>
        <p:nvSpPr>
          <p:cNvPr id="5" name="圆角矩形 4"/>
          <p:cNvSpPr/>
          <p:nvPr/>
        </p:nvSpPr>
        <p:spPr>
          <a:xfrm>
            <a:off x="354311" y="764704"/>
            <a:ext cx="11358313" cy="54962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千图PPT彼岸天：ID 8661124库_组合 36"/>
          <p:cNvGrpSpPr/>
          <p:nvPr>
            <p:custDataLst>
              <p:tags r:id="rId1"/>
            </p:custDataLst>
          </p:nvPr>
        </p:nvGrpSpPr>
        <p:grpSpPr>
          <a:xfrm>
            <a:off x="9092151" y="6005318"/>
            <a:ext cx="1964240" cy="509034"/>
            <a:chOff x="4435061" y="1809238"/>
            <a:chExt cx="1964240" cy="509034"/>
          </a:xfrm>
        </p:grpSpPr>
        <p:grpSp>
          <p:nvGrpSpPr>
            <p:cNvPr id="8" name="Group 8"/>
            <p:cNvGrpSpPr/>
            <p:nvPr/>
          </p:nvGrpSpPr>
          <p:grpSpPr>
            <a:xfrm>
              <a:off x="4435061" y="1809238"/>
              <a:ext cx="1964240" cy="509034"/>
              <a:chOff x="4198620" y="1810329"/>
              <a:chExt cx="2240280" cy="580570"/>
            </a:xfrm>
          </p:grpSpPr>
          <p:sp>
            <p:nvSpPr>
              <p:cNvPr id="32" name="Arrow: Chevron 3"/>
              <p:cNvSpPr/>
              <p:nvPr/>
            </p:nvSpPr>
            <p:spPr>
              <a:xfrm>
                <a:off x="4198620" y="1810329"/>
                <a:ext cx="2015309" cy="580570"/>
              </a:xfrm>
              <a:prstGeom prst="chevron">
                <a:avLst>
                  <a:gd name="adj" fmla="val 31308"/>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3" name="Rectangle: Rounded Corners 6"/>
              <p:cNvSpPr/>
              <p:nvPr/>
            </p:nvSpPr>
            <p:spPr>
              <a:xfrm>
                <a:off x="5207000" y="1810329"/>
                <a:ext cx="1231900" cy="580570"/>
              </a:xfrm>
              <a:prstGeom prst="roundRect">
                <a:avLst>
                  <a:gd name="adj" fmla="val 50000"/>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4" name="Oval 7"/>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4" name="Rectangle 29"/>
            <p:cNvSpPr/>
            <p:nvPr/>
          </p:nvSpPr>
          <p:spPr>
            <a:xfrm>
              <a:off x="4703666" y="1896868"/>
              <a:ext cx="1221105" cy="384175"/>
            </a:xfrm>
            <a:prstGeom prst="rect">
              <a:avLst/>
            </a:prstGeom>
          </p:spPr>
          <p:txBody>
            <a:bodyPr wrap="none" lIns="72000" tIns="0" rIns="72000" bIns="0">
              <a:normAutofit/>
            </a:bodyPr>
            <a:lstStyle/>
            <a:p>
              <a:pPr lvl="0" defTabSz="914400">
                <a:defRPr/>
              </a:pPr>
              <a:r>
                <a:rPr lang="zh-CN" altLang="en-US" sz="2000" b="1" dirty="0">
                  <a:solidFill>
                    <a:schemeClr val="bg1"/>
                  </a:solidFill>
                  <a:cs typeface="+mn-ea"/>
                  <a:sym typeface="+mn-lt"/>
                </a:rPr>
                <a:t>军事思想</a:t>
              </a:r>
            </a:p>
          </p:txBody>
        </p:sp>
        <p:sp>
          <p:nvSpPr>
            <p:cNvPr id="20" name="Freeform: Shape 35"/>
            <p:cNvSpPr/>
            <p:nvPr/>
          </p:nvSpPr>
          <p:spPr bwMode="auto">
            <a:xfrm>
              <a:off x="6007993" y="1956015"/>
              <a:ext cx="267708" cy="220033"/>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algn="ctr"/>
              <a:endParaRPr>
                <a:cs typeface="+mn-ea"/>
                <a:sym typeface="+mn-lt"/>
              </a:endParaRPr>
            </a:p>
          </p:txBody>
        </p:sp>
      </p:grpSp>
      <p:sp>
        <p:nvSpPr>
          <p:cNvPr id="10" name="文本框 9"/>
          <p:cNvSpPr txBox="1"/>
          <p:nvPr/>
        </p:nvSpPr>
        <p:spPr>
          <a:xfrm>
            <a:off x="839416" y="865038"/>
            <a:ext cx="10585176" cy="4031873"/>
          </a:xfrm>
          <a:prstGeom prst="rect">
            <a:avLst/>
          </a:prstGeom>
          <a:noFill/>
        </p:spPr>
        <p:txBody>
          <a:bodyPr wrap="square" rtlCol="0">
            <a:spAutoFit/>
          </a:bodyPr>
          <a:lstStyle/>
          <a:p>
            <a:pPr>
              <a:lnSpc>
                <a:spcPct val="150000"/>
              </a:lnSpc>
            </a:pPr>
            <a:r>
              <a:rPr lang="en-US" altLang="zh-CN" sz="2400" b="1" dirty="0"/>
              <a:t>        </a:t>
            </a:r>
            <a:r>
              <a:rPr lang="zh-CN" altLang="en-US" sz="2000" b="0" dirty="0"/>
              <a:t>近代军事思想发展的总体</a:t>
            </a:r>
            <a:r>
              <a:rPr lang="zh-CN" altLang="en-US" sz="2000" b="0" dirty="0" smtClean="0"/>
              <a:t>特征：一</a:t>
            </a:r>
            <a:r>
              <a:rPr lang="zh-CN" altLang="en-US" sz="2000" b="0" dirty="0"/>
              <a:t>是欧洲国家在文艺复兴运动和产业革命的推动下率先 实行军事思想的变革，资产阶级军事思想体系得到确立；二是军事思想发生了</a:t>
            </a:r>
            <a:r>
              <a:rPr lang="zh-CN" altLang="en-US" sz="2000" b="0" dirty="0" smtClean="0"/>
              <a:t>革命性变化，以马克思主义</a:t>
            </a:r>
            <a:r>
              <a:rPr lang="zh-CN" altLang="en-US" sz="2000" b="0" dirty="0"/>
              <a:t>军事理论为代表的无产阶级军事思想宣告诞生。</a:t>
            </a:r>
          </a:p>
          <a:p>
            <a:pPr>
              <a:lnSpc>
                <a:spcPct val="150000"/>
              </a:lnSpc>
            </a:pPr>
            <a:r>
              <a:rPr lang="en-US" altLang="zh-CN" sz="2000" b="0" dirty="0"/>
              <a:t>        </a:t>
            </a:r>
            <a:r>
              <a:rPr lang="zh-CN" altLang="en-US" sz="2000" b="0" dirty="0"/>
              <a:t>近代资产阶级军事思想，形成于17世纪中叶至19世纪中叶，代表人物和代表</a:t>
            </a:r>
            <a:r>
              <a:rPr lang="zh-CN" altLang="en-US" sz="2000" b="0" dirty="0" smtClean="0"/>
              <a:t>著作</a:t>
            </a:r>
            <a:r>
              <a:rPr lang="zh-CN" altLang="en-US" sz="2000" b="0" dirty="0"/>
              <a:t>主要有俄国苏沃洛夫的《制胜的科学》、瑞士若米尼的《战争艺术概论》、德国</a:t>
            </a:r>
            <a:r>
              <a:rPr lang="zh-CN" altLang="en-US" sz="2000" b="0" dirty="0" smtClean="0"/>
              <a:t>克劳塞维茨</a:t>
            </a:r>
            <a:r>
              <a:rPr lang="zh-CN" altLang="en-US" sz="2000" b="0" dirty="0"/>
              <a:t>的《战争论》、法国吉贝特的《战术通论》、美国马汉的《海权对历史的影响》等。 其中，克劳塞维茨的《战争论》是外国近代军事思想的杰出代表。无产阶级军事思想的主要代表是马克思、恩格斯、列宁，这一崭新的军事</a:t>
            </a:r>
            <a:r>
              <a:rPr lang="zh-CN" altLang="en-US" sz="2000" b="0" dirty="0" smtClean="0"/>
              <a:t>思想体系</a:t>
            </a:r>
            <a:r>
              <a:rPr lang="zh-CN" altLang="en-US" sz="2000" b="0" dirty="0"/>
              <a:t>是在19世纪中后期确立的。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2127" y="366712"/>
            <a:ext cx="2833554" cy="460375"/>
          </a:xfrm>
          <a:prstGeom prst="rect">
            <a:avLst/>
          </a:prstGeom>
          <a:noFill/>
        </p:spPr>
        <p:txBody>
          <a:bodyPr wrap="square" rtlCol="0">
            <a:spAutoFit/>
          </a:bodyPr>
          <a:lstStyle/>
          <a:p>
            <a:r>
              <a:rPr lang="zh-CN" altLang="en-US" sz="2400" b="1" dirty="0" smtClean="0">
                <a:solidFill>
                  <a:schemeClr val="tx1"/>
                </a:solidFill>
                <a:effectLst>
                  <a:outerShdw blurRad="38100" dist="19050" dir="2700000" algn="tl" rotWithShape="0">
                    <a:schemeClr val="dk1">
                      <a:alpha val="40000"/>
                    </a:schemeClr>
                  </a:outerShdw>
                </a:effectLst>
              </a:rPr>
              <a:t>三、现代</a:t>
            </a:r>
            <a:r>
              <a:rPr lang="zh-CN" altLang="en-US" sz="2400" b="1" dirty="0">
                <a:solidFill>
                  <a:schemeClr val="tx1"/>
                </a:solidFill>
                <a:effectLst>
                  <a:outerShdw blurRad="38100" dist="19050" dir="2700000" algn="tl" rotWithShape="0">
                    <a:schemeClr val="dk1">
                      <a:alpha val="40000"/>
                    </a:schemeClr>
                  </a:outerShdw>
                </a:effectLst>
              </a:rPr>
              <a:t>军事思想</a:t>
            </a:r>
          </a:p>
        </p:txBody>
      </p:sp>
      <p:sp>
        <p:nvSpPr>
          <p:cNvPr id="5" name="圆角矩形 4"/>
          <p:cNvSpPr/>
          <p:nvPr/>
        </p:nvSpPr>
        <p:spPr>
          <a:xfrm>
            <a:off x="551384" y="827088"/>
            <a:ext cx="11089231" cy="59142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千图PPT彼岸天：ID 8661124库_组合 36"/>
          <p:cNvGrpSpPr/>
          <p:nvPr>
            <p:custDataLst>
              <p:tags r:id="rId1"/>
            </p:custDataLst>
          </p:nvPr>
        </p:nvGrpSpPr>
        <p:grpSpPr>
          <a:xfrm>
            <a:off x="8264111" y="5677658"/>
            <a:ext cx="1964240" cy="509034"/>
            <a:chOff x="4435061" y="1809238"/>
            <a:chExt cx="1964240" cy="509034"/>
          </a:xfrm>
        </p:grpSpPr>
        <p:grpSp>
          <p:nvGrpSpPr>
            <p:cNvPr id="8" name="Group 8"/>
            <p:cNvGrpSpPr/>
            <p:nvPr/>
          </p:nvGrpSpPr>
          <p:grpSpPr>
            <a:xfrm>
              <a:off x="4435061" y="1809238"/>
              <a:ext cx="1964240" cy="509034"/>
              <a:chOff x="4198620" y="1810329"/>
              <a:chExt cx="2240280" cy="580570"/>
            </a:xfrm>
          </p:grpSpPr>
          <p:sp>
            <p:nvSpPr>
              <p:cNvPr id="32" name="Arrow: Chevron 3"/>
              <p:cNvSpPr/>
              <p:nvPr/>
            </p:nvSpPr>
            <p:spPr>
              <a:xfrm>
                <a:off x="4198620" y="1810329"/>
                <a:ext cx="2015309" cy="580570"/>
              </a:xfrm>
              <a:prstGeom prst="chevron">
                <a:avLst>
                  <a:gd name="adj" fmla="val 31308"/>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3" name="Rectangle: Rounded Corners 6"/>
              <p:cNvSpPr/>
              <p:nvPr/>
            </p:nvSpPr>
            <p:spPr>
              <a:xfrm>
                <a:off x="5207000" y="1810329"/>
                <a:ext cx="1231900" cy="580570"/>
              </a:xfrm>
              <a:prstGeom prst="roundRect">
                <a:avLst>
                  <a:gd name="adj" fmla="val 50000"/>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4" name="Oval 7"/>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4" name="Rectangle 29"/>
            <p:cNvSpPr/>
            <p:nvPr/>
          </p:nvSpPr>
          <p:spPr>
            <a:xfrm>
              <a:off x="4703666" y="1896868"/>
              <a:ext cx="1221105" cy="384175"/>
            </a:xfrm>
            <a:prstGeom prst="rect">
              <a:avLst/>
            </a:prstGeom>
          </p:spPr>
          <p:txBody>
            <a:bodyPr wrap="none" lIns="72000" tIns="0" rIns="72000" bIns="0">
              <a:normAutofit/>
            </a:bodyPr>
            <a:lstStyle/>
            <a:p>
              <a:pPr lvl="0" defTabSz="914400">
                <a:defRPr/>
              </a:pPr>
              <a:r>
                <a:rPr lang="zh-CN" altLang="en-US" sz="2000" b="1" dirty="0">
                  <a:solidFill>
                    <a:schemeClr val="bg1"/>
                  </a:solidFill>
                  <a:cs typeface="+mn-ea"/>
                  <a:sym typeface="+mn-lt"/>
                </a:rPr>
                <a:t>军事思想</a:t>
              </a:r>
            </a:p>
          </p:txBody>
        </p:sp>
        <p:sp>
          <p:nvSpPr>
            <p:cNvPr id="20" name="Freeform: Shape 35"/>
            <p:cNvSpPr/>
            <p:nvPr/>
          </p:nvSpPr>
          <p:spPr bwMode="auto">
            <a:xfrm>
              <a:off x="6007993" y="1956015"/>
              <a:ext cx="267708" cy="220033"/>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algn="ctr"/>
              <a:endParaRPr>
                <a:cs typeface="+mn-ea"/>
                <a:sym typeface="+mn-lt"/>
              </a:endParaRPr>
            </a:p>
          </p:txBody>
        </p:sp>
      </p:grpSp>
      <p:sp>
        <p:nvSpPr>
          <p:cNvPr id="10" name="文本框 9"/>
          <p:cNvSpPr txBox="1"/>
          <p:nvPr/>
        </p:nvSpPr>
        <p:spPr>
          <a:xfrm>
            <a:off x="1055440" y="908720"/>
            <a:ext cx="10081120" cy="5616624"/>
          </a:xfrm>
          <a:prstGeom prst="rect">
            <a:avLst/>
          </a:prstGeom>
          <a:noFill/>
        </p:spPr>
        <p:txBody>
          <a:bodyPr wrap="square" rtlCol="0">
            <a:spAutoFit/>
          </a:bodyPr>
          <a:lstStyle/>
          <a:p>
            <a:pPr>
              <a:lnSpc>
                <a:spcPct val="150000"/>
              </a:lnSpc>
            </a:pPr>
            <a:r>
              <a:rPr lang="en-US" altLang="zh-CN" sz="2000" b="1" dirty="0"/>
              <a:t>        </a:t>
            </a:r>
            <a:r>
              <a:rPr lang="zh-CN" altLang="en-US" sz="2000" b="0" dirty="0"/>
              <a:t>第一次世界大战之后的几年里，资本主义大国中的军事家们提出了一些新的战争理论，意大利的杜黑提出的“空中战争”理论，英国的富勒、德国的古德里安提出的</a:t>
            </a:r>
            <a:r>
              <a:rPr lang="zh-CN" altLang="en-US" sz="2000" b="0" dirty="0" smtClean="0"/>
              <a:t>“机械化战争”理论</a:t>
            </a:r>
            <a:r>
              <a:rPr lang="zh-CN" altLang="en-US" sz="2000" b="0" dirty="0"/>
              <a:t>，德国的</a:t>
            </a:r>
            <a:r>
              <a:rPr lang="zh-CN" altLang="en-US" sz="2000" b="0" dirty="0" smtClean="0"/>
              <a:t>鲁登道夫</a:t>
            </a:r>
            <a:r>
              <a:rPr lang="zh-CN" altLang="en-US" sz="2000" b="0" dirty="0"/>
              <a:t>提出的“总体战”理论等在第二次世界大战中得到一定程度的应用，并有所发展。</a:t>
            </a:r>
          </a:p>
          <a:p>
            <a:pPr>
              <a:lnSpc>
                <a:spcPct val="150000"/>
              </a:lnSpc>
            </a:pPr>
            <a:r>
              <a:rPr lang="en-US" altLang="zh-CN" sz="2000" b="0" dirty="0"/>
              <a:t>        </a:t>
            </a:r>
            <a:r>
              <a:rPr lang="zh-CN" altLang="en-US" sz="2000" b="0" dirty="0"/>
              <a:t>第二次世界大战结束到20世纪70年代后期，在战争指导原则方面，先是立足于打赢核大战，后相继提出</a:t>
            </a:r>
            <a:r>
              <a:rPr lang="zh-CN" altLang="en-US" sz="2000" b="0" dirty="0" smtClean="0"/>
              <a:t>冷战</a:t>
            </a:r>
            <a:r>
              <a:rPr lang="zh-CN" altLang="en-US" sz="2000" b="0" dirty="0"/>
              <a:t>理论、有限战争理论及特种战争理论等。军队和国防建设的指导方针，由原来的优先发展核武器，调整为既注重发展核军备，同时不放松发展常规力量，以适应打赢核威慑条件下不同规模和强度的常规战争的需要。</a:t>
            </a:r>
          </a:p>
          <a:p>
            <a:pPr>
              <a:lnSpc>
                <a:spcPct val="150000"/>
              </a:lnSpc>
            </a:pPr>
            <a:r>
              <a:rPr lang="en-US" altLang="zh-CN" sz="2000" b="0" dirty="0"/>
              <a:t>        </a:t>
            </a:r>
            <a:r>
              <a:rPr lang="zh-CN" altLang="en-US" sz="2000" b="0" dirty="0"/>
              <a:t>中国始终坚持和平共处五项原则，维护世界和平，反对超级大国称霸世界，奉行积极防御的战略方针，坚决反对外来侵略，中国发展核武器完全是为了自卫, 承诺决不首先使用核武器，不对无核国家使用核武器。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88717" y="1383791"/>
            <a:ext cx="6591872" cy="2780063"/>
            <a:chOff x="1552956" y="1674875"/>
            <a:chExt cx="8789162" cy="3706750"/>
          </a:xfrm>
        </p:grpSpPr>
        <p:pic>
          <p:nvPicPr>
            <p:cNvPr id="3" name="object 3"/>
            <p:cNvPicPr/>
            <p:nvPr/>
          </p:nvPicPr>
          <p:blipFill>
            <a:blip r:embed="rId2" cstate="print"/>
            <a:stretch>
              <a:fillRect/>
            </a:stretch>
          </p:blipFill>
          <p:spPr>
            <a:xfrm>
              <a:off x="1591055" y="1712976"/>
              <a:ext cx="8712708" cy="3630167"/>
            </a:xfrm>
            <a:prstGeom prst="rect">
              <a:avLst/>
            </a:prstGeom>
          </p:spPr>
        </p:pic>
        <p:sp>
          <p:nvSpPr>
            <p:cNvPr id="4" name="object 4"/>
            <p:cNvSpPr/>
            <p:nvPr/>
          </p:nvSpPr>
          <p:spPr>
            <a:xfrm>
              <a:off x="1552956" y="1674875"/>
              <a:ext cx="3361690" cy="3706495"/>
            </a:xfrm>
            <a:custGeom>
              <a:avLst/>
              <a:gdLst/>
              <a:ahLst/>
              <a:cxnLst/>
              <a:rect l="l" t="t" r="r" b="b"/>
              <a:pathLst>
                <a:path w="3361690" h="3706495">
                  <a:moveTo>
                    <a:pt x="12700" y="3534918"/>
                  </a:moveTo>
                  <a:lnTo>
                    <a:pt x="0" y="3534918"/>
                  </a:lnTo>
                  <a:lnTo>
                    <a:pt x="0" y="3687318"/>
                  </a:lnTo>
                  <a:lnTo>
                    <a:pt x="12700" y="3687318"/>
                  </a:lnTo>
                  <a:lnTo>
                    <a:pt x="12700" y="3534918"/>
                  </a:lnTo>
                  <a:close/>
                </a:path>
                <a:path w="3361690" h="3706495">
                  <a:moveTo>
                    <a:pt x="12700" y="3382518"/>
                  </a:moveTo>
                  <a:lnTo>
                    <a:pt x="0" y="3382518"/>
                  </a:lnTo>
                  <a:lnTo>
                    <a:pt x="0" y="3420618"/>
                  </a:lnTo>
                  <a:lnTo>
                    <a:pt x="12700" y="3420618"/>
                  </a:lnTo>
                  <a:lnTo>
                    <a:pt x="12700" y="3382518"/>
                  </a:lnTo>
                  <a:close/>
                </a:path>
                <a:path w="3361690" h="3706495">
                  <a:moveTo>
                    <a:pt x="12700" y="3115818"/>
                  </a:moveTo>
                  <a:lnTo>
                    <a:pt x="0" y="3115818"/>
                  </a:lnTo>
                  <a:lnTo>
                    <a:pt x="0" y="3268218"/>
                  </a:lnTo>
                  <a:lnTo>
                    <a:pt x="12700" y="3268218"/>
                  </a:lnTo>
                  <a:lnTo>
                    <a:pt x="12700" y="3115818"/>
                  </a:lnTo>
                  <a:close/>
                </a:path>
                <a:path w="3361690" h="3706495">
                  <a:moveTo>
                    <a:pt x="12700" y="2963418"/>
                  </a:moveTo>
                  <a:lnTo>
                    <a:pt x="0" y="2963418"/>
                  </a:lnTo>
                  <a:lnTo>
                    <a:pt x="0" y="3001518"/>
                  </a:lnTo>
                  <a:lnTo>
                    <a:pt x="12700" y="3001518"/>
                  </a:lnTo>
                  <a:lnTo>
                    <a:pt x="12700" y="2963418"/>
                  </a:lnTo>
                  <a:close/>
                </a:path>
                <a:path w="3361690" h="3706495">
                  <a:moveTo>
                    <a:pt x="12700" y="2696718"/>
                  </a:moveTo>
                  <a:lnTo>
                    <a:pt x="0" y="2696718"/>
                  </a:lnTo>
                  <a:lnTo>
                    <a:pt x="0" y="2849118"/>
                  </a:lnTo>
                  <a:lnTo>
                    <a:pt x="12700" y="2849118"/>
                  </a:lnTo>
                  <a:lnTo>
                    <a:pt x="12700" y="2696718"/>
                  </a:lnTo>
                  <a:close/>
                </a:path>
                <a:path w="3361690" h="3706495">
                  <a:moveTo>
                    <a:pt x="12700" y="2544318"/>
                  </a:moveTo>
                  <a:lnTo>
                    <a:pt x="0" y="2544318"/>
                  </a:lnTo>
                  <a:lnTo>
                    <a:pt x="0" y="2582418"/>
                  </a:lnTo>
                  <a:lnTo>
                    <a:pt x="12700" y="2582418"/>
                  </a:lnTo>
                  <a:lnTo>
                    <a:pt x="12700" y="2544318"/>
                  </a:lnTo>
                  <a:close/>
                </a:path>
                <a:path w="3361690" h="3706495">
                  <a:moveTo>
                    <a:pt x="12700" y="2277618"/>
                  </a:moveTo>
                  <a:lnTo>
                    <a:pt x="0" y="2277618"/>
                  </a:lnTo>
                  <a:lnTo>
                    <a:pt x="0" y="2430018"/>
                  </a:lnTo>
                  <a:lnTo>
                    <a:pt x="12700" y="2430018"/>
                  </a:lnTo>
                  <a:lnTo>
                    <a:pt x="12700" y="2277618"/>
                  </a:lnTo>
                  <a:close/>
                </a:path>
                <a:path w="3361690" h="3706495">
                  <a:moveTo>
                    <a:pt x="12700" y="2125218"/>
                  </a:moveTo>
                  <a:lnTo>
                    <a:pt x="0" y="2125218"/>
                  </a:lnTo>
                  <a:lnTo>
                    <a:pt x="0" y="2163318"/>
                  </a:lnTo>
                  <a:lnTo>
                    <a:pt x="12700" y="2163318"/>
                  </a:lnTo>
                  <a:lnTo>
                    <a:pt x="12700" y="2125218"/>
                  </a:lnTo>
                  <a:close/>
                </a:path>
                <a:path w="3361690" h="3706495">
                  <a:moveTo>
                    <a:pt x="12700" y="1858518"/>
                  </a:moveTo>
                  <a:lnTo>
                    <a:pt x="0" y="1858518"/>
                  </a:lnTo>
                  <a:lnTo>
                    <a:pt x="0" y="2010918"/>
                  </a:lnTo>
                  <a:lnTo>
                    <a:pt x="12700" y="2010918"/>
                  </a:lnTo>
                  <a:lnTo>
                    <a:pt x="12700" y="1858518"/>
                  </a:lnTo>
                  <a:close/>
                </a:path>
                <a:path w="3361690" h="3706495">
                  <a:moveTo>
                    <a:pt x="12700" y="1706118"/>
                  </a:moveTo>
                  <a:lnTo>
                    <a:pt x="0" y="1706118"/>
                  </a:lnTo>
                  <a:lnTo>
                    <a:pt x="0" y="1744218"/>
                  </a:lnTo>
                  <a:lnTo>
                    <a:pt x="12700" y="1744218"/>
                  </a:lnTo>
                  <a:lnTo>
                    <a:pt x="12700" y="1706118"/>
                  </a:lnTo>
                  <a:close/>
                </a:path>
                <a:path w="3361690" h="3706495">
                  <a:moveTo>
                    <a:pt x="12700" y="1439418"/>
                  </a:moveTo>
                  <a:lnTo>
                    <a:pt x="0" y="1439418"/>
                  </a:lnTo>
                  <a:lnTo>
                    <a:pt x="0" y="1591818"/>
                  </a:lnTo>
                  <a:lnTo>
                    <a:pt x="12700" y="1591818"/>
                  </a:lnTo>
                  <a:lnTo>
                    <a:pt x="12700" y="1439418"/>
                  </a:lnTo>
                  <a:close/>
                </a:path>
                <a:path w="3361690" h="3706495">
                  <a:moveTo>
                    <a:pt x="12700" y="1287018"/>
                  </a:moveTo>
                  <a:lnTo>
                    <a:pt x="0" y="1287018"/>
                  </a:lnTo>
                  <a:lnTo>
                    <a:pt x="0" y="1325118"/>
                  </a:lnTo>
                  <a:lnTo>
                    <a:pt x="12700" y="1325118"/>
                  </a:lnTo>
                  <a:lnTo>
                    <a:pt x="12700" y="1287018"/>
                  </a:lnTo>
                  <a:close/>
                </a:path>
                <a:path w="3361690" h="3706495">
                  <a:moveTo>
                    <a:pt x="12700" y="1020318"/>
                  </a:moveTo>
                  <a:lnTo>
                    <a:pt x="0" y="1020318"/>
                  </a:lnTo>
                  <a:lnTo>
                    <a:pt x="0" y="1172718"/>
                  </a:lnTo>
                  <a:lnTo>
                    <a:pt x="12700" y="1172718"/>
                  </a:lnTo>
                  <a:lnTo>
                    <a:pt x="12700" y="1020318"/>
                  </a:lnTo>
                  <a:close/>
                </a:path>
                <a:path w="3361690" h="3706495">
                  <a:moveTo>
                    <a:pt x="12700" y="867918"/>
                  </a:moveTo>
                  <a:lnTo>
                    <a:pt x="0" y="867918"/>
                  </a:lnTo>
                  <a:lnTo>
                    <a:pt x="0" y="906018"/>
                  </a:lnTo>
                  <a:lnTo>
                    <a:pt x="12700" y="906018"/>
                  </a:lnTo>
                  <a:lnTo>
                    <a:pt x="12700" y="867918"/>
                  </a:lnTo>
                  <a:close/>
                </a:path>
                <a:path w="3361690" h="3706495">
                  <a:moveTo>
                    <a:pt x="12700" y="601218"/>
                  </a:moveTo>
                  <a:lnTo>
                    <a:pt x="0" y="601218"/>
                  </a:lnTo>
                  <a:lnTo>
                    <a:pt x="0" y="753618"/>
                  </a:lnTo>
                  <a:lnTo>
                    <a:pt x="12700" y="753618"/>
                  </a:lnTo>
                  <a:lnTo>
                    <a:pt x="12700" y="601218"/>
                  </a:lnTo>
                  <a:close/>
                </a:path>
                <a:path w="3361690" h="3706495">
                  <a:moveTo>
                    <a:pt x="12700" y="448818"/>
                  </a:moveTo>
                  <a:lnTo>
                    <a:pt x="0" y="448818"/>
                  </a:lnTo>
                  <a:lnTo>
                    <a:pt x="0" y="486918"/>
                  </a:lnTo>
                  <a:lnTo>
                    <a:pt x="12700" y="486918"/>
                  </a:lnTo>
                  <a:lnTo>
                    <a:pt x="12700" y="448818"/>
                  </a:lnTo>
                  <a:close/>
                </a:path>
                <a:path w="3361690" h="3706495">
                  <a:moveTo>
                    <a:pt x="12700" y="182118"/>
                  </a:moveTo>
                  <a:lnTo>
                    <a:pt x="0" y="182118"/>
                  </a:lnTo>
                  <a:lnTo>
                    <a:pt x="0" y="334518"/>
                  </a:lnTo>
                  <a:lnTo>
                    <a:pt x="12700" y="334518"/>
                  </a:lnTo>
                  <a:lnTo>
                    <a:pt x="12700" y="182118"/>
                  </a:lnTo>
                  <a:close/>
                </a:path>
                <a:path w="3361690" h="3706495">
                  <a:moveTo>
                    <a:pt x="12700" y="29718"/>
                  </a:moveTo>
                  <a:lnTo>
                    <a:pt x="0" y="29718"/>
                  </a:lnTo>
                  <a:lnTo>
                    <a:pt x="0" y="67818"/>
                  </a:lnTo>
                  <a:lnTo>
                    <a:pt x="12700" y="67818"/>
                  </a:lnTo>
                  <a:lnTo>
                    <a:pt x="12700" y="29718"/>
                  </a:lnTo>
                  <a:close/>
                </a:path>
                <a:path w="3361690" h="3706495">
                  <a:moveTo>
                    <a:pt x="38100" y="3382518"/>
                  </a:moveTo>
                  <a:lnTo>
                    <a:pt x="25400" y="3382518"/>
                  </a:lnTo>
                  <a:lnTo>
                    <a:pt x="25400" y="3420618"/>
                  </a:lnTo>
                  <a:lnTo>
                    <a:pt x="38100" y="3420618"/>
                  </a:lnTo>
                  <a:lnTo>
                    <a:pt x="38100" y="3382518"/>
                  </a:lnTo>
                  <a:close/>
                </a:path>
                <a:path w="3361690" h="3706495">
                  <a:moveTo>
                    <a:pt x="38100" y="3115818"/>
                  </a:moveTo>
                  <a:lnTo>
                    <a:pt x="25400" y="3115818"/>
                  </a:lnTo>
                  <a:lnTo>
                    <a:pt x="25400" y="3268218"/>
                  </a:lnTo>
                  <a:lnTo>
                    <a:pt x="38100" y="3268218"/>
                  </a:lnTo>
                  <a:lnTo>
                    <a:pt x="38100" y="3115818"/>
                  </a:lnTo>
                  <a:close/>
                </a:path>
                <a:path w="3361690" h="3706495">
                  <a:moveTo>
                    <a:pt x="38100" y="2963418"/>
                  </a:moveTo>
                  <a:lnTo>
                    <a:pt x="25400" y="2963418"/>
                  </a:lnTo>
                  <a:lnTo>
                    <a:pt x="25400" y="3001518"/>
                  </a:lnTo>
                  <a:lnTo>
                    <a:pt x="38100" y="3001518"/>
                  </a:lnTo>
                  <a:lnTo>
                    <a:pt x="38100" y="2963418"/>
                  </a:lnTo>
                  <a:close/>
                </a:path>
                <a:path w="3361690" h="3706495">
                  <a:moveTo>
                    <a:pt x="38100" y="2696718"/>
                  </a:moveTo>
                  <a:lnTo>
                    <a:pt x="25400" y="2696718"/>
                  </a:lnTo>
                  <a:lnTo>
                    <a:pt x="25400" y="2849118"/>
                  </a:lnTo>
                  <a:lnTo>
                    <a:pt x="38100" y="2849118"/>
                  </a:lnTo>
                  <a:lnTo>
                    <a:pt x="38100" y="2696718"/>
                  </a:lnTo>
                  <a:close/>
                </a:path>
                <a:path w="3361690" h="3706495">
                  <a:moveTo>
                    <a:pt x="38100" y="2544318"/>
                  </a:moveTo>
                  <a:lnTo>
                    <a:pt x="25400" y="2544318"/>
                  </a:lnTo>
                  <a:lnTo>
                    <a:pt x="25400" y="2582418"/>
                  </a:lnTo>
                  <a:lnTo>
                    <a:pt x="38100" y="2582418"/>
                  </a:lnTo>
                  <a:lnTo>
                    <a:pt x="38100" y="2544318"/>
                  </a:lnTo>
                  <a:close/>
                </a:path>
                <a:path w="3361690" h="3706495">
                  <a:moveTo>
                    <a:pt x="38100" y="2277618"/>
                  </a:moveTo>
                  <a:lnTo>
                    <a:pt x="25400" y="2277618"/>
                  </a:lnTo>
                  <a:lnTo>
                    <a:pt x="25400" y="2430018"/>
                  </a:lnTo>
                  <a:lnTo>
                    <a:pt x="38100" y="2430018"/>
                  </a:lnTo>
                  <a:lnTo>
                    <a:pt x="38100" y="2277618"/>
                  </a:lnTo>
                  <a:close/>
                </a:path>
                <a:path w="3361690" h="3706495">
                  <a:moveTo>
                    <a:pt x="38100" y="2125218"/>
                  </a:moveTo>
                  <a:lnTo>
                    <a:pt x="25400" y="2125218"/>
                  </a:lnTo>
                  <a:lnTo>
                    <a:pt x="25400" y="2163318"/>
                  </a:lnTo>
                  <a:lnTo>
                    <a:pt x="38100" y="2163318"/>
                  </a:lnTo>
                  <a:lnTo>
                    <a:pt x="38100" y="2125218"/>
                  </a:lnTo>
                  <a:close/>
                </a:path>
                <a:path w="3361690" h="3706495">
                  <a:moveTo>
                    <a:pt x="38100" y="1858518"/>
                  </a:moveTo>
                  <a:lnTo>
                    <a:pt x="25400" y="1858518"/>
                  </a:lnTo>
                  <a:lnTo>
                    <a:pt x="25400" y="2010918"/>
                  </a:lnTo>
                  <a:lnTo>
                    <a:pt x="38100" y="2010918"/>
                  </a:lnTo>
                  <a:lnTo>
                    <a:pt x="38100" y="1858518"/>
                  </a:lnTo>
                  <a:close/>
                </a:path>
                <a:path w="3361690" h="3706495">
                  <a:moveTo>
                    <a:pt x="38100" y="1706118"/>
                  </a:moveTo>
                  <a:lnTo>
                    <a:pt x="25400" y="1706118"/>
                  </a:lnTo>
                  <a:lnTo>
                    <a:pt x="25400" y="1744218"/>
                  </a:lnTo>
                  <a:lnTo>
                    <a:pt x="38100" y="1744218"/>
                  </a:lnTo>
                  <a:lnTo>
                    <a:pt x="38100" y="1706118"/>
                  </a:lnTo>
                  <a:close/>
                </a:path>
                <a:path w="3361690" h="3706495">
                  <a:moveTo>
                    <a:pt x="38100" y="1439418"/>
                  </a:moveTo>
                  <a:lnTo>
                    <a:pt x="25400" y="1439418"/>
                  </a:lnTo>
                  <a:lnTo>
                    <a:pt x="25400" y="1591818"/>
                  </a:lnTo>
                  <a:lnTo>
                    <a:pt x="38100" y="1591818"/>
                  </a:lnTo>
                  <a:lnTo>
                    <a:pt x="38100" y="1439418"/>
                  </a:lnTo>
                  <a:close/>
                </a:path>
                <a:path w="3361690" h="3706495">
                  <a:moveTo>
                    <a:pt x="38100" y="1287018"/>
                  </a:moveTo>
                  <a:lnTo>
                    <a:pt x="25400" y="1287018"/>
                  </a:lnTo>
                  <a:lnTo>
                    <a:pt x="25400" y="1325118"/>
                  </a:lnTo>
                  <a:lnTo>
                    <a:pt x="38100" y="1325118"/>
                  </a:lnTo>
                  <a:lnTo>
                    <a:pt x="38100" y="1287018"/>
                  </a:lnTo>
                  <a:close/>
                </a:path>
                <a:path w="3361690" h="3706495">
                  <a:moveTo>
                    <a:pt x="38100" y="1020318"/>
                  </a:moveTo>
                  <a:lnTo>
                    <a:pt x="25400" y="1020318"/>
                  </a:lnTo>
                  <a:lnTo>
                    <a:pt x="25400" y="1172718"/>
                  </a:lnTo>
                  <a:lnTo>
                    <a:pt x="38100" y="1172718"/>
                  </a:lnTo>
                  <a:lnTo>
                    <a:pt x="38100" y="1020318"/>
                  </a:lnTo>
                  <a:close/>
                </a:path>
                <a:path w="3361690" h="3706495">
                  <a:moveTo>
                    <a:pt x="38100" y="867918"/>
                  </a:moveTo>
                  <a:lnTo>
                    <a:pt x="25400" y="867918"/>
                  </a:lnTo>
                  <a:lnTo>
                    <a:pt x="25400" y="906018"/>
                  </a:lnTo>
                  <a:lnTo>
                    <a:pt x="38100" y="906018"/>
                  </a:lnTo>
                  <a:lnTo>
                    <a:pt x="38100" y="867918"/>
                  </a:lnTo>
                  <a:close/>
                </a:path>
                <a:path w="3361690" h="3706495">
                  <a:moveTo>
                    <a:pt x="38100" y="601218"/>
                  </a:moveTo>
                  <a:lnTo>
                    <a:pt x="25400" y="601218"/>
                  </a:lnTo>
                  <a:lnTo>
                    <a:pt x="25400" y="753618"/>
                  </a:lnTo>
                  <a:lnTo>
                    <a:pt x="38100" y="753618"/>
                  </a:lnTo>
                  <a:lnTo>
                    <a:pt x="38100" y="601218"/>
                  </a:lnTo>
                  <a:close/>
                </a:path>
                <a:path w="3361690" h="3706495">
                  <a:moveTo>
                    <a:pt x="38100" y="448818"/>
                  </a:moveTo>
                  <a:lnTo>
                    <a:pt x="25400" y="448818"/>
                  </a:lnTo>
                  <a:lnTo>
                    <a:pt x="25400" y="486918"/>
                  </a:lnTo>
                  <a:lnTo>
                    <a:pt x="38100" y="486918"/>
                  </a:lnTo>
                  <a:lnTo>
                    <a:pt x="38100" y="448818"/>
                  </a:lnTo>
                  <a:close/>
                </a:path>
                <a:path w="3361690" h="3706495">
                  <a:moveTo>
                    <a:pt x="38100" y="182118"/>
                  </a:moveTo>
                  <a:lnTo>
                    <a:pt x="25400" y="182118"/>
                  </a:lnTo>
                  <a:lnTo>
                    <a:pt x="25400" y="334518"/>
                  </a:lnTo>
                  <a:lnTo>
                    <a:pt x="38100" y="334518"/>
                  </a:lnTo>
                  <a:lnTo>
                    <a:pt x="38100" y="182118"/>
                  </a:lnTo>
                  <a:close/>
                </a:path>
                <a:path w="3361690" h="3706495">
                  <a:moveTo>
                    <a:pt x="38100" y="29718"/>
                  </a:moveTo>
                  <a:lnTo>
                    <a:pt x="25400" y="29718"/>
                  </a:lnTo>
                  <a:lnTo>
                    <a:pt x="25400" y="67818"/>
                  </a:lnTo>
                  <a:lnTo>
                    <a:pt x="38100" y="67818"/>
                  </a:lnTo>
                  <a:lnTo>
                    <a:pt x="38100" y="29718"/>
                  </a:lnTo>
                  <a:close/>
                </a:path>
                <a:path w="3361690" h="3706495">
                  <a:moveTo>
                    <a:pt x="130302" y="3693668"/>
                  </a:moveTo>
                  <a:lnTo>
                    <a:pt x="19050" y="3693668"/>
                  </a:lnTo>
                  <a:lnTo>
                    <a:pt x="19050" y="3706368"/>
                  </a:lnTo>
                  <a:lnTo>
                    <a:pt x="130302" y="3706368"/>
                  </a:lnTo>
                  <a:lnTo>
                    <a:pt x="130302" y="3693668"/>
                  </a:lnTo>
                  <a:close/>
                </a:path>
                <a:path w="3361690" h="3706495">
                  <a:moveTo>
                    <a:pt x="130302" y="3668268"/>
                  </a:moveTo>
                  <a:lnTo>
                    <a:pt x="38100" y="3668268"/>
                  </a:lnTo>
                  <a:lnTo>
                    <a:pt x="38100" y="3534918"/>
                  </a:lnTo>
                  <a:lnTo>
                    <a:pt x="25400" y="3534918"/>
                  </a:lnTo>
                  <a:lnTo>
                    <a:pt x="25400" y="3668268"/>
                  </a:lnTo>
                  <a:lnTo>
                    <a:pt x="19050" y="3668268"/>
                  </a:lnTo>
                  <a:lnTo>
                    <a:pt x="19050" y="3680968"/>
                  </a:lnTo>
                  <a:lnTo>
                    <a:pt x="25400" y="3680968"/>
                  </a:lnTo>
                  <a:lnTo>
                    <a:pt x="25400" y="3687318"/>
                  </a:lnTo>
                  <a:lnTo>
                    <a:pt x="38100" y="3687318"/>
                  </a:lnTo>
                  <a:lnTo>
                    <a:pt x="38100" y="3680968"/>
                  </a:lnTo>
                  <a:lnTo>
                    <a:pt x="130302" y="3680968"/>
                  </a:lnTo>
                  <a:lnTo>
                    <a:pt x="130302" y="3668268"/>
                  </a:lnTo>
                  <a:close/>
                </a:path>
                <a:path w="3361690" h="3706495">
                  <a:moveTo>
                    <a:pt x="275082" y="25400"/>
                  </a:moveTo>
                  <a:lnTo>
                    <a:pt x="122682" y="25400"/>
                  </a:lnTo>
                  <a:lnTo>
                    <a:pt x="122682" y="38100"/>
                  </a:lnTo>
                  <a:lnTo>
                    <a:pt x="275082" y="38100"/>
                  </a:lnTo>
                  <a:lnTo>
                    <a:pt x="275082" y="25400"/>
                  </a:lnTo>
                  <a:close/>
                </a:path>
                <a:path w="3361690" h="3706495">
                  <a:moveTo>
                    <a:pt x="275082" y="0"/>
                  </a:moveTo>
                  <a:lnTo>
                    <a:pt x="122682" y="0"/>
                  </a:lnTo>
                  <a:lnTo>
                    <a:pt x="122682" y="12700"/>
                  </a:lnTo>
                  <a:lnTo>
                    <a:pt x="275082" y="12700"/>
                  </a:lnTo>
                  <a:lnTo>
                    <a:pt x="275082" y="0"/>
                  </a:lnTo>
                  <a:close/>
                </a:path>
                <a:path w="3361690" h="3706495">
                  <a:moveTo>
                    <a:pt x="427482" y="25400"/>
                  </a:moveTo>
                  <a:lnTo>
                    <a:pt x="389382" y="25400"/>
                  </a:lnTo>
                  <a:lnTo>
                    <a:pt x="389382" y="38100"/>
                  </a:lnTo>
                  <a:lnTo>
                    <a:pt x="427482" y="38100"/>
                  </a:lnTo>
                  <a:lnTo>
                    <a:pt x="427482" y="25400"/>
                  </a:lnTo>
                  <a:close/>
                </a:path>
                <a:path w="3361690" h="3706495">
                  <a:moveTo>
                    <a:pt x="427482" y="0"/>
                  </a:moveTo>
                  <a:lnTo>
                    <a:pt x="389382" y="0"/>
                  </a:lnTo>
                  <a:lnTo>
                    <a:pt x="389382" y="12700"/>
                  </a:lnTo>
                  <a:lnTo>
                    <a:pt x="427482" y="12700"/>
                  </a:lnTo>
                  <a:lnTo>
                    <a:pt x="427482" y="0"/>
                  </a:lnTo>
                  <a:close/>
                </a:path>
                <a:path w="3361690" h="3706495">
                  <a:moveTo>
                    <a:pt x="694182" y="25400"/>
                  </a:moveTo>
                  <a:lnTo>
                    <a:pt x="541782" y="25400"/>
                  </a:lnTo>
                  <a:lnTo>
                    <a:pt x="541782" y="38100"/>
                  </a:lnTo>
                  <a:lnTo>
                    <a:pt x="694182" y="38100"/>
                  </a:lnTo>
                  <a:lnTo>
                    <a:pt x="694182" y="25400"/>
                  </a:lnTo>
                  <a:close/>
                </a:path>
                <a:path w="3361690" h="3706495">
                  <a:moveTo>
                    <a:pt x="694182" y="0"/>
                  </a:moveTo>
                  <a:lnTo>
                    <a:pt x="541782" y="0"/>
                  </a:lnTo>
                  <a:lnTo>
                    <a:pt x="541782" y="12700"/>
                  </a:lnTo>
                  <a:lnTo>
                    <a:pt x="694182" y="12700"/>
                  </a:lnTo>
                  <a:lnTo>
                    <a:pt x="694182" y="0"/>
                  </a:lnTo>
                  <a:close/>
                </a:path>
                <a:path w="3361690" h="3706495">
                  <a:moveTo>
                    <a:pt x="846582" y="25400"/>
                  </a:moveTo>
                  <a:lnTo>
                    <a:pt x="808482" y="25400"/>
                  </a:lnTo>
                  <a:lnTo>
                    <a:pt x="808482" y="38100"/>
                  </a:lnTo>
                  <a:lnTo>
                    <a:pt x="846582" y="38100"/>
                  </a:lnTo>
                  <a:lnTo>
                    <a:pt x="846582" y="25400"/>
                  </a:lnTo>
                  <a:close/>
                </a:path>
                <a:path w="3361690" h="3706495">
                  <a:moveTo>
                    <a:pt x="846582" y="0"/>
                  </a:moveTo>
                  <a:lnTo>
                    <a:pt x="808482" y="0"/>
                  </a:lnTo>
                  <a:lnTo>
                    <a:pt x="808482" y="12700"/>
                  </a:lnTo>
                  <a:lnTo>
                    <a:pt x="846582" y="12700"/>
                  </a:lnTo>
                  <a:lnTo>
                    <a:pt x="846582" y="0"/>
                  </a:lnTo>
                  <a:close/>
                </a:path>
                <a:path w="3361690" h="3706495">
                  <a:moveTo>
                    <a:pt x="1113282" y="25400"/>
                  </a:moveTo>
                  <a:lnTo>
                    <a:pt x="960882" y="25400"/>
                  </a:lnTo>
                  <a:lnTo>
                    <a:pt x="960882" y="38100"/>
                  </a:lnTo>
                  <a:lnTo>
                    <a:pt x="1113282" y="38100"/>
                  </a:lnTo>
                  <a:lnTo>
                    <a:pt x="1113282" y="25400"/>
                  </a:lnTo>
                  <a:close/>
                </a:path>
                <a:path w="3361690" h="3706495">
                  <a:moveTo>
                    <a:pt x="1113282" y="0"/>
                  </a:moveTo>
                  <a:lnTo>
                    <a:pt x="960882" y="0"/>
                  </a:lnTo>
                  <a:lnTo>
                    <a:pt x="960882" y="12700"/>
                  </a:lnTo>
                  <a:lnTo>
                    <a:pt x="1113282" y="12700"/>
                  </a:lnTo>
                  <a:lnTo>
                    <a:pt x="1113282" y="0"/>
                  </a:lnTo>
                  <a:close/>
                </a:path>
                <a:path w="3361690" h="3706495">
                  <a:moveTo>
                    <a:pt x="1265682" y="25400"/>
                  </a:moveTo>
                  <a:lnTo>
                    <a:pt x="1227582" y="25400"/>
                  </a:lnTo>
                  <a:lnTo>
                    <a:pt x="1227582" y="38100"/>
                  </a:lnTo>
                  <a:lnTo>
                    <a:pt x="1265682" y="38100"/>
                  </a:lnTo>
                  <a:lnTo>
                    <a:pt x="1265682" y="25400"/>
                  </a:lnTo>
                  <a:close/>
                </a:path>
                <a:path w="3361690" h="3706495">
                  <a:moveTo>
                    <a:pt x="1265682" y="0"/>
                  </a:moveTo>
                  <a:lnTo>
                    <a:pt x="1227582" y="0"/>
                  </a:lnTo>
                  <a:lnTo>
                    <a:pt x="1227582" y="12700"/>
                  </a:lnTo>
                  <a:lnTo>
                    <a:pt x="1265682" y="12700"/>
                  </a:lnTo>
                  <a:lnTo>
                    <a:pt x="1265682" y="0"/>
                  </a:lnTo>
                  <a:close/>
                </a:path>
                <a:path w="3361690" h="3706495">
                  <a:moveTo>
                    <a:pt x="1532382" y="25400"/>
                  </a:moveTo>
                  <a:lnTo>
                    <a:pt x="1379982" y="25400"/>
                  </a:lnTo>
                  <a:lnTo>
                    <a:pt x="1379982" y="38100"/>
                  </a:lnTo>
                  <a:lnTo>
                    <a:pt x="1532382" y="38100"/>
                  </a:lnTo>
                  <a:lnTo>
                    <a:pt x="1532382" y="25400"/>
                  </a:lnTo>
                  <a:close/>
                </a:path>
                <a:path w="3361690" h="3706495">
                  <a:moveTo>
                    <a:pt x="1532382" y="0"/>
                  </a:moveTo>
                  <a:lnTo>
                    <a:pt x="1379982" y="0"/>
                  </a:lnTo>
                  <a:lnTo>
                    <a:pt x="1379982" y="12700"/>
                  </a:lnTo>
                  <a:lnTo>
                    <a:pt x="1532382" y="12700"/>
                  </a:lnTo>
                  <a:lnTo>
                    <a:pt x="1532382" y="0"/>
                  </a:lnTo>
                  <a:close/>
                </a:path>
                <a:path w="3361690" h="3706495">
                  <a:moveTo>
                    <a:pt x="1684782" y="25400"/>
                  </a:moveTo>
                  <a:lnTo>
                    <a:pt x="1646682" y="25400"/>
                  </a:lnTo>
                  <a:lnTo>
                    <a:pt x="1646682" y="38100"/>
                  </a:lnTo>
                  <a:lnTo>
                    <a:pt x="1684782" y="38100"/>
                  </a:lnTo>
                  <a:lnTo>
                    <a:pt x="1684782" y="25400"/>
                  </a:lnTo>
                  <a:close/>
                </a:path>
                <a:path w="3361690" h="3706495">
                  <a:moveTo>
                    <a:pt x="1684782" y="0"/>
                  </a:moveTo>
                  <a:lnTo>
                    <a:pt x="1646682" y="0"/>
                  </a:lnTo>
                  <a:lnTo>
                    <a:pt x="1646682" y="12700"/>
                  </a:lnTo>
                  <a:lnTo>
                    <a:pt x="1684782" y="12700"/>
                  </a:lnTo>
                  <a:lnTo>
                    <a:pt x="1684782" y="0"/>
                  </a:lnTo>
                  <a:close/>
                </a:path>
                <a:path w="3361690" h="3706495">
                  <a:moveTo>
                    <a:pt x="1951482" y="25400"/>
                  </a:moveTo>
                  <a:lnTo>
                    <a:pt x="1799082" y="25400"/>
                  </a:lnTo>
                  <a:lnTo>
                    <a:pt x="1799082" y="38100"/>
                  </a:lnTo>
                  <a:lnTo>
                    <a:pt x="1951482" y="38100"/>
                  </a:lnTo>
                  <a:lnTo>
                    <a:pt x="1951482" y="25400"/>
                  </a:lnTo>
                  <a:close/>
                </a:path>
                <a:path w="3361690" h="3706495">
                  <a:moveTo>
                    <a:pt x="1951482" y="0"/>
                  </a:moveTo>
                  <a:lnTo>
                    <a:pt x="1799082" y="0"/>
                  </a:lnTo>
                  <a:lnTo>
                    <a:pt x="1799082" y="12700"/>
                  </a:lnTo>
                  <a:lnTo>
                    <a:pt x="1951482" y="12700"/>
                  </a:lnTo>
                  <a:lnTo>
                    <a:pt x="1951482" y="0"/>
                  </a:lnTo>
                  <a:close/>
                </a:path>
                <a:path w="3361690" h="3706495">
                  <a:moveTo>
                    <a:pt x="2103882" y="25400"/>
                  </a:moveTo>
                  <a:lnTo>
                    <a:pt x="2065782" y="25400"/>
                  </a:lnTo>
                  <a:lnTo>
                    <a:pt x="2065782" y="38100"/>
                  </a:lnTo>
                  <a:lnTo>
                    <a:pt x="2103882" y="38100"/>
                  </a:lnTo>
                  <a:lnTo>
                    <a:pt x="2103882" y="25400"/>
                  </a:lnTo>
                  <a:close/>
                </a:path>
                <a:path w="3361690" h="3706495">
                  <a:moveTo>
                    <a:pt x="2103882" y="0"/>
                  </a:moveTo>
                  <a:lnTo>
                    <a:pt x="2065782" y="0"/>
                  </a:lnTo>
                  <a:lnTo>
                    <a:pt x="2065782" y="12700"/>
                  </a:lnTo>
                  <a:lnTo>
                    <a:pt x="2103882" y="12700"/>
                  </a:lnTo>
                  <a:lnTo>
                    <a:pt x="2103882" y="0"/>
                  </a:lnTo>
                  <a:close/>
                </a:path>
                <a:path w="3361690" h="3706495">
                  <a:moveTo>
                    <a:pt x="2370582" y="25400"/>
                  </a:moveTo>
                  <a:lnTo>
                    <a:pt x="2218182" y="25400"/>
                  </a:lnTo>
                  <a:lnTo>
                    <a:pt x="2218182" y="38100"/>
                  </a:lnTo>
                  <a:lnTo>
                    <a:pt x="2370582" y="38100"/>
                  </a:lnTo>
                  <a:lnTo>
                    <a:pt x="2370582" y="25400"/>
                  </a:lnTo>
                  <a:close/>
                </a:path>
                <a:path w="3361690" h="3706495">
                  <a:moveTo>
                    <a:pt x="2370582" y="0"/>
                  </a:moveTo>
                  <a:lnTo>
                    <a:pt x="2218182" y="0"/>
                  </a:lnTo>
                  <a:lnTo>
                    <a:pt x="2218182" y="12700"/>
                  </a:lnTo>
                  <a:lnTo>
                    <a:pt x="2370582" y="12700"/>
                  </a:lnTo>
                  <a:lnTo>
                    <a:pt x="2370582" y="0"/>
                  </a:lnTo>
                  <a:close/>
                </a:path>
                <a:path w="3361690" h="3706495">
                  <a:moveTo>
                    <a:pt x="2522982" y="25400"/>
                  </a:moveTo>
                  <a:lnTo>
                    <a:pt x="2484882" y="25400"/>
                  </a:lnTo>
                  <a:lnTo>
                    <a:pt x="2484882" y="38100"/>
                  </a:lnTo>
                  <a:lnTo>
                    <a:pt x="2522982" y="38100"/>
                  </a:lnTo>
                  <a:lnTo>
                    <a:pt x="2522982" y="25400"/>
                  </a:lnTo>
                  <a:close/>
                </a:path>
                <a:path w="3361690" h="3706495">
                  <a:moveTo>
                    <a:pt x="2522982" y="0"/>
                  </a:moveTo>
                  <a:lnTo>
                    <a:pt x="2484882" y="0"/>
                  </a:lnTo>
                  <a:lnTo>
                    <a:pt x="2484882" y="12700"/>
                  </a:lnTo>
                  <a:lnTo>
                    <a:pt x="2522982" y="12700"/>
                  </a:lnTo>
                  <a:lnTo>
                    <a:pt x="2522982" y="0"/>
                  </a:lnTo>
                  <a:close/>
                </a:path>
                <a:path w="3361690" h="3706495">
                  <a:moveTo>
                    <a:pt x="2789682" y="25400"/>
                  </a:moveTo>
                  <a:lnTo>
                    <a:pt x="2637282" y="25400"/>
                  </a:lnTo>
                  <a:lnTo>
                    <a:pt x="2637282" y="38100"/>
                  </a:lnTo>
                  <a:lnTo>
                    <a:pt x="2789682" y="38100"/>
                  </a:lnTo>
                  <a:lnTo>
                    <a:pt x="2789682" y="25400"/>
                  </a:lnTo>
                  <a:close/>
                </a:path>
                <a:path w="3361690" h="3706495">
                  <a:moveTo>
                    <a:pt x="2789682" y="0"/>
                  </a:moveTo>
                  <a:lnTo>
                    <a:pt x="2637282" y="0"/>
                  </a:lnTo>
                  <a:lnTo>
                    <a:pt x="2637282" y="12700"/>
                  </a:lnTo>
                  <a:lnTo>
                    <a:pt x="2789682" y="12700"/>
                  </a:lnTo>
                  <a:lnTo>
                    <a:pt x="2789682" y="0"/>
                  </a:lnTo>
                  <a:close/>
                </a:path>
                <a:path w="3361690" h="3706495">
                  <a:moveTo>
                    <a:pt x="2942082" y="25400"/>
                  </a:moveTo>
                  <a:lnTo>
                    <a:pt x="2903982" y="25400"/>
                  </a:lnTo>
                  <a:lnTo>
                    <a:pt x="2903982" y="38100"/>
                  </a:lnTo>
                  <a:lnTo>
                    <a:pt x="2942082" y="38100"/>
                  </a:lnTo>
                  <a:lnTo>
                    <a:pt x="2942082" y="25400"/>
                  </a:lnTo>
                  <a:close/>
                </a:path>
                <a:path w="3361690" h="3706495">
                  <a:moveTo>
                    <a:pt x="2942082" y="0"/>
                  </a:moveTo>
                  <a:lnTo>
                    <a:pt x="2903982" y="0"/>
                  </a:lnTo>
                  <a:lnTo>
                    <a:pt x="2903982" y="12700"/>
                  </a:lnTo>
                  <a:lnTo>
                    <a:pt x="2942082" y="12700"/>
                  </a:lnTo>
                  <a:lnTo>
                    <a:pt x="2942082" y="0"/>
                  </a:lnTo>
                  <a:close/>
                </a:path>
                <a:path w="3361690" h="3706495">
                  <a:moveTo>
                    <a:pt x="3208782" y="25400"/>
                  </a:moveTo>
                  <a:lnTo>
                    <a:pt x="3056382" y="25400"/>
                  </a:lnTo>
                  <a:lnTo>
                    <a:pt x="3056382" y="38100"/>
                  </a:lnTo>
                  <a:lnTo>
                    <a:pt x="3208782" y="38100"/>
                  </a:lnTo>
                  <a:lnTo>
                    <a:pt x="3208782" y="25400"/>
                  </a:lnTo>
                  <a:close/>
                </a:path>
                <a:path w="3361690" h="3706495">
                  <a:moveTo>
                    <a:pt x="3208782" y="0"/>
                  </a:moveTo>
                  <a:lnTo>
                    <a:pt x="3056382" y="0"/>
                  </a:lnTo>
                  <a:lnTo>
                    <a:pt x="3056382" y="12700"/>
                  </a:lnTo>
                  <a:lnTo>
                    <a:pt x="3208782" y="12700"/>
                  </a:lnTo>
                  <a:lnTo>
                    <a:pt x="3208782" y="0"/>
                  </a:lnTo>
                  <a:close/>
                </a:path>
                <a:path w="3361690" h="3706495">
                  <a:moveTo>
                    <a:pt x="3361182" y="25400"/>
                  </a:moveTo>
                  <a:lnTo>
                    <a:pt x="3323082" y="25400"/>
                  </a:lnTo>
                  <a:lnTo>
                    <a:pt x="3323082" y="38100"/>
                  </a:lnTo>
                  <a:lnTo>
                    <a:pt x="3361182" y="38100"/>
                  </a:lnTo>
                  <a:lnTo>
                    <a:pt x="3361182" y="25400"/>
                  </a:lnTo>
                  <a:close/>
                </a:path>
                <a:path w="3361690" h="3706495">
                  <a:moveTo>
                    <a:pt x="3361182" y="0"/>
                  </a:moveTo>
                  <a:lnTo>
                    <a:pt x="3323082" y="0"/>
                  </a:lnTo>
                  <a:lnTo>
                    <a:pt x="3323082" y="12700"/>
                  </a:lnTo>
                  <a:lnTo>
                    <a:pt x="3361182" y="12700"/>
                  </a:lnTo>
                  <a:lnTo>
                    <a:pt x="3361182" y="0"/>
                  </a:lnTo>
                  <a:close/>
                </a:path>
              </a:pathLst>
            </a:custGeom>
            <a:solidFill>
              <a:srgbClr val="FF0000"/>
            </a:solidFill>
          </p:spPr>
          <p:txBody>
            <a:bodyPr wrap="square" lIns="0" tIns="0" rIns="0" bIns="0" rtlCol="0"/>
            <a:lstStyle/>
            <a:p>
              <a:endParaRPr sz="1350"/>
            </a:p>
          </p:txBody>
        </p:sp>
        <p:sp>
          <p:nvSpPr>
            <p:cNvPr id="5" name="object 5"/>
            <p:cNvSpPr/>
            <p:nvPr/>
          </p:nvSpPr>
          <p:spPr>
            <a:xfrm>
              <a:off x="4876038" y="1674875"/>
              <a:ext cx="5466080" cy="2002155"/>
            </a:xfrm>
            <a:custGeom>
              <a:avLst/>
              <a:gdLst/>
              <a:ahLst/>
              <a:cxnLst/>
              <a:rect l="l" t="t" r="r" b="b"/>
              <a:pathLst>
                <a:path w="5466080" h="2002154">
                  <a:moveTo>
                    <a:pt x="38100" y="25400"/>
                  </a:moveTo>
                  <a:lnTo>
                    <a:pt x="0" y="25400"/>
                  </a:lnTo>
                  <a:lnTo>
                    <a:pt x="0" y="38100"/>
                  </a:lnTo>
                  <a:lnTo>
                    <a:pt x="38100" y="38100"/>
                  </a:lnTo>
                  <a:lnTo>
                    <a:pt x="38100" y="25400"/>
                  </a:lnTo>
                  <a:close/>
                </a:path>
                <a:path w="5466080" h="2002154">
                  <a:moveTo>
                    <a:pt x="304800" y="25400"/>
                  </a:moveTo>
                  <a:lnTo>
                    <a:pt x="152400" y="25400"/>
                  </a:lnTo>
                  <a:lnTo>
                    <a:pt x="152400" y="38100"/>
                  </a:lnTo>
                  <a:lnTo>
                    <a:pt x="304800" y="38100"/>
                  </a:lnTo>
                  <a:lnTo>
                    <a:pt x="304800" y="25400"/>
                  </a:lnTo>
                  <a:close/>
                </a:path>
                <a:path w="5466080" h="2002154">
                  <a:moveTo>
                    <a:pt x="304800" y="0"/>
                  </a:moveTo>
                  <a:lnTo>
                    <a:pt x="152400" y="0"/>
                  </a:lnTo>
                  <a:lnTo>
                    <a:pt x="152400" y="12700"/>
                  </a:lnTo>
                  <a:lnTo>
                    <a:pt x="304800" y="12700"/>
                  </a:lnTo>
                  <a:lnTo>
                    <a:pt x="304800" y="0"/>
                  </a:lnTo>
                  <a:close/>
                </a:path>
                <a:path w="5466080" h="2002154">
                  <a:moveTo>
                    <a:pt x="457200" y="25400"/>
                  </a:moveTo>
                  <a:lnTo>
                    <a:pt x="419100" y="25400"/>
                  </a:lnTo>
                  <a:lnTo>
                    <a:pt x="419100" y="38100"/>
                  </a:lnTo>
                  <a:lnTo>
                    <a:pt x="457200" y="38100"/>
                  </a:lnTo>
                  <a:lnTo>
                    <a:pt x="457200" y="25400"/>
                  </a:lnTo>
                  <a:close/>
                </a:path>
                <a:path w="5466080" h="2002154">
                  <a:moveTo>
                    <a:pt x="457200" y="0"/>
                  </a:moveTo>
                  <a:lnTo>
                    <a:pt x="419100" y="0"/>
                  </a:lnTo>
                  <a:lnTo>
                    <a:pt x="419100" y="12700"/>
                  </a:lnTo>
                  <a:lnTo>
                    <a:pt x="457200" y="12700"/>
                  </a:lnTo>
                  <a:lnTo>
                    <a:pt x="457200" y="0"/>
                  </a:lnTo>
                  <a:close/>
                </a:path>
                <a:path w="5466080" h="2002154">
                  <a:moveTo>
                    <a:pt x="723900" y="25400"/>
                  </a:moveTo>
                  <a:lnTo>
                    <a:pt x="571500" y="25400"/>
                  </a:lnTo>
                  <a:lnTo>
                    <a:pt x="571500" y="38100"/>
                  </a:lnTo>
                  <a:lnTo>
                    <a:pt x="723900" y="38100"/>
                  </a:lnTo>
                  <a:lnTo>
                    <a:pt x="723900" y="25400"/>
                  </a:lnTo>
                  <a:close/>
                </a:path>
                <a:path w="5466080" h="2002154">
                  <a:moveTo>
                    <a:pt x="723900" y="0"/>
                  </a:moveTo>
                  <a:lnTo>
                    <a:pt x="571500" y="0"/>
                  </a:lnTo>
                  <a:lnTo>
                    <a:pt x="571500" y="12700"/>
                  </a:lnTo>
                  <a:lnTo>
                    <a:pt x="723900" y="12700"/>
                  </a:lnTo>
                  <a:lnTo>
                    <a:pt x="723900" y="0"/>
                  </a:lnTo>
                  <a:close/>
                </a:path>
                <a:path w="5466080" h="2002154">
                  <a:moveTo>
                    <a:pt x="876300" y="25400"/>
                  </a:moveTo>
                  <a:lnTo>
                    <a:pt x="838200" y="25400"/>
                  </a:lnTo>
                  <a:lnTo>
                    <a:pt x="838200" y="38100"/>
                  </a:lnTo>
                  <a:lnTo>
                    <a:pt x="876300" y="38100"/>
                  </a:lnTo>
                  <a:lnTo>
                    <a:pt x="876300" y="25400"/>
                  </a:lnTo>
                  <a:close/>
                </a:path>
                <a:path w="5466080" h="2002154">
                  <a:moveTo>
                    <a:pt x="876300" y="0"/>
                  </a:moveTo>
                  <a:lnTo>
                    <a:pt x="838200" y="0"/>
                  </a:lnTo>
                  <a:lnTo>
                    <a:pt x="838200" y="12700"/>
                  </a:lnTo>
                  <a:lnTo>
                    <a:pt x="876300" y="12700"/>
                  </a:lnTo>
                  <a:lnTo>
                    <a:pt x="876300" y="0"/>
                  </a:lnTo>
                  <a:close/>
                </a:path>
                <a:path w="5466080" h="2002154">
                  <a:moveTo>
                    <a:pt x="1143000" y="25400"/>
                  </a:moveTo>
                  <a:lnTo>
                    <a:pt x="990600" y="25400"/>
                  </a:lnTo>
                  <a:lnTo>
                    <a:pt x="990600" y="38100"/>
                  </a:lnTo>
                  <a:lnTo>
                    <a:pt x="1143000" y="38100"/>
                  </a:lnTo>
                  <a:lnTo>
                    <a:pt x="1143000" y="25400"/>
                  </a:lnTo>
                  <a:close/>
                </a:path>
                <a:path w="5466080" h="2002154">
                  <a:moveTo>
                    <a:pt x="1143000" y="0"/>
                  </a:moveTo>
                  <a:lnTo>
                    <a:pt x="990600" y="0"/>
                  </a:lnTo>
                  <a:lnTo>
                    <a:pt x="990600" y="12700"/>
                  </a:lnTo>
                  <a:lnTo>
                    <a:pt x="1143000" y="12700"/>
                  </a:lnTo>
                  <a:lnTo>
                    <a:pt x="1143000" y="0"/>
                  </a:lnTo>
                  <a:close/>
                </a:path>
                <a:path w="5466080" h="2002154">
                  <a:moveTo>
                    <a:pt x="1295400" y="25400"/>
                  </a:moveTo>
                  <a:lnTo>
                    <a:pt x="1257300" y="25400"/>
                  </a:lnTo>
                  <a:lnTo>
                    <a:pt x="1257300" y="38100"/>
                  </a:lnTo>
                  <a:lnTo>
                    <a:pt x="1295400" y="38100"/>
                  </a:lnTo>
                  <a:lnTo>
                    <a:pt x="1295400" y="25400"/>
                  </a:lnTo>
                  <a:close/>
                </a:path>
                <a:path w="5466080" h="2002154">
                  <a:moveTo>
                    <a:pt x="1295400" y="0"/>
                  </a:moveTo>
                  <a:lnTo>
                    <a:pt x="1257300" y="0"/>
                  </a:lnTo>
                  <a:lnTo>
                    <a:pt x="1257300" y="12700"/>
                  </a:lnTo>
                  <a:lnTo>
                    <a:pt x="1295400" y="12700"/>
                  </a:lnTo>
                  <a:lnTo>
                    <a:pt x="1295400" y="0"/>
                  </a:lnTo>
                  <a:close/>
                </a:path>
                <a:path w="5466080" h="2002154">
                  <a:moveTo>
                    <a:pt x="1562100" y="25400"/>
                  </a:moveTo>
                  <a:lnTo>
                    <a:pt x="1409700" y="25400"/>
                  </a:lnTo>
                  <a:lnTo>
                    <a:pt x="1409700" y="38100"/>
                  </a:lnTo>
                  <a:lnTo>
                    <a:pt x="1562100" y="38100"/>
                  </a:lnTo>
                  <a:lnTo>
                    <a:pt x="1562100" y="25400"/>
                  </a:lnTo>
                  <a:close/>
                </a:path>
                <a:path w="5466080" h="2002154">
                  <a:moveTo>
                    <a:pt x="1562100" y="0"/>
                  </a:moveTo>
                  <a:lnTo>
                    <a:pt x="1409700" y="0"/>
                  </a:lnTo>
                  <a:lnTo>
                    <a:pt x="1409700" y="12700"/>
                  </a:lnTo>
                  <a:lnTo>
                    <a:pt x="1562100" y="12700"/>
                  </a:lnTo>
                  <a:lnTo>
                    <a:pt x="1562100" y="0"/>
                  </a:lnTo>
                  <a:close/>
                </a:path>
                <a:path w="5466080" h="2002154">
                  <a:moveTo>
                    <a:pt x="1714500" y="25400"/>
                  </a:moveTo>
                  <a:lnTo>
                    <a:pt x="1676400" y="25400"/>
                  </a:lnTo>
                  <a:lnTo>
                    <a:pt x="1676400" y="38100"/>
                  </a:lnTo>
                  <a:lnTo>
                    <a:pt x="1714500" y="38100"/>
                  </a:lnTo>
                  <a:lnTo>
                    <a:pt x="1714500" y="25400"/>
                  </a:lnTo>
                  <a:close/>
                </a:path>
                <a:path w="5466080" h="2002154">
                  <a:moveTo>
                    <a:pt x="1714500" y="0"/>
                  </a:moveTo>
                  <a:lnTo>
                    <a:pt x="1676400" y="0"/>
                  </a:lnTo>
                  <a:lnTo>
                    <a:pt x="1676400" y="12700"/>
                  </a:lnTo>
                  <a:lnTo>
                    <a:pt x="1714500" y="12700"/>
                  </a:lnTo>
                  <a:lnTo>
                    <a:pt x="1714500" y="0"/>
                  </a:lnTo>
                  <a:close/>
                </a:path>
                <a:path w="5466080" h="2002154">
                  <a:moveTo>
                    <a:pt x="1981200" y="25400"/>
                  </a:moveTo>
                  <a:lnTo>
                    <a:pt x="1828800" y="25400"/>
                  </a:lnTo>
                  <a:lnTo>
                    <a:pt x="1828800" y="38100"/>
                  </a:lnTo>
                  <a:lnTo>
                    <a:pt x="1981200" y="38100"/>
                  </a:lnTo>
                  <a:lnTo>
                    <a:pt x="1981200" y="25400"/>
                  </a:lnTo>
                  <a:close/>
                </a:path>
                <a:path w="5466080" h="2002154">
                  <a:moveTo>
                    <a:pt x="1981200" y="0"/>
                  </a:moveTo>
                  <a:lnTo>
                    <a:pt x="1828800" y="0"/>
                  </a:lnTo>
                  <a:lnTo>
                    <a:pt x="1828800" y="12700"/>
                  </a:lnTo>
                  <a:lnTo>
                    <a:pt x="1981200" y="12700"/>
                  </a:lnTo>
                  <a:lnTo>
                    <a:pt x="1981200" y="0"/>
                  </a:lnTo>
                  <a:close/>
                </a:path>
                <a:path w="5466080" h="2002154">
                  <a:moveTo>
                    <a:pt x="2133600" y="25400"/>
                  </a:moveTo>
                  <a:lnTo>
                    <a:pt x="2095500" y="25400"/>
                  </a:lnTo>
                  <a:lnTo>
                    <a:pt x="2095500" y="38100"/>
                  </a:lnTo>
                  <a:lnTo>
                    <a:pt x="2133600" y="38100"/>
                  </a:lnTo>
                  <a:lnTo>
                    <a:pt x="2133600" y="25400"/>
                  </a:lnTo>
                  <a:close/>
                </a:path>
                <a:path w="5466080" h="2002154">
                  <a:moveTo>
                    <a:pt x="2133600" y="0"/>
                  </a:moveTo>
                  <a:lnTo>
                    <a:pt x="2095500" y="0"/>
                  </a:lnTo>
                  <a:lnTo>
                    <a:pt x="2095500" y="12700"/>
                  </a:lnTo>
                  <a:lnTo>
                    <a:pt x="2133600" y="12700"/>
                  </a:lnTo>
                  <a:lnTo>
                    <a:pt x="2133600" y="0"/>
                  </a:lnTo>
                  <a:close/>
                </a:path>
                <a:path w="5466080" h="2002154">
                  <a:moveTo>
                    <a:pt x="2400300" y="25400"/>
                  </a:moveTo>
                  <a:lnTo>
                    <a:pt x="2247900" y="25400"/>
                  </a:lnTo>
                  <a:lnTo>
                    <a:pt x="2247900" y="38100"/>
                  </a:lnTo>
                  <a:lnTo>
                    <a:pt x="2400300" y="38100"/>
                  </a:lnTo>
                  <a:lnTo>
                    <a:pt x="2400300" y="25400"/>
                  </a:lnTo>
                  <a:close/>
                </a:path>
                <a:path w="5466080" h="2002154">
                  <a:moveTo>
                    <a:pt x="2400300" y="0"/>
                  </a:moveTo>
                  <a:lnTo>
                    <a:pt x="2247900" y="0"/>
                  </a:lnTo>
                  <a:lnTo>
                    <a:pt x="2247900" y="12700"/>
                  </a:lnTo>
                  <a:lnTo>
                    <a:pt x="2400300" y="12700"/>
                  </a:lnTo>
                  <a:lnTo>
                    <a:pt x="2400300" y="0"/>
                  </a:lnTo>
                  <a:close/>
                </a:path>
                <a:path w="5466080" h="2002154">
                  <a:moveTo>
                    <a:pt x="2552700" y="25400"/>
                  </a:moveTo>
                  <a:lnTo>
                    <a:pt x="2514600" y="25400"/>
                  </a:lnTo>
                  <a:lnTo>
                    <a:pt x="2514600" y="38100"/>
                  </a:lnTo>
                  <a:lnTo>
                    <a:pt x="2552700" y="38100"/>
                  </a:lnTo>
                  <a:lnTo>
                    <a:pt x="2552700" y="25400"/>
                  </a:lnTo>
                  <a:close/>
                </a:path>
                <a:path w="5466080" h="2002154">
                  <a:moveTo>
                    <a:pt x="2552700" y="0"/>
                  </a:moveTo>
                  <a:lnTo>
                    <a:pt x="2514600" y="0"/>
                  </a:lnTo>
                  <a:lnTo>
                    <a:pt x="2514600" y="12700"/>
                  </a:lnTo>
                  <a:lnTo>
                    <a:pt x="2552700" y="12700"/>
                  </a:lnTo>
                  <a:lnTo>
                    <a:pt x="2552700" y="0"/>
                  </a:lnTo>
                  <a:close/>
                </a:path>
                <a:path w="5466080" h="2002154">
                  <a:moveTo>
                    <a:pt x="2819400" y="25400"/>
                  </a:moveTo>
                  <a:lnTo>
                    <a:pt x="2667000" y="25400"/>
                  </a:lnTo>
                  <a:lnTo>
                    <a:pt x="2667000" y="38100"/>
                  </a:lnTo>
                  <a:lnTo>
                    <a:pt x="2819400" y="38100"/>
                  </a:lnTo>
                  <a:lnTo>
                    <a:pt x="2819400" y="25400"/>
                  </a:lnTo>
                  <a:close/>
                </a:path>
                <a:path w="5466080" h="2002154">
                  <a:moveTo>
                    <a:pt x="2819400" y="0"/>
                  </a:moveTo>
                  <a:lnTo>
                    <a:pt x="2667000" y="0"/>
                  </a:lnTo>
                  <a:lnTo>
                    <a:pt x="2667000" y="12700"/>
                  </a:lnTo>
                  <a:lnTo>
                    <a:pt x="2819400" y="12700"/>
                  </a:lnTo>
                  <a:lnTo>
                    <a:pt x="2819400" y="0"/>
                  </a:lnTo>
                  <a:close/>
                </a:path>
                <a:path w="5466080" h="2002154">
                  <a:moveTo>
                    <a:pt x="2971800" y="25400"/>
                  </a:moveTo>
                  <a:lnTo>
                    <a:pt x="2933700" y="25400"/>
                  </a:lnTo>
                  <a:lnTo>
                    <a:pt x="2933700" y="38100"/>
                  </a:lnTo>
                  <a:lnTo>
                    <a:pt x="2971800" y="38100"/>
                  </a:lnTo>
                  <a:lnTo>
                    <a:pt x="2971800" y="25400"/>
                  </a:lnTo>
                  <a:close/>
                </a:path>
                <a:path w="5466080" h="2002154">
                  <a:moveTo>
                    <a:pt x="2971800" y="0"/>
                  </a:moveTo>
                  <a:lnTo>
                    <a:pt x="2933700" y="0"/>
                  </a:lnTo>
                  <a:lnTo>
                    <a:pt x="2933700" y="12700"/>
                  </a:lnTo>
                  <a:lnTo>
                    <a:pt x="2971800" y="12700"/>
                  </a:lnTo>
                  <a:lnTo>
                    <a:pt x="2971800" y="0"/>
                  </a:lnTo>
                  <a:close/>
                </a:path>
                <a:path w="5466080" h="2002154">
                  <a:moveTo>
                    <a:pt x="3238500" y="25400"/>
                  </a:moveTo>
                  <a:lnTo>
                    <a:pt x="3086100" y="25400"/>
                  </a:lnTo>
                  <a:lnTo>
                    <a:pt x="3086100" y="38100"/>
                  </a:lnTo>
                  <a:lnTo>
                    <a:pt x="3238500" y="38100"/>
                  </a:lnTo>
                  <a:lnTo>
                    <a:pt x="3238500" y="25400"/>
                  </a:lnTo>
                  <a:close/>
                </a:path>
                <a:path w="5466080" h="2002154">
                  <a:moveTo>
                    <a:pt x="3238500" y="0"/>
                  </a:moveTo>
                  <a:lnTo>
                    <a:pt x="3086100" y="0"/>
                  </a:lnTo>
                  <a:lnTo>
                    <a:pt x="3086100" y="12700"/>
                  </a:lnTo>
                  <a:lnTo>
                    <a:pt x="3238500" y="12700"/>
                  </a:lnTo>
                  <a:lnTo>
                    <a:pt x="3238500" y="0"/>
                  </a:lnTo>
                  <a:close/>
                </a:path>
                <a:path w="5466080" h="2002154">
                  <a:moveTo>
                    <a:pt x="3390900" y="25400"/>
                  </a:moveTo>
                  <a:lnTo>
                    <a:pt x="3352800" y="25400"/>
                  </a:lnTo>
                  <a:lnTo>
                    <a:pt x="3352800" y="38100"/>
                  </a:lnTo>
                  <a:lnTo>
                    <a:pt x="3390900" y="38100"/>
                  </a:lnTo>
                  <a:lnTo>
                    <a:pt x="3390900" y="25400"/>
                  </a:lnTo>
                  <a:close/>
                </a:path>
                <a:path w="5466080" h="2002154">
                  <a:moveTo>
                    <a:pt x="3390900" y="0"/>
                  </a:moveTo>
                  <a:lnTo>
                    <a:pt x="3352800" y="0"/>
                  </a:lnTo>
                  <a:lnTo>
                    <a:pt x="3352800" y="12700"/>
                  </a:lnTo>
                  <a:lnTo>
                    <a:pt x="3390900" y="12700"/>
                  </a:lnTo>
                  <a:lnTo>
                    <a:pt x="3390900" y="0"/>
                  </a:lnTo>
                  <a:close/>
                </a:path>
                <a:path w="5466080" h="2002154">
                  <a:moveTo>
                    <a:pt x="3657600" y="25400"/>
                  </a:moveTo>
                  <a:lnTo>
                    <a:pt x="3505200" y="25400"/>
                  </a:lnTo>
                  <a:lnTo>
                    <a:pt x="3505200" y="38100"/>
                  </a:lnTo>
                  <a:lnTo>
                    <a:pt x="3657600" y="38100"/>
                  </a:lnTo>
                  <a:lnTo>
                    <a:pt x="3657600" y="25400"/>
                  </a:lnTo>
                  <a:close/>
                </a:path>
                <a:path w="5466080" h="2002154">
                  <a:moveTo>
                    <a:pt x="3657600" y="0"/>
                  </a:moveTo>
                  <a:lnTo>
                    <a:pt x="3505200" y="0"/>
                  </a:lnTo>
                  <a:lnTo>
                    <a:pt x="3505200" y="12700"/>
                  </a:lnTo>
                  <a:lnTo>
                    <a:pt x="3657600" y="12700"/>
                  </a:lnTo>
                  <a:lnTo>
                    <a:pt x="3657600" y="0"/>
                  </a:lnTo>
                  <a:close/>
                </a:path>
                <a:path w="5466080" h="2002154">
                  <a:moveTo>
                    <a:pt x="3810000" y="25400"/>
                  </a:moveTo>
                  <a:lnTo>
                    <a:pt x="3771900" y="25400"/>
                  </a:lnTo>
                  <a:lnTo>
                    <a:pt x="3771900" y="38100"/>
                  </a:lnTo>
                  <a:lnTo>
                    <a:pt x="3810000" y="38100"/>
                  </a:lnTo>
                  <a:lnTo>
                    <a:pt x="3810000" y="25400"/>
                  </a:lnTo>
                  <a:close/>
                </a:path>
                <a:path w="5466080" h="2002154">
                  <a:moveTo>
                    <a:pt x="3810000" y="0"/>
                  </a:moveTo>
                  <a:lnTo>
                    <a:pt x="3771900" y="0"/>
                  </a:lnTo>
                  <a:lnTo>
                    <a:pt x="3771900" y="12700"/>
                  </a:lnTo>
                  <a:lnTo>
                    <a:pt x="3810000" y="12700"/>
                  </a:lnTo>
                  <a:lnTo>
                    <a:pt x="3810000" y="0"/>
                  </a:lnTo>
                  <a:close/>
                </a:path>
                <a:path w="5466080" h="2002154">
                  <a:moveTo>
                    <a:pt x="4076700" y="25400"/>
                  </a:moveTo>
                  <a:lnTo>
                    <a:pt x="3924300" y="25400"/>
                  </a:lnTo>
                  <a:lnTo>
                    <a:pt x="3924300" y="38100"/>
                  </a:lnTo>
                  <a:lnTo>
                    <a:pt x="4076700" y="38100"/>
                  </a:lnTo>
                  <a:lnTo>
                    <a:pt x="4076700" y="25400"/>
                  </a:lnTo>
                  <a:close/>
                </a:path>
                <a:path w="5466080" h="2002154">
                  <a:moveTo>
                    <a:pt x="4076700" y="0"/>
                  </a:moveTo>
                  <a:lnTo>
                    <a:pt x="3924300" y="0"/>
                  </a:lnTo>
                  <a:lnTo>
                    <a:pt x="3924300" y="12700"/>
                  </a:lnTo>
                  <a:lnTo>
                    <a:pt x="4076700" y="12700"/>
                  </a:lnTo>
                  <a:lnTo>
                    <a:pt x="4076700" y="0"/>
                  </a:lnTo>
                  <a:close/>
                </a:path>
                <a:path w="5466080" h="2002154">
                  <a:moveTo>
                    <a:pt x="4229100" y="25400"/>
                  </a:moveTo>
                  <a:lnTo>
                    <a:pt x="4191000" y="25400"/>
                  </a:lnTo>
                  <a:lnTo>
                    <a:pt x="4191000" y="38100"/>
                  </a:lnTo>
                  <a:lnTo>
                    <a:pt x="4229100" y="38100"/>
                  </a:lnTo>
                  <a:lnTo>
                    <a:pt x="4229100" y="25400"/>
                  </a:lnTo>
                  <a:close/>
                </a:path>
                <a:path w="5466080" h="2002154">
                  <a:moveTo>
                    <a:pt x="4229100" y="0"/>
                  </a:moveTo>
                  <a:lnTo>
                    <a:pt x="4191000" y="0"/>
                  </a:lnTo>
                  <a:lnTo>
                    <a:pt x="4191000" y="12700"/>
                  </a:lnTo>
                  <a:lnTo>
                    <a:pt x="4229100" y="12700"/>
                  </a:lnTo>
                  <a:lnTo>
                    <a:pt x="4229100" y="0"/>
                  </a:lnTo>
                  <a:close/>
                </a:path>
                <a:path w="5466080" h="2002154">
                  <a:moveTo>
                    <a:pt x="4495800" y="25400"/>
                  </a:moveTo>
                  <a:lnTo>
                    <a:pt x="4343400" y="25400"/>
                  </a:lnTo>
                  <a:lnTo>
                    <a:pt x="4343400" y="38100"/>
                  </a:lnTo>
                  <a:lnTo>
                    <a:pt x="4495800" y="38100"/>
                  </a:lnTo>
                  <a:lnTo>
                    <a:pt x="4495800" y="25400"/>
                  </a:lnTo>
                  <a:close/>
                </a:path>
                <a:path w="5466080" h="2002154">
                  <a:moveTo>
                    <a:pt x="4495800" y="0"/>
                  </a:moveTo>
                  <a:lnTo>
                    <a:pt x="4343400" y="0"/>
                  </a:lnTo>
                  <a:lnTo>
                    <a:pt x="4343400" y="12700"/>
                  </a:lnTo>
                  <a:lnTo>
                    <a:pt x="4495800" y="12700"/>
                  </a:lnTo>
                  <a:lnTo>
                    <a:pt x="4495800" y="0"/>
                  </a:lnTo>
                  <a:close/>
                </a:path>
                <a:path w="5466080" h="2002154">
                  <a:moveTo>
                    <a:pt x="4648200" y="25400"/>
                  </a:moveTo>
                  <a:lnTo>
                    <a:pt x="4610100" y="25400"/>
                  </a:lnTo>
                  <a:lnTo>
                    <a:pt x="4610100" y="38100"/>
                  </a:lnTo>
                  <a:lnTo>
                    <a:pt x="4648200" y="38100"/>
                  </a:lnTo>
                  <a:lnTo>
                    <a:pt x="4648200" y="25400"/>
                  </a:lnTo>
                  <a:close/>
                </a:path>
                <a:path w="5466080" h="2002154">
                  <a:moveTo>
                    <a:pt x="4648200" y="0"/>
                  </a:moveTo>
                  <a:lnTo>
                    <a:pt x="4610100" y="0"/>
                  </a:lnTo>
                  <a:lnTo>
                    <a:pt x="4610100" y="12700"/>
                  </a:lnTo>
                  <a:lnTo>
                    <a:pt x="4648200" y="12700"/>
                  </a:lnTo>
                  <a:lnTo>
                    <a:pt x="4648200" y="0"/>
                  </a:lnTo>
                  <a:close/>
                </a:path>
                <a:path w="5466080" h="2002154">
                  <a:moveTo>
                    <a:pt x="4914900" y="25400"/>
                  </a:moveTo>
                  <a:lnTo>
                    <a:pt x="4762500" y="25400"/>
                  </a:lnTo>
                  <a:lnTo>
                    <a:pt x="4762500" y="38100"/>
                  </a:lnTo>
                  <a:lnTo>
                    <a:pt x="4914900" y="38100"/>
                  </a:lnTo>
                  <a:lnTo>
                    <a:pt x="4914900" y="25400"/>
                  </a:lnTo>
                  <a:close/>
                </a:path>
                <a:path w="5466080" h="2002154">
                  <a:moveTo>
                    <a:pt x="4914900" y="0"/>
                  </a:moveTo>
                  <a:lnTo>
                    <a:pt x="4762500" y="0"/>
                  </a:lnTo>
                  <a:lnTo>
                    <a:pt x="4762500" y="12700"/>
                  </a:lnTo>
                  <a:lnTo>
                    <a:pt x="4914900" y="12700"/>
                  </a:lnTo>
                  <a:lnTo>
                    <a:pt x="4914900" y="0"/>
                  </a:lnTo>
                  <a:close/>
                </a:path>
                <a:path w="5466080" h="2002154">
                  <a:moveTo>
                    <a:pt x="5067300" y="25400"/>
                  </a:moveTo>
                  <a:lnTo>
                    <a:pt x="5029200" y="25400"/>
                  </a:lnTo>
                  <a:lnTo>
                    <a:pt x="5029200" y="38100"/>
                  </a:lnTo>
                  <a:lnTo>
                    <a:pt x="5067300" y="38100"/>
                  </a:lnTo>
                  <a:lnTo>
                    <a:pt x="5067300" y="25400"/>
                  </a:lnTo>
                  <a:close/>
                </a:path>
                <a:path w="5466080" h="2002154">
                  <a:moveTo>
                    <a:pt x="5067300" y="0"/>
                  </a:moveTo>
                  <a:lnTo>
                    <a:pt x="5029200" y="0"/>
                  </a:lnTo>
                  <a:lnTo>
                    <a:pt x="5029200" y="12700"/>
                  </a:lnTo>
                  <a:lnTo>
                    <a:pt x="5067300" y="12700"/>
                  </a:lnTo>
                  <a:lnTo>
                    <a:pt x="5067300" y="0"/>
                  </a:lnTo>
                  <a:close/>
                </a:path>
                <a:path w="5466080" h="2002154">
                  <a:moveTo>
                    <a:pt x="5334000" y="25400"/>
                  </a:moveTo>
                  <a:lnTo>
                    <a:pt x="5181600" y="25400"/>
                  </a:lnTo>
                  <a:lnTo>
                    <a:pt x="5181600" y="38100"/>
                  </a:lnTo>
                  <a:lnTo>
                    <a:pt x="5334000" y="38100"/>
                  </a:lnTo>
                  <a:lnTo>
                    <a:pt x="5334000" y="25400"/>
                  </a:lnTo>
                  <a:close/>
                </a:path>
                <a:path w="5466080" h="2002154">
                  <a:moveTo>
                    <a:pt x="5334000" y="0"/>
                  </a:moveTo>
                  <a:lnTo>
                    <a:pt x="5181600" y="0"/>
                  </a:lnTo>
                  <a:lnTo>
                    <a:pt x="5181600" y="12700"/>
                  </a:lnTo>
                  <a:lnTo>
                    <a:pt x="5334000" y="12700"/>
                  </a:lnTo>
                  <a:lnTo>
                    <a:pt x="5334000" y="0"/>
                  </a:lnTo>
                  <a:close/>
                </a:path>
                <a:path w="5466080" h="2002154">
                  <a:moveTo>
                    <a:pt x="5440426" y="1849374"/>
                  </a:moveTo>
                  <a:lnTo>
                    <a:pt x="5427726" y="1849374"/>
                  </a:lnTo>
                  <a:lnTo>
                    <a:pt x="5427726" y="2001774"/>
                  </a:lnTo>
                  <a:lnTo>
                    <a:pt x="5440426" y="2001774"/>
                  </a:lnTo>
                  <a:lnTo>
                    <a:pt x="5440426" y="1849374"/>
                  </a:lnTo>
                  <a:close/>
                </a:path>
                <a:path w="5466080" h="2002154">
                  <a:moveTo>
                    <a:pt x="5440426" y="1696974"/>
                  </a:moveTo>
                  <a:lnTo>
                    <a:pt x="5427726" y="1696974"/>
                  </a:lnTo>
                  <a:lnTo>
                    <a:pt x="5427726" y="1735074"/>
                  </a:lnTo>
                  <a:lnTo>
                    <a:pt x="5440426" y="1735074"/>
                  </a:lnTo>
                  <a:lnTo>
                    <a:pt x="5440426" y="1696974"/>
                  </a:lnTo>
                  <a:close/>
                </a:path>
                <a:path w="5466080" h="2002154">
                  <a:moveTo>
                    <a:pt x="5440426" y="1430274"/>
                  </a:moveTo>
                  <a:lnTo>
                    <a:pt x="5427726" y="1430274"/>
                  </a:lnTo>
                  <a:lnTo>
                    <a:pt x="5427726" y="1582674"/>
                  </a:lnTo>
                  <a:lnTo>
                    <a:pt x="5440426" y="1582674"/>
                  </a:lnTo>
                  <a:lnTo>
                    <a:pt x="5440426" y="1430274"/>
                  </a:lnTo>
                  <a:close/>
                </a:path>
                <a:path w="5466080" h="2002154">
                  <a:moveTo>
                    <a:pt x="5440426" y="1277874"/>
                  </a:moveTo>
                  <a:lnTo>
                    <a:pt x="5427726" y="1277874"/>
                  </a:lnTo>
                  <a:lnTo>
                    <a:pt x="5427726" y="1315974"/>
                  </a:lnTo>
                  <a:lnTo>
                    <a:pt x="5440426" y="1315974"/>
                  </a:lnTo>
                  <a:lnTo>
                    <a:pt x="5440426" y="1277874"/>
                  </a:lnTo>
                  <a:close/>
                </a:path>
                <a:path w="5466080" h="2002154">
                  <a:moveTo>
                    <a:pt x="5440426" y="1011174"/>
                  </a:moveTo>
                  <a:lnTo>
                    <a:pt x="5427726" y="1011174"/>
                  </a:lnTo>
                  <a:lnTo>
                    <a:pt x="5427726" y="1163574"/>
                  </a:lnTo>
                  <a:lnTo>
                    <a:pt x="5440426" y="1163574"/>
                  </a:lnTo>
                  <a:lnTo>
                    <a:pt x="5440426" y="1011174"/>
                  </a:lnTo>
                  <a:close/>
                </a:path>
                <a:path w="5466080" h="2002154">
                  <a:moveTo>
                    <a:pt x="5440426" y="858774"/>
                  </a:moveTo>
                  <a:lnTo>
                    <a:pt x="5427726" y="858774"/>
                  </a:lnTo>
                  <a:lnTo>
                    <a:pt x="5427726" y="896874"/>
                  </a:lnTo>
                  <a:lnTo>
                    <a:pt x="5440426" y="896874"/>
                  </a:lnTo>
                  <a:lnTo>
                    <a:pt x="5440426" y="858774"/>
                  </a:lnTo>
                  <a:close/>
                </a:path>
                <a:path w="5466080" h="2002154">
                  <a:moveTo>
                    <a:pt x="5440426" y="592074"/>
                  </a:moveTo>
                  <a:lnTo>
                    <a:pt x="5427726" y="592074"/>
                  </a:lnTo>
                  <a:lnTo>
                    <a:pt x="5427726" y="744474"/>
                  </a:lnTo>
                  <a:lnTo>
                    <a:pt x="5440426" y="744474"/>
                  </a:lnTo>
                  <a:lnTo>
                    <a:pt x="5440426" y="592074"/>
                  </a:lnTo>
                  <a:close/>
                </a:path>
                <a:path w="5466080" h="2002154">
                  <a:moveTo>
                    <a:pt x="5440426" y="439674"/>
                  </a:moveTo>
                  <a:lnTo>
                    <a:pt x="5427726" y="439674"/>
                  </a:lnTo>
                  <a:lnTo>
                    <a:pt x="5427726" y="477774"/>
                  </a:lnTo>
                  <a:lnTo>
                    <a:pt x="5440426" y="477774"/>
                  </a:lnTo>
                  <a:lnTo>
                    <a:pt x="5440426" y="439674"/>
                  </a:lnTo>
                  <a:close/>
                </a:path>
                <a:path w="5466080" h="2002154">
                  <a:moveTo>
                    <a:pt x="5440426" y="172974"/>
                  </a:moveTo>
                  <a:lnTo>
                    <a:pt x="5427726" y="172974"/>
                  </a:lnTo>
                  <a:lnTo>
                    <a:pt x="5427726" y="325374"/>
                  </a:lnTo>
                  <a:lnTo>
                    <a:pt x="5440426" y="325374"/>
                  </a:lnTo>
                  <a:lnTo>
                    <a:pt x="5440426" y="172974"/>
                  </a:lnTo>
                  <a:close/>
                </a:path>
                <a:path w="5466080" h="2002154">
                  <a:moveTo>
                    <a:pt x="5440426" y="20574"/>
                  </a:moveTo>
                  <a:lnTo>
                    <a:pt x="5427726" y="20574"/>
                  </a:lnTo>
                  <a:lnTo>
                    <a:pt x="5427726" y="58674"/>
                  </a:lnTo>
                  <a:lnTo>
                    <a:pt x="5440426" y="58674"/>
                  </a:lnTo>
                  <a:lnTo>
                    <a:pt x="5440426" y="20574"/>
                  </a:lnTo>
                  <a:close/>
                </a:path>
                <a:path w="5466080" h="2002154">
                  <a:moveTo>
                    <a:pt x="5465826" y="1849374"/>
                  </a:moveTo>
                  <a:lnTo>
                    <a:pt x="5453126" y="1849374"/>
                  </a:lnTo>
                  <a:lnTo>
                    <a:pt x="5453126" y="2001774"/>
                  </a:lnTo>
                  <a:lnTo>
                    <a:pt x="5465826" y="2001774"/>
                  </a:lnTo>
                  <a:lnTo>
                    <a:pt x="5465826" y="1849374"/>
                  </a:lnTo>
                  <a:close/>
                </a:path>
                <a:path w="5466080" h="2002154">
                  <a:moveTo>
                    <a:pt x="5465826" y="1696974"/>
                  </a:moveTo>
                  <a:lnTo>
                    <a:pt x="5453126" y="1696974"/>
                  </a:lnTo>
                  <a:lnTo>
                    <a:pt x="5453126" y="1735074"/>
                  </a:lnTo>
                  <a:lnTo>
                    <a:pt x="5465826" y="1735074"/>
                  </a:lnTo>
                  <a:lnTo>
                    <a:pt x="5465826" y="1696974"/>
                  </a:lnTo>
                  <a:close/>
                </a:path>
                <a:path w="5466080" h="2002154">
                  <a:moveTo>
                    <a:pt x="5465826" y="1430274"/>
                  </a:moveTo>
                  <a:lnTo>
                    <a:pt x="5453126" y="1430274"/>
                  </a:lnTo>
                  <a:lnTo>
                    <a:pt x="5453126" y="1582674"/>
                  </a:lnTo>
                  <a:lnTo>
                    <a:pt x="5465826" y="1582674"/>
                  </a:lnTo>
                  <a:lnTo>
                    <a:pt x="5465826" y="1430274"/>
                  </a:lnTo>
                  <a:close/>
                </a:path>
                <a:path w="5466080" h="2002154">
                  <a:moveTo>
                    <a:pt x="5465826" y="1277874"/>
                  </a:moveTo>
                  <a:lnTo>
                    <a:pt x="5453126" y="1277874"/>
                  </a:lnTo>
                  <a:lnTo>
                    <a:pt x="5453126" y="1315974"/>
                  </a:lnTo>
                  <a:lnTo>
                    <a:pt x="5465826" y="1315974"/>
                  </a:lnTo>
                  <a:lnTo>
                    <a:pt x="5465826" y="1277874"/>
                  </a:lnTo>
                  <a:close/>
                </a:path>
                <a:path w="5466080" h="2002154">
                  <a:moveTo>
                    <a:pt x="5465826" y="1011174"/>
                  </a:moveTo>
                  <a:lnTo>
                    <a:pt x="5453126" y="1011174"/>
                  </a:lnTo>
                  <a:lnTo>
                    <a:pt x="5453126" y="1163574"/>
                  </a:lnTo>
                  <a:lnTo>
                    <a:pt x="5465826" y="1163574"/>
                  </a:lnTo>
                  <a:lnTo>
                    <a:pt x="5465826" y="1011174"/>
                  </a:lnTo>
                  <a:close/>
                </a:path>
                <a:path w="5466080" h="2002154">
                  <a:moveTo>
                    <a:pt x="5465826" y="858774"/>
                  </a:moveTo>
                  <a:lnTo>
                    <a:pt x="5453126" y="858774"/>
                  </a:lnTo>
                  <a:lnTo>
                    <a:pt x="5453126" y="896874"/>
                  </a:lnTo>
                  <a:lnTo>
                    <a:pt x="5465826" y="896874"/>
                  </a:lnTo>
                  <a:lnTo>
                    <a:pt x="5465826" y="858774"/>
                  </a:lnTo>
                  <a:close/>
                </a:path>
                <a:path w="5466080" h="2002154">
                  <a:moveTo>
                    <a:pt x="5465826" y="592074"/>
                  </a:moveTo>
                  <a:lnTo>
                    <a:pt x="5453126" y="592074"/>
                  </a:lnTo>
                  <a:lnTo>
                    <a:pt x="5453126" y="744474"/>
                  </a:lnTo>
                  <a:lnTo>
                    <a:pt x="5465826" y="744474"/>
                  </a:lnTo>
                  <a:lnTo>
                    <a:pt x="5465826" y="592074"/>
                  </a:lnTo>
                  <a:close/>
                </a:path>
                <a:path w="5466080" h="2002154">
                  <a:moveTo>
                    <a:pt x="5465826" y="439674"/>
                  </a:moveTo>
                  <a:lnTo>
                    <a:pt x="5453126" y="439674"/>
                  </a:lnTo>
                  <a:lnTo>
                    <a:pt x="5453126" y="477774"/>
                  </a:lnTo>
                  <a:lnTo>
                    <a:pt x="5465826" y="477774"/>
                  </a:lnTo>
                  <a:lnTo>
                    <a:pt x="5465826" y="439674"/>
                  </a:lnTo>
                  <a:close/>
                </a:path>
                <a:path w="5466080" h="2002154">
                  <a:moveTo>
                    <a:pt x="5465826" y="172974"/>
                  </a:moveTo>
                  <a:lnTo>
                    <a:pt x="5453126" y="172974"/>
                  </a:lnTo>
                  <a:lnTo>
                    <a:pt x="5453126" y="325374"/>
                  </a:lnTo>
                  <a:lnTo>
                    <a:pt x="5465826" y="325374"/>
                  </a:lnTo>
                  <a:lnTo>
                    <a:pt x="5465826" y="172974"/>
                  </a:lnTo>
                  <a:close/>
                </a:path>
                <a:path w="5466080" h="2002154">
                  <a:moveTo>
                    <a:pt x="5465826" y="20574"/>
                  </a:moveTo>
                  <a:lnTo>
                    <a:pt x="5453126" y="20574"/>
                  </a:lnTo>
                  <a:lnTo>
                    <a:pt x="5453126" y="58674"/>
                  </a:lnTo>
                  <a:lnTo>
                    <a:pt x="5465826" y="58674"/>
                  </a:lnTo>
                  <a:lnTo>
                    <a:pt x="5465826" y="20574"/>
                  </a:lnTo>
                  <a:close/>
                </a:path>
              </a:pathLst>
            </a:custGeom>
            <a:solidFill>
              <a:srgbClr val="FF0000"/>
            </a:solidFill>
          </p:spPr>
          <p:txBody>
            <a:bodyPr wrap="square" lIns="0" tIns="0" rIns="0" bIns="0" rtlCol="0"/>
            <a:lstStyle/>
            <a:p>
              <a:endParaRPr sz="1350"/>
            </a:p>
          </p:txBody>
        </p:sp>
        <p:sp>
          <p:nvSpPr>
            <p:cNvPr id="6" name="object 6"/>
            <p:cNvSpPr/>
            <p:nvPr/>
          </p:nvSpPr>
          <p:spPr>
            <a:xfrm>
              <a:off x="4731258" y="3524250"/>
              <a:ext cx="5610860" cy="1857375"/>
            </a:xfrm>
            <a:custGeom>
              <a:avLst/>
              <a:gdLst/>
              <a:ahLst/>
              <a:cxnLst/>
              <a:rect l="l" t="t" r="r" b="b"/>
              <a:pathLst>
                <a:path w="5610859" h="1857375">
                  <a:moveTo>
                    <a:pt x="38100" y="1844294"/>
                  </a:moveTo>
                  <a:lnTo>
                    <a:pt x="0" y="1844294"/>
                  </a:lnTo>
                  <a:lnTo>
                    <a:pt x="0" y="1856994"/>
                  </a:lnTo>
                  <a:lnTo>
                    <a:pt x="38100" y="1856994"/>
                  </a:lnTo>
                  <a:lnTo>
                    <a:pt x="38100" y="1844294"/>
                  </a:lnTo>
                  <a:close/>
                </a:path>
                <a:path w="5610859" h="1857375">
                  <a:moveTo>
                    <a:pt x="38100" y="1818894"/>
                  </a:moveTo>
                  <a:lnTo>
                    <a:pt x="0" y="1818894"/>
                  </a:lnTo>
                  <a:lnTo>
                    <a:pt x="0" y="1831594"/>
                  </a:lnTo>
                  <a:lnTo>
                    <a:pt x="38100" y="1831594"/>
                  </a:lnTo>
                  <a:lnTo>
                    <a:pt x="38100" y="1818894"/>
                  </a:lnTo>
                  <a:close/>
                </a:path>
                <a:path w="5610859" h="1857375">
                  <a:moveTo>
                    <a:pt x="304800" y="1844294"/>
                  </a:moveTo>
                  <a:lnTo>
                    <a:pt x="152400" y="1844294"/>
                  </a:lnTo>
                  <a:lnTo>
                    <a:pt x="152400" y="1856994"/>
                  </a:lnTo>
                  <a:lnTo>
                    <a:pt x="304800" y="1856994"/>
                  </a:lnTo>
                  <a:lnTo>
                    <a:pt x="304800" y="1844294"/>
                  </a:lnTo>
                  <a:close/>
                </a:path>
                <a:path w="5610859" h="1857375">
                  <a:moveTo>
                    <a:pt x="304800" y="1818894"/>
                  </a:moveTo>
                  <a:lnTo>
                    <a:pt x="152400" y="1818894"/>
                  </a:lnTo>
                  <a:lnTo>
                    <a:pt x="152400" y="1831594"/>
                  </a:lnTo>
                  <a:lnTo>
                    <a:pt x="304800" y="1831594"/>
                  </a:lnTo>
                  <a:lnTo>
                    <a:pt x="304800" y="1818894"/>
                  </a:lnTo>
                  <a:close/>
                </a:path>
                <a:path w="5610859" h="1857375">
                  <a:moveTo>
                    <a:pt x="457200" y="1844294"/>
                  </a:moveTo>
                  <a:lnTo>
                    <a:pt x="419100" y="1844294"/>
                  </a:lnTo>
                  <a:lnTo>
                    <a:pt x="419100" y="1856994"/>
                  </a:lnTo>
                  <a:lnTo>
                    <a:pt x="457200" y="1856994"/>
                  </a:lnTo>
                  <a:lnTo>
                    <a:pt x="457200" y="1844294"/>
                  </a:lnTo>
                  <a:close/>
                </a:path>
                <a:path w="5610859" h="1857375">
                  <a:moveTo>
                    <a:pt x="457200" y="1818894"/>
                  </a:moveTo>
                  <a:lnTo>
                    <a:pt x="419100" y="1818894"/>
                  </a:lnTo>
                  <a:lnTo>
                    <a:pt x="419100" y="1831594"/>
                  </a:lnTo>
                  <a:lnTo>
                    <a:pt x="457200" y="1831594"/>
                  </a:lnTo>
                  <a:lnTo>
                    <a:pt x="457200" y="1818894"/>
                  </a:lnTo>
                  <a:close/>
                </a:path>
                <a:path w="5610859" h="1857375">
                  <a:moveTo>
                    <a:pt x="723900" y="1844294"/>
                  </a:moveTo>
                  <a:lnTo>
                    <a:pt x="571500" y="1844294"/>
                  </a:lnTo>
                  <a:lnTo>
                    <a:pt x="571500" y="1856994"/>
                  </a:lnTo>
                  <a:lnTo>
                    <a:pt x="723900" y="1856994"/>
                  </a:lnTo>
                  <a:lnTo>
                    <a:pt x="723900" y="1844294"/>
                  </a:lnTo>
                  <a:close/>
                </a:path>
                <a:path w="5610859" h="1857375">
                  <a:moveTo>
                    <a:pt x="723900" y="1818894"/>
                  </a:moveTo>
                  <a:lnTo>
                    <a:pt x="571500" y="1818894"/>
                  </a:lnTo>
                  <a:lnTo>
                    <a:pt x="571500" y="1831594"/>
                  </a:lnTo>
                  <a:lnTo>
                    <a:pt x="723900" y="1831594"/>
                  </a:lnTo>
                  <a:lnTo>
                    <a:pt x="723900" y="1818894"/>
                  </a:lnTo>
                  <a:close/>
                </a:path>
                <a:path w="5610859" h="1857375">
                  <a:moveTo>
                    <a:pt x="876300" y="1844294"/>
                  </a:moveTo>
                  <a:lnTo>
                    <a:pt x="838200" y="1844294"/>
                  </a:lnTo>
                  <a:lnTo>
                    <a:pt x="838200" y="1856994"/>
                  </a:lnTo>
                  <a:lnTo>
                    <a:pt x="876300" y="1856994"/>
                  </a:lnTo>
                  <a:lnTo>
                    <a:pt x="876300" y="1844294"/>
                  </a:lnTo>
                  <a:close/>
                </a:path>
                <a:path w="5610859" h="1857375">
                  <a:moveTo>
                    <a:pt x="876300" y="1818894"/>
                  </a:moveTo>
                  <a:lnTo>
                    <a:pt x="838200" y="1818894"/>
                  </a:lnTo>
                  <a:lnTo>
                    <a:pt x="838200" y="1831594"/>
                  </a:lnTo>
                  <a:lnTo>
                    <a:pt x="876300" y="1831594"/>
                  </a:lnTo>
                  <a:lnTo>
                    <a:pt x="876300" y="1818894"/>
                  </a:lnTo>
                  <a:close/>
                </a:path>
                <a:path w="5610859" h="1857375">
                  <a:moveTo>
                    <a:pt x="1143000" y="1844294"/>
                  </a:moveTo>
                  <a:lnTo>
                    <a:pt x="990600" y="1844294"/>
                  </a:lnTo>
                  <a:lnTo>
                    <a:pt x="990600" y="1856994"/>
                  </a:lnTo>
                  <a:lnTo>
                    <a:pt x="1143000" y="1856994"/>
                  </a:lnTo>
                  <a:lnTo>
                    <a:pt x="1143000" y="1844294"/>
                  </a:lnTo>
                  <a:close/>
                </a:path>
                <a:path w="5610859" h="1857375">
                  <a:moveTo>
                    <a:pt x="1143000" y="1818894"/>
                  </a:moveTo>
                  <a:lnTo>
                    <a:pt x="990600" y="1818894"/>
                  </a:lnTo>
                  <a:lnTo>
                    <a:pt x="990600" y="1831594"/>
                  </a:lnTo>
                  <a:lnTo>
                    <a:pt x="1143000" y="1831594"/>
                  </a:lnTo>
                  <a:lnTo>
                    <a:pt x="1143000" y="1818894"/>
                  </a:lnTo>
                  <a:close/>
                </a:path>
                <a:path w="5610859" h="1857375">
                  <a:moveTo>
                    <a:pt x="1295400" y="1844294"/>
                  </a:moveTo>
                  <a:lnTo>
                    <a:pt x="1257300" y="1844294"/>
                  </a:lnTo>
                  <a:lnTo>
                    <a:pt x="1257300" y="1856994"/>
                  </a:lnTo>
                  <a:lnTo>
                    <a:pt x="1295400" y="1856994"/>
                  </a:lnTo>
                  <a:lnTo>
                    <a:pt x="1295400" y="1844294"/>
                  </a:lnTo>
                  <a:close/>
                </a:path>
                <a:path w="5610859" h="1857375">
                  <a:moveTo>
                    <a:pt x="1295400" y="1818894"/>
                  </a:moveTo>
                  <a:lnTo>
                    <a:pt x="1257300" y="1818894"/>
                  </a:lnTo>
                  <a:lnTo>
                    <a:pt x="1257300" y="1831594"/>
                  </a:lnTo>
                  <a:lnTo>
                    <a:pt x="1295400" y="1831594"/>
                  </a:lnTo>
                  <a:lnTo>
                    <a:pt x="1295400" y="1818894"/>
                  </a:lnTo>
                  <a:close/>
                </a:path>
                <a:path w="5610859" h="1857375">
                  <a:moveTo>
                    <a:pt x="1562100" y="1844294"/>
                  </a:moveTo>
                  <a:lnTo>
                    <a:pt x="1409700" y="1844294"/>
                  </a:lnTo>
                  <a:lnTo>
                    <a:pt x="1409700" y="1856994"/>
                  </a:lnTo>
                  <a:lnTo>
                    <a:pt x="1562100" y="1856994"/>
                  </a:lnTo>
                  <a:lnTo>
                    <a:pt x="1562100" y="1844294"/>
                  </a:lnTo>
                  <a:close/>
                </a:path>
                <a:path w="5610859" h="1857375">
                  <a:moveTo>
                    <a:pt x="1562100" y="1818894"/>
                  </a:moveTo>
                  <a:lnTo>
                    <a:pt x="1409700" y="1818894"/>
                  </a:lnTo>
                  <a:lnTo>
                    <a:pt x="1409700" y="1831594"/>
                  </a:lnTo>
                  <a:lnTo>
                    <a:pt x="1562100" y="1831594"/>
                  </a:lnTo>
                  <a:lnTo>
                    <a:pt x="1562100" y="1818894"/>
                  </a:lnTo>
                  <a:close/>
                </a:path>
                <a:path w="5610859" h="1857375">
                  <a:moveTo>
                    <a:pt x="1714500" y="1844294"/>
                  </a:moveTo>
                  <a:lnTo>
                    <a:pt x="1676400" y="1844294"/>
                  </a:lnTo>
                  <a:lnTo>
                    <a:pt x="1676400" y="1856994"/>
                  </a:lnTo>
                  <a:lnTo>
                    <a:pt x="1714500" y="1856994"/>
                  </a:lnTo>
                  <a:lnTo>
                    <a:pt x="1714500" y="1844294"/>
                  </a:lnTo>
                  <a:close/>
                </a:path>
                <a:path w="5610859" h="1857375">
                  <a:moveTo>
                    <a:pt x="1714500" y="1818894"/>
                  </a:moveTo>
                  <a:lnTo>
                    <a:pt x="1676400" y="1818894"/>
                  </a:lnTo>
                  <a:lnTo>
                    <a:pt x="1676400" y="1831594"/>
                  </a:lnTo>
                  <a:lnTo>
                    <a:pt x="1714500" y="1831594"/>
                  </a:lnTo>
                  <a:lnTo>
                    <a:pt x="1714500" y="1818894"/>
                  </a:lnTo>
                  <a:close/>
                </a:path>
                <a:path w="5610859" h="1857375">
                  <a:moveTo>
                    <a:pt x="1981200" y="1844294"/>
                  </a:moveTo>
                  <a:lnTo>
                    <a:pt x="1828787" y="1844294"/>
                  </a:lnTo>
                  <a:lnTo>
                    <a:pt x="1828787" y="1856994"/>
                  </a:lnTo>
                  <a:lnTo>
                    <a:pt x="1981200" y="1856994"/>
                  </a:lnTo>
                  <a:lnTo>
                    <a:pt x="1981200" y="1844294"/>
                  </a:lnTo>
                  <a:close/>
                </a:path>
                <a:path w="5610859" h="1857375">
                  <a:moveTo>
                    <a:pt x="1981200" y="1818894"/>
                  </a:moveTo>
                  <a:lnTo>
                    <a:pt x="1828787" y="1818894"/>
                  </a:lnTo>
                  <a:lnTo>
                    <a:pt x="1828787" y="1831594"/>
                  </a:lnTo>
                  <a:lnTo>
                    <a:pt x="1981200" y="1831594"/>
                  </a:lnTo>
                  <a:lnTo>
                    <a:pt x="1981200" y="1818894"/>
                  </a:lnTo>
                  <a:close/>
                </a:path>
                <a:path w="5610859" h="1857375">
                  <a:moveTo>
                    <a:pt x="2133600" y="1844294"/>
                  </a:moveTo>
                  <a:lnTo>
                    <a:pt x="2095500" y="1844294"/>
                  </a:lnTo>
                  <a:lnTo>
                    <a:pt x="2095500" y="1856994"/>
                  </a:lnTo>
                  <a:lnTo>
                    <a:pt x="2133600" y="1856994"/>
                  </a:lnTo>
                  <a:lnTo>
                    <a:pt x="2133600" y="1844294"/>
                  </a:lnTo>
                  <a:close/>
                </a:path>
                <a:path w="5610859" h="1857375">
                  <a:moveTo>
                    <a:pt x="2133600" y="1818894"/>
                  </a:moveTo>
                  <a:lnTo>
                    <a:pt x="2095500" y="1818894"/>
                  </a:lnTo>
                  <a:lnTo>
                    <a:pt x="2095500" y="1831594"/>
                  </a:lnTo>
                  <a:lnTo>
                    <a:pt x="2133600" y="1831594"/>
                  </a:lnTo>
                  <a:lnTo>
                    <a:pt x="2133600" y="1818894"/>
                  </a:lnTo>
                  <a:close/>
                </a:path>
                <a:path w="5610859" h="1857375">
                  <a:moveTo>
                    <a:pt x="2400300" y="1844294"/>
                  </a:moveTo>
                  <a:lnTo>
                    <a:pt x="2247900" y="1844294"/>
                  </a:lnTo>
                  <a:lnTo>
                    <a:pt x="2247900" y="1856994"/>
                  </a:lnTo>
                  <a:lnTo>
                    <a:pt x="2400300" y="1856994"/>
                  </a:lnTo>
                  <a:lnTo>
                    <a:pt x="2400300" y="1844294"/>
                  </a:lnTo>
                  <a:close/>
                </a:path>
                <a:path w="5610859" h="1857375">
                  <a:moveTo>
                    <a:pt x="2400300" y="1818894"/>
                  </a:moveTo>
                  <a:lnTo>
                    <a:pt x="2247900" y="1818894"/>
                  </a:lnTo>
                  <a:lnTo>
                    <a:pt x="2247900" y="1831594"/>
                  </a:lnTo>
                  <a:lnTo>
                    <a:pt x="2400300" y="1831594"/>
                  </a:lnTo>
                  <a:lnTo>
                    <a:pt x="2400300" y="1818894"/>
                  </a:lnTo>
                  <a:close/>
                </a:path>
                <a:path w="5610859" h="1857375">
                  <a:moveTo>
                    <a:pt x="2552700" y="1844294"/>
                  </a:moveTo>
                  <a:lnTo>
                    <a:pt x="2514600" y="1844294"/>
                  </a:lnTo>
                  <a:lnTo>
                    <a:pt x="2514600" y="1856994"/>
                  </a:lnTo>
                  <a:lnTo>
                    <a:pt x="2552700" y="1856994"/>
                  </a:lnTo>
                  <a:lnTo>
                    <a:pt x="2552700" y="1844294"/>
                  </a:lnTo>
                  <a:close/>
                </a:path>
                <a:path w="5610859" h="1857375">
                  <a:moveTo>
                    <a:pt x="2552700" y="1818894"/>
                  </a:moveTo>
                  <a:lnTo>
                    <a:pt x="2514600" y="1818894"/>
                  </a:lnTo>
                  <a:lnTo>
                    <a:pt x="2514600" y="1831594"/>
                  </a:lnTo>
                  <a:lnTo>
                    <a:pt x="2552700" y="1831594"/>
                  </a:lnTo>
                  <a:lnTo>
                    <a:pt x="2552700" y="1818894"/>
                  </a:lnTo>
                  <a:close/>
                </a:path>
                <a:path w="5610859" h="1857375">
                  <a:moveTo>
                    <a:pt x="2819400" y="1844294"/>
                  </a:moveTo>
                  <a:lnTo>
                    <a:pt x="2667000" y="1844294"/>
                  </a:lnTo>
                  <a:lnTo>
                    <a:pt x="2667000" y="1856994"/>
                  </a:lnTo>
                  <a:lnTo>
                    <a:pt x="2819400" y="1856994"/>
                  </a:lnTo>
                  <a:lnTo>
                    <a:pt x="2819400" y="1844294"/>
                  </a:lnTo>
                  <a:close/>
                </a:path>
                <a:path w="5610859" h="1857375">
                  <a:moveTo>
                    <a:pt x="2819400" y="1818894"/>
                  </a:moveTo>
                  <a:lnTo>
                    <a:pt x="2667000" y="1818894"/>
                  </a:lnTo>
                  <a:lnTo>
                    <a:pt x="2667000" y="1831594"/>
                  </a:lnTo>
                  <a:lnTo>
                    <a:pt x="2819400" y="1831594"/>
                  </a:lnTo>
                  <a:lnTo>
                    <a:pt x="2819400" y="1818894"/>
                  </a:lnTo>
                  <a:close/>
                </a:path>
                <a:path w="5610859" h="1857375">
                  <a:moveTo>
                    <a:pt x="2971800" y="1844294"/>
                  </a:moveTo>
                  <a:lnTo>
                    <a:pt x="2933700" y="1844294"/>
                  </a:lnTo>
                  <a:lnTo>
                    <a:pt x="2933700" y="1856994"/>
                  </a:lnTo>
                  <a:lnTo>
                    <a:pt x="2971800" y="1856994"/>
                  </a:lnTo>
                  <a:lnTo>
                    <a:pt x="2971800" y="1844294"/>
                  </a:lnTo>
                  <a:close/>
                </a:path>
                <a:path w="5610859" h="1857375">
                  <a:moveTo>
                    <a:pt x="2971800" y="1818894"/>
                  </a:moveTo>
                  <a:lnTo>
                    <a:pt x="2933700" y="1818894"/>
                  </a:lnTo>
                  <a:lnTo>
                    <a:pt x="2933700" y="1831594"/>
                  </a:lnTo>
                  <a:lnTo>
                    <a:pt x="2971800" y="1831594"/>
                  </a:lnTo>
                  <a:lnTo>
                    <a:pt x="2971800" y="1818894"/>
                  </a:lnTo>
                  <a:close/>
                </a:path>
                <a:path w="5610859" h="1857375">
                  <a:moveTo>
                    <a:pt x="3238500" y="1844294"/>
                  </a:moveTo>
                  <a:lnTo>
                    <a:pt x="3086100" y="1844294"/>
                  </a:lnTo>
                  <a:lnTo>
                    <a:pt x="3086100" y="1856994"/>
                  </a:lnTo>
                  <a:lnTo>
                    <a:pt x="3238500" y="1856994"/>
                  </a:lnTo>
                  <a:lnTo>
                    <a:pt x="3238500" y="1844294"/>
                  </a:lnTo>
                  <a:close/>
                </a:path>
                <a:path w="5610859" h="1857375">
                  <a:moveTo>
                    <a:pt x="3238500" y="1818894"/>
                  </a:moveTo>
                  <a:lnTo>
                    <a:pt x="3086100" y="1818894"/>
                  </a:lnTo>
                  <a:lnTo>
                    <a:pt x="3086100" y="1831594"/>
                  </a:lnTo>
                  <a:lnTo>
                    <a:pt x="3238500" y="1831594"/>
                  </a:lnTo>
                  <a:lnTo>
                    <a:pt x="3238500" y="1818894"/>
                  </a:lnTo>
                  <a:close/>
                </a:path>
                <a:path w="5610859" h="1857375">
                  <a:moveTo>
                    <a:pt x="3390900" y="1844294"/>
                  </a:moveTo>
                  <a:lnTo>
                    <a:pt x="3352800" y="1844294"/>
                  </a:lnTo>
                  <a:lnTo>
                    <a:pt x="3352800" y="1856994"/>
                  </a:lnTo>
                  <a:lnTo>
                    <a:pt x="3390900" y="1856994"/>
                  </a:lnTo>
                  <a:lnTo>
                    <a:pt x="3390900" y="1844294"/>
                  </a:lnTo>
                  <a:close/>
                </a:path>
                <a:path w="5610859" h="1857375">
                  <a:moveTo>
                    <a:pt x="3390900" y="1818894"/>
                  </a:moveTo>
                  <a:lnTo>
                    <a:pt x="3352800" y="1818894"/>
                  </a:lnTo>
                  <a:lnTo>
                    <a:pt x="3352800" y="1831594"/>
                  </a:lnTo>
                  <a:lnTo>
                    <a:pt x="3390900" y="1831594"/>
                  </a:lnTo>
                  <a:lnTo>
                    <a:pt x="3390900" y="1818894"/>
                  </a:lnTo>
                  <a:close/>
                </a:path>
                <a:path w="5610859" h="1857375">
                  <a:moveTo>
                    <a:pt x="3657600" y="1844294"/>
                  </a:moveTo>
                  <a:lnTo>
                    <a:pt x="3505200" y="1844294"/>
                  </a:lnTo>
                  <a:lnTo>
                    <a:pt x="3505200" y="1856994"/>
                  </a:lnTo>
                  <a:lnTo>
                    <a:pt x="3657600" y="1856994"/>
                  </a:lnTo>
                  <a:lnTo>
                    <a:pt x="3657600" y="1844294"/>
                  </a:lnTo>
                  <a:close/>
                </a:path>
                <a:path w="5610859" h="1857375">
                  <a:moveTo>
                    <a:pt x="3657600" y="1818894"/>
                  </a:moveTo>
                  <a:lnTo>
                    <a:pt x="3505200" y="1818894"/>
                  </a:lnTo>
                  <a:lnTo>
                    <a:pt x="3505200" y="1831594"/>
                  </a:lnTo>
                  <a:lnTo>
                    <a:pt x="3657600" y="1831594"/>
                  </a:lnTo>
                  <a:lnTo>
                    <a:pt x="3657600" y="1818894"/>
                  </a:lnTo>
                  <a:close/>
                </a:path>
                <a:path w="5610859" h="1857375">
                  <a:moveTo>
                    <a:pt x="3810000" y="1844294"/>
                  </a:moveTo>
                  <a:lnTo>
                    <a:pt x="3771900" y="1844294"/>
                  </a:lnTo>
                  <a:lnTo>
                    <a:pt x="3771900" y="1856994"/>
                  </a:lnTo>
                  <a:lnTo>
                    <a:pt x="3810000" y="1856994"/>
                  </a:lnTo>
                  <a:lnTo>
                    <a:pt x="3810000" y="1844294"/>
                  </a:lnTo>
                  <a:close/>
                </a:path>
                <a:path w="5610859" h="1857375">
                  <a:moveTo>
                    <a:pt x="3810000" y="1818894"/>
                  </a:moveTo>
                  <a:lnTo>
                    <a:pt x="3771900" y="1818894"/>
                  </a:lnTo>
                  <a:lnTo>
                    <a:pt x="3771900" y="1831594"/>
                  </a:lnTo>
                  <a:lnTo>
                    <a:pt x="3810000" y="1831594"/>
                  </a:lnTo>
                  <a:lnTo>
                    <a:pt x="3810000" y="1818894"/>
                  </a:lnTo>
                  <a:close/>
                </a:path>
                <a:path w="5610859" h="1857375">
                  <a:moveTo>
                    <a:pt x="4076700" y="1844294"/>
                  </a:moveTo>
                  <a:lnTo>
                    <a:pt x="3924300" y="1844294"/>
                  </a:lnTo>
                  <a:lnTo>
                    <a:pt x="3924300" y="1856994"/>
                  </a:lnTo>
                  <a:lnTo>
                    <a:pt x="4076700" y="1856994"/>
                  </a:lnTo>
                  <a:lnTo>
                    <a:pt x="4076700" y="1844294"/>
                  </a:lnTo>
                  <a:close/>
                </a:path>
                <a:path w="5610859" h="1857375">
                  <a:moveTo>
                    <a:pt x="4076700" y="1818894"/>
                  </a:moveTo>
                  <a:lnTo>
                    <a:pt x="3924300" y="1818894"/>
                  </a:lnTo>
                  <a:lnTo>
                    <a:pt x="3924300" y="1831594"/>
                  </a:lnTo>
                  <a:lnTo>
                    <a:pt x="4076700" y="1831594"/>
                  </a:lnTo>
                  <a:lnTo>
                    <a:pt x="4076700" y="1818894"/>
                  </a:lnTo>
                  <a:close/>
                </a:path>
                <a:path w="5610859" h="1857375">
                  <a:moveTo>
                    <a:pt x="4229100" y="1844294"/>
                  </a:moveTo>
                  <a:lnTo>
                    <a:pt x="4191000" y="1844294"/>
                  </a:lnTo>
                  <a:lnTo>
                    <a:pt x="4191000" y="1856994"/>
                  </a:lnTo>
                  <a:lnTo>
                    <a:pt x="4229100" y="1856994"/>
                  </a:lnTo>
                  <a:lnTo>
                    <a:pt x="4229100" y="1844294"/>
                  </a:lnTo>
                  <a:close/>
                </a:path>
                <a:path w="5610859" h="1857375">
                  <a:moveTo>
                    <a:pt x="4229100" y="1818894"/>
                  </a:moveTo>
                  <a:lnTo>
                    <a:pt x="4191000" y="1818894"/>
                  </a:lnTo>
                  <a:lnTo>
                    <a:pt x="4191000" y="1831594"/>
                  </a:lnTo>
                  <a:lnTo>
                    <a:pt x="4229100" y="1831594"/>
                  </a:lnTo>
                  <a:lnTo>
                    <a:pt x="4229100" y="1818894"/>
                  </a:lnTo>
                  <a:close/>
                </a:path>
                <a:path w="5610859" h="1857375">
                  <a:moveTo>
                    <a:pt x="4495800" y="1844294"/>
                  </a:moveTo>
                  <a:lnTo>
                    <a:pt x="4343400" y="1844294"/>
                  </a:lnTo>
                  <a:lnTo>
                    <a:pt x="4343400" y="1856994"/>
                  </a:lnTo>
                  <a:lnTo>
                    <a:pt x="4495800" y="1856994"/>
                  </a:lnTo>
                  <a:lnTo>
                    <a:pt x="4495800" y="1844294"/>
                  </a:lnTo>
                  <a:close/>
                </a:path>
                <a:path w="5610859" h="1857375">
                  <a:moveTo>
                    <a:pt x="4495800" y="1818894"/>
                  </a:moveTo>
                  <a:lnTo>
                    <a:pt x="4343400" y="1818894"/>
                  </a:lnTo>
                  <a:lnTo>
                    <a:pt x="4343400" y="1831594"/>
                  </a:lnTo>
                  <a:lnTo>
                    <a:pt x="4495800" y="1831594"/>
                  </a:lnTo>
                  <a:lnTo>
                    <a:pt x="4495800" y="1818894"/>
                  </a:lnTo>
                  <a:close/>
                </a:path>
                <a:path w="5610859" h="1857375">
                  <a:moveTo>
                    <a:pt x="4648200" y="1844294"/>
                  </a:moveTo>
                  <a:lnTo>
                    <a:pt x="4610100" y="1844294"/>
                  </a:lnTo>
                  <a:lnTo>
                    <a:pt x="4610100" y="1856994"/>
                  </a:lnTo>
                  <a:lnTo>
                    <a:pt x="4648200" y="1856994"/>
                  </a:lnTo>
                  <a:lnTo>
                    <a:pt x="4648200" y="1844294"/>
                  </a:lnTo>
                  <a:close/>
                </a:path>
                <a:path w="5610859" h="1857375">
                  <a:moveTo>
                    <a:pt x="4648200" y="1818894"/>
                  </a:moveTo>
                  <a:lnTo>
                    <a:pt x="4610100" y="1818894"/>
                  </a:lnTo>
                  <a:lnTo>
                    <a:pt x="4610100" y="1831594"/>
                  </a:lnTo>
                  <a:lnTo>
                    <a:pt x="4648200" y="1831594"/>
                  </a:lnTo>
                  <a:lnTo>
                    <a:pt x="4648200" y="1818894"/>
                  </a:lnTo>
                  <a:close/>
                </a:path>
                <a:path w="5610859" h="1857375">
                  <a:moveTo>
                    <a:pt x="4914900" y="1844294"/>
                  </a:moveTo>
                  <a:lnTo>
                    <a:pt x="4762500" y="1844294"/>
                  </a:lnTo>
                  <a:lnTo>
                    <a:pt x="4762500" y="1856994"/>
                  </a:lnTo>
                  <a:lnTo>
                    <a:pt x="4914900" y="1856994"/>
                  </a:lnTo>
                  <a:lnTo>
                    <a:pt x="4914900" y="1844294"/>
                  </a:lnTo>
                  <a:close/>
                </a:path>
                <a:path w="5610859" h="1857375">
                  <a:moveTo>
                    <a:pt x="4914900" y="1818894"/>
                  </a:moveTo>
                  <a:lnTo>
                    <a:pt x="4762500" y="1818894"/>
                  </a:lnTo>
                  <a:lnTo>
                    <a:pt x="4762500" y="1831594"/>
                  </a:lnTo>
                  <a:lnTo>
                    <a:pt x="4914900" y="1831594"/>
                  </a:lnTo>
                  <a:lnTo>
                    <a:pt x="4914900" y="1818894"/>
                  </a:lnTo>
                  <a:close/>
                </a:path>
                <a:path w="5610859" h="1857375">
                  <a:moveTo>
                    <a:pt x="5067300" y="1844294"/>
                  </a:moveTo>
                  <a:lnTo>
                    <a:pt x="5029200" y="1844294"/>
                  </a:lnTo>
                  <a:lnTo>
                    <a:pt x="5029200" y="1856994"/>
                  </a:lnTo>
                  <a:lnTo>
                    <a:pt x="5067300" y="1856994"/>
                  </a:lnTo>
                  <a:lnTo>
                    <a:pt x="5067300" y="1844294"/>
                  </a:lnTo>
                  <a:close/>
                </a:path>
                <a:path w="5610859" h="1857375">
                  <a:moveTo>
                    <a:pt x="5067300" y="1818894"/>
                  </a:moveTo>
                  <a:lnTo>
                    <a:pt x="5029200" y="1818894"/>
                  </a:lnTo>
                  <a:lnTo>
                    <a:pt x="5029200" y="1831594"/>
                  </a:lnTo>
                  <a:lnTo>
                    <a:pt x="5067300" y="1831594"/>
                  </a:lnTo>
                  <a:lnTo>
                    <a:pt x="5067300" y="1818894"/>
                  </a:lnTo>
                  <a:close/>
                </a:path>
                <a:path w="5610859" h="1857375">
                  <a:moveTo>
                    <a:pt x="5334000" y="1844294"/>
                  </a:moveTo>
                  <a:lnTo>
                    <a:pt x="5181600" y="1844294"/>
                  </a:lnTo>
                  <a:lnTo>
                    <a:pt x="5181600" y="1856994"/>
                  </a:lnTo>
                  <a:lnTo>
                    <a:pt x="5334000" y="1856994"/>
                  </a:lnTo>
                  <a:lnTo>
                    <a:pt x="5334000" y="1844294"/>
                  </a:lnTo>
                  <a:close/>
                </a:path>
                <a:path w="5610859" h="1857375">
                  <a:moveTo>
                    <a:pt x="5334000" y="1818894"/>
                  </a:moveTo>
                  <a:lnTo>
                    <a:pt x="5181600" y="1818894"/>
                  </a:lnTo>
                  <a:lnTo>
                    <a:pt x="5181600" y="1831594"/>
                  </a:lnTo>
                  <a:lnTo>
                    <a:pt x="5334000" y="1831594"/>
                  </a:lnTo>
                  <a:lnTo>
                    <a:pt x="5334000" y="1818894"/>
                  </a:lnTo>
                  <a:close/>
                </a:path>
                <a:path w="5610859" h="1857375">
                  <a:moveTo>
                    <a:pt x="5486400" y="1844294"/>
                  </a:moveTo>
                  <a:lnTo>
                    <a:pt x="5448300" y="1844294"/>
                  </a:lnTo>
                  <a:lnTo>
                    <a:pt x="5448300" y="1856994"/>
                  </a:lnTo>
                  <a:lnTo>
                    <a:pt x="5486400" y="1856994"/>
                  </a:lnTo>
                  <a:lnTo>
                    <a:pt x="5486400" y="1844294"/>
                  </a:lnTo>
                  <a:close/>
                </a:path>
                <a:path w="5610859" h="1857375">
                  <a:moveTo>
                    <a:pt x="5486400" y="1818894"/>
                  </a:moveTo>
                  <a:lnTo>
                    <a:pt x="5448300" y="1818894"/>
                  </a:lnTo>
                  <a:lnTo>
                    <a:pt x="5448300" y="1831594"/>
                  </a:lnTo>
                  <a:lnTo>
                    <a:pt x="5486400" y="1831594"/>
                  </a:lnTo>
                  <a:lnTo>
                    <a:pt x="5486400" y="1818894"/>
                  </a:lnTo>
                  <a:close/>
                </a:path>
                <a:path w="5610859" h="1857375">
                  <a:moveTo>
                    <a:pt x="5585206" y="1676400"/>
                  </a:moveTo>
                  <a:lnTo>
                    <a:pt x="5572506" y="1676400"/>
                  </a:lnTo>
                  <a:lnTo>
                    <a:pt x="5572506" y="1828800"/>
                  </a:lnTo>
                  <a:lnTo>
                    <a:pt x="5585206" y="1828800"/>
                  </a:lnTo>
                  <a:lnTo>
                    <a:pt x="5585206" y="1676400"/>
                  </a:lnTo>
                  <a:close/>
                </a:path>
                <a:path w="5610859" h="1857375">
                  <a:moveTo>
                    <a:pt x="5585206" y="1524000"/>
                  </a:moveTo>
                  <a:lnTo>
                    <a:pt x="5572506" y="1524000"/>
                  </a:lnTo>
                  <a:lnTo>
                    <a:pt x="5572506" y="1562100"/>
                  </a:lnTo>
                  <a:lnTo>
                    <a:pt x="5585206" y="1562100"/>
                  </a:lnTo>
                  <a:lnTo>
                    <a:pt x="5585206" y="1524000"/>
                  </a:lnTo>
                  <a:close/>
                </a:path>
                <a:path w="5610859" h="1857375">
                  <a:moveTo>
                    <a:pt x="5585206" y="1257300"/>
                  </a:moveTo>
                  <a:lnTo>
                    <a:pt x="5572506" y="1257300"/>
                  </a:lnTo>
                  <a:lnTo>
                    <a:pt x="5572506" y="1409700"/>
                  </a:lnTo>
                  <a:lnTo>
                    <a:pt x="5585206" y="1409700"/>
                  </a:lnTo>
                  <a:lnTo>
                    <a:pt x="5585206" y="1257300"/>
                  </a:lnTo>
                  <a:close/>
                </a:path>
                <a:path w="5610859" h="1857375">
                  <a:moveTo>
                    <a:pt x="5585206" y="1104900"/>
                  </a:moveTo>
                  <a:lnTo>
                    <a:pt x="5572506" y="1104900"/>
                  </a:lnTo>
                  <a:lnTo>
                    <a:pt x="5572506" y="1143000"/>
                  </a:lnTo>
                  <a:lnTo>
                    <a:pt x="5585206" y="1143000"/>
                  </a:lnTo>
                  <a:lnTo>
                    <a:pt x="5585206" y="1104900"/>
                  </a:lnTo>
                  <a:close/>
                </a:path>
                <a:path w="5610859" h="1857375">
                  <a:moveTo>
                    <a:pt x="5585206" y="838200"/>
                  </a:moveTo>
                  <a:lnTo>
                    <a:pt x="5572506" y="838200"/>
                  </a:lnTo>
                  <a:lnTo>
                    <a:pt x="5572506" y="990600"/>
                  </a:lnTo>
                  <a:lnTo>
                    <a:pt x="5585206" y="990600"/>
                  </a:lnTo>
                  <a:lnTo>
                    <a:pt x="5585206" y="838200"/>
                  </a:lnTo>
                  <a:close/>
                </a:path>
                <a:path w="5610859" h="1857375">
                  <a:moveTo>
                    <a:pt x="5585206" y="685800"/>
                  </a:moveTo>
                  <a:lnTo>
                    <a:pt x="5572506" y="685800"/>
                  </a:lnTo>
                  <a:lnTo>
                    <a:pt x="5572506" y="723900"/>
                  </a:lnTo>
                  <a:lnTo>
                    <a:pt x="5585206" y="723900"/>
                  </a:lnTo>
                  <a:lnTo>
                    <a:pt x="5585206" y="685800"/>
                  </a:lnTo>
                  <a:close/>
                </a:path>
                <a:path w="5610859" h="1857375">
                  <a:moveTo>
                    <a:pt x="5585206" y="419100"/>
                  </a:moveTo>
                  <a:lnTo>
                    <a:pt x="5572506" y="419100"/>
                  </a:lnTo>
                  <a:lnTo>
                    <a:pt x="5572506" y="571500"/>
                  </a:lnTo>
                  <a:lnTo>
                    <a:pt x="5585206" y="571500"/>
                  </a:lnTo>
                  <a:lnTo>
                    <a:pt x="5585206" y="419100"/>
                  </a:lnTo>
                  <a:close/>
                </a:path>
                <a:path w="5610859" h="1857375">
                  <a:moveTo>
                    <a:pt x="5585206" y="266700"/>
                  </a:moveTo>
                  <a:lnTo>
                    <a:pt x="5572506" y="266700"/>
                  </a:lnTo>
                  <a:lnTo>
                    <a:pt x="5572506" y="304800"/>
                  </a:lnTo>
                  <a:lnTo>
                    <a:pt x="5585206" y="304800"/>
                  </a:lnTo>
                  <a:lnTo>
                    <a:pt x="5585206" y="266700"/>
                  </a:lnTo>
                  <a:close/>
                </a:path>
                <a:path w="5610859" h="1857375">
                  <a:moveTo>
                    <a:pt x="5610606" y="1676400"/>
                  </a:moveTo>
                  <a:lnTo>
                    <a:pt x="5597906" y="1676400"/>
                  </a:lnTo>
                  <a:lnTo>
                    <a:pt x="5597906" y="1828800"/>
                  </a:lnTo>
                  <a:lnTo>
                    <a:pt x="5610606" y="1828800"/>
                  </a:lnTo>
                  <a:lnTo>
                    <a:pt x="5610606" y="1676400"/>
                  </a:lnTo>
                  <a:close/>
                </a:path>
                <a:path w="5610859" h="1857375">
                  <a:moveTo>
                    <a:pt x="5610606" y="1524000"/>
                  </a:moveTo>
                  <a:lnTo>
                    <a:pt x="5597906" y="1524000"/>
                  </a:lnTo>
                  <a:lnTo>
                    <a:pt x="5597906" y="1562100"/>
                  </a:lnTo>
                  <a:lnTo>
                    <a:pt x="5610606" y="1562100"/>
                  </a:lnTo>
                  <a:lnTo>
                    <a:pt x="5610606" y="1524000"/>
                  </a:lnTo>
                  <a:close/>
                </a:path>
                <a:path w="5610859" h="1857375">
                  <a:moveTo>
                    <a:pt x="5610606" y="1257300"/>
                  </a:moveTo>
                  <a:lnTo>
                    <a:pt x="5597906" y="1257300"/>
                  </a:lnTo>
                  <a:lnTo>
                    <a:pt x="5597906" y="1409700"/>
                  </a:lnTo>
                  <a:lnTo>
                    <a:pt x="5610606" y="1409700"/>
                  </a:lnTo>
                  <a:lnTo>
                    <a:pt x="5610606" y="1257300"/>
                  </a:lnTo>
                  <a:close/>
                </a:path>
                <a:path w="5610859" h="1857375">
                  <a:moveTo>
                    <a:pt x="5610606" y="1104900"/>
                  </a:moveTo>
                  <a:lnTo>
                    <a:pt x="5597906" y="1104900"/>
                  </a:lnTo>
                  <a:lnTo>
                    <a:pt x="5597906" y="1143000"/>
                  </a:lnTo>
                  <a:lnTo>
                    <a:pt x="5610606" y="1143000"/>
                  </a:lnTo>
                  <a:lnTo>
                    <a:pt x="5610606" y="1104900"/>
                  </a:lnTo>
                  <a:close/>
                </a:path>
                <a:path w="5610859" h="1857375">
                  <a:moveTo>
                    <a:pt x="5610606" y="838200"/>
                  </a:moveTo>
                  <a:lnTo>
                    <a:pt x="5597906" y="838200"/>
                  </a:lnTo>
                  <a:lnTo>
                    <a:pt x="5597906" y="990600"/>
                  </a:lnTo>
                  <a:lnTo>
                    <a:pt x="5610606" y="990600"/>
                  </a:lnTo>
                  <a:lnTo>
                    <a:pt x="5610606" y="838200"/>
                  </a:lnTo>
                  <a:close/>
                </a:path>
                <a:path w="5610859" h="1857375">
                  <a:moveTo>
                    <a:pt x="5610606" y="685800"/>
                  </a:moveTo>
                  <a:lnTo>
                    <a:pt x="5597906" y="685800"/>
                  </a:lnTo>
                  <a:lnTo>
                    <a:pt x="5597906" y="723900"/>
                  </a:lnTo>
                  <a:lnTo>
                    <a:pt x="5610606" y="723900"/>
                  </a:lnTo>
                  <a:lnTo>
                    <a:pt x="5610606" y="685800"/>
                  </a:lnTo>
                  <a:close/>
                </a:path>
                <a:path w="5610859" h="1857375">
                  <a:moveTo>
                    <a:pt x="5610606" y="419100"/>
                  </a:moveTo>
                  <a:lnTo>
                    <a:pt x="5597906" y="419100"/>
                  </a:lnTo>
                  <a:lnTo>
                    <a:pt x="5597906" y="571500"/>
                  </a:lnTo>
                  <a:lnTo>
                    <a:pt x="5610606" y="571500"/>
                  </a:lnTo>
                  <a:lnTo>
                    <a:pt x="5610606" y="419100"/>
                  </a:lnTo>
                  <a:close/>
                </a:path>
                <a:path w="5610859" h="1857375">
                  <a:moveTo>
                    <a:pt x="5610606" y="266700"/>
                  </a:moveTo>
                  <a:lnTo>
                    <a:pt x="5597906" y="266700"/>
                  </a:lnTo>
                  <a:lnTo>
                    <a:pt x="5597906" y="304800"/>
                  </a:lnTo>
                  <a:lnTo>
                    <a:pt x="5610606" y="304800"/>
                  </a:lnTo>
                  <a:lnTo>
                    <a:pt x="5610606" y="266700"/>
                  </a:lnTo>
                  <a:close/>
                </a:path>
                <a:path w="5610859" h="1857375">
                  <a:moveTo>
                    <a:pt x="5610606" y="0"/>
                  </a:moveTo>
                  <a:lnTo>
                    <a:pt x="5597906" y="0"/>
                  </a:lnTo>
                  <a:lnTo>
                    <a:pt x="5597906" y="152400"/>
                  </a:lnTo>
                  <a:lnTo>
                    <a:pt x="5610606" y="152400"/>
                  </a:lnTo>
                  <a:lnTo>
                    <a:pt x="5610606" y="0"/>
                  </a:lnTo>
                  <a:close/>
                </a:path>
              </a:pathLst>
            </a:custGeom>
            <a:solidFill>
              <a:srgbClr val="FF0000"/>
            </a:solidFill>
          </p:spPr>
          <p:txBody>
            <a:bodyPr wrap="square" lIns="0" tIns="0" rIns="0" bIns="0" rtlCol="0"/>
            <a:lstStyle/>
            <a:p>
              <a:endParaRPr sz="1350"/>
            </a:p>
          </p:txBody>
        </p:sp>
        <p:sp>
          <p:nvSpPr>
            <p:cNvPr id="7" name="object 7"/>
            <p:cNvSpPr/>
            <p:nvPr/>
          </p:nvSpPr>
          <p:spPr>
            <a:xfrm>
              <a:off x="1797558" y="5343144"/>
              <a:ext cx="2971800" cy="38100"/>
            </a:xfrm>
            <a:custGeom>
              <a:avLst/>
              <a:gdLst/>
              <a:ahLst/>
              <a:cxnLst/>
              <a:rect l="l" t="t" r="r" b="b"/>
              <a:pathLst>
                <a:path w="2971800" h="38100">
                  <a:moveTo>
                    <a:pt x="38100" y="25400"/>
                  </a:moveTo>
                  <a:lnTo>
                    <a:pt x="0" y="25400"/>
                  </a:lnTo>
                  <a:lnTo>
                    <a:pt x="0" y="38100"/>
                  </a:lnTo>
                  <a:lnTo>
                    <a:pt x="38100" y="38100"/>
                  </a:lnTo>
                  <a:lnTo>
                    <a:pt x="38100" y="25400"/>
                  </a:lnTo>
                  <a:close/>
                </a:path>
                <a:path w="2971800" h="38100">
                  <a:moveTo>
                    <a:pt x="38100" y="0"/>
                  </a:moveTo>
                  <a:lnTo>
                    <a:pt x="0" y="0"/>
                  </a:lnTo>
                  <a:lnTo>
                    <a:pt x="0" y="12700"/>
                  </a:lnTo>
                  <a:lnTo>
                    <a:pt x="38100" y="12700"/>
                  </a:lnTo>
                  <a:lnTo>
                    <a:pt x="38100" y="0"/>
                  </a:lnTo>
                  <a:close/>
                </a:path>
                <a:path w="2971800" h="38100">
                  <a:moveTo>
                    <a:pt x="304800" y="25400"/>
                  </a:moveTo>
                  <a:lnTo>
                    <a:pt x="152400" y="25400"/>
                  </a:lnTo>
                  <a:lnTo>
                    <a:pt x="152400" y="38100"/>
                  </a:lnTo>
                  <a:lnTo>
                    <a:pt x="304800" y="38100"/>
                  </a:lnTo>
                  <a:lnTo>
                    <a:pt x="304800" y="25400"/>
                  </a:lnTo>
                  <a:close/>
                </a:path>
                <a:path w="2971800" h="38100">
                  <a:moveTo>
                    <a:pt x="304800" y="0"/>
                  </a:moveTo>
                  <a:lnTo>
                    <a:pt x="152400" y="0"/>
                  </a:lnTo>
                  <a:lnTo>
                    <a:pt x="152400" y="12700"/>
                  </a:lnTo>
                  <a:lnTo>
                    <a:pt x="304800" y="12700"/>
                  </a:lnTo>
                  <a:lnTo>
                    <a:pt x="304800" y="0"/>
                  </a:lnTo>
                  <a:close/>
                </a:path>
                <a:path w="2971800" h="38100">
                  <a:moveTo>
                    <a:pt x="457200" y="25400"/>
                  </a:moveTo>
                  <a:lnTo>
                    <a:pt x="419100" y="25400"/>
                  </a:lnTo>
                  <a:lnTo>
                    <a:pt x="419100" y="38100"/>
                  </a:lnTo>
                  <a:lnTo>
                    <a:pt x="457200" y="38100"/>
                  </a:lnTo>
                  <a:lnTo>
                    <a:pt x="457200" y="25400"/>
                  </a:lnTo>
                  <a:close/>
                </a:path>
                <a:path w="2971800" h="38100">
                  <a:moveTo>
                    <a:pt x="457200" y="0"/>
                  </a:moveTo>
                  <a:lnTo>
                    <a:pt x="419100" y="0"/>
                  </a:lnTo>
                  <a:lnTo>
                    <a:pt x="419100" y="12700"/>
                  </a:lnTo>
                  <a:lnTo>
                    <a:pt x="457200" y="12700"/>
                  </a:lnTo>
                  <a:lnTo>
                    <a:pt x="457200" y="0"/>
                  </a:lnTo>
                  <a:close/>
                </a:path>
                <a:path w="2971800" h="38100">
                  <a:moveTo>
                    <a:pt x="723900" y="25400"/>
                  </a:moveTo>
                  <a:lnTo>
                    <a:pt x="571500" y="25400"/>
                  </a:lnTo>
                  <a:lnTo>
                    <a:pt x="571500" y="38100"/>
                  </a:lnTo>
                  <a:lnTo>
                    <a:pt x="723900" y="38100"/>
                  </a:lnTo>
                  <a:lnTo>
                    <a:pt x="723900" y="25400"/>
                  </a:lnTo>
                  <a:close/>
                </a:path>
                <a:path w="2971800" h="38100">
                  <a:moveTo>
                    <a:pt x="723900" y="0"/>
                  </a:moveTo>
                  <a:lnTo>
                    <a:pt x="571500" y="0"/>
                  </a:lnTo>
                  <a:lnTo>
                    <a:pt x="571500" y="12700"/>
                  </a:lnTo>
                  <a:lnTo>
                    <a:pt x="723900" y="12700"/>
                  </a:lnTo>
                  <a:lnTo>
                    <a:pt x="723900" y="0"/>
                  </a:lnTo>
                  <a:close/>
                </a:path>
                <a:path w="2971800" h="38100">
                  <a:moveTo>
                    <a:pt x="876300" y="25400"/>
                  </a:moveTo>
                  <a:lnTo>
                    <a:pt x="838200" y="25400"/>
                  </a:lnTo>
                  <a:lnTo>
                    <a:pt x="838200" y="38100"/>
                  </a:lnTo>
                  <a:lnTo>
                    <a:pt x="876300" y="38100"/>
                  </a:lnTo>
                  <a:lnTo>
                    <a:pt x="876300" y="25400"/>
                  </a:lnTo>
                  <a:close/>
                </a:path>
                <a:path w="2971800" h="38100">
                  <a:moveTo>
                    <a:pt x="876300" y="0"/>
                  </a:moveTo>
                  <a:lnTo>
                    <a:pt x="838200" y="0"/>
                  </a:lnTo>
                  <a:lnTo>
                    <a:pt x="838200" y="12700"/>
                  </a:lnTo>
                  <a:lnTo>
                    <a:pt x="876300" y="12700"/>
                  </a:lnTo>
                  <a:lnTo>
                    <a:pt x="876300" y="0"/>
                  </a:lnTo>
                  <a:close/>
                </a:path>
                <a:path w="2971800" h="38100">
                  <a:moveTo>
                    <a:pt x="1143000" y="25400"/>
                  </a:moveTo>
                  <a:lnTo>
                    <a:pt x="990600" y="25400"/>
                  </a:lnTo>
                  <a:lnTo>
                    <a:pt x="990600" y="38100"/>
                  </a:lnTo>
                  <a:lnTo>
                    <a:pt x="1143000" y="38100"/>
                  </a:lnTo>
                  <a:lnTo>
                    <a:pt x="1143000" y="25400"/>
                  </a:lnTo>
                  <a:close/>
                </a:path>
                <a:path w="2971800" h="38100">
                  <a:moveTo>
                    <a:pt x="1143000" y="0"/>
                  </a:moveTo>
                  <a:lnTo>
                    <a:pt x="990600" y="0"/>
                  </a:lnTo>
                  <a:lnTo>
                    <a:pt x="990600" y="12700"/>
                  </a:lnTo>
                  <a:lnTo>
                    <a:pt x="1143000" y="12700"/>
                  </a:lnTo>
                  <a:lnTo>
                    <a:pt x="1143000" y="0"/>
                  </a:lnTo>
                  <a:close/>
                </a:path>
                <a:path w="2971800" h="38100">
                  <a:moveTo>
                    <a:pt x="1295400" y="25400"/>
                  </a:moveTo>
                  <a:lnTo>
                    <a:pt x="1257300" y="25400"/>
                  </a:lnTo>
                  <a:lnTo>
                    <a:pt x="1257300" y="38100"/>
                  </a:lnTo>
                  <a:lnTo>
                    <a:pt x="1295400" y="38100"/>
                  </a:lnTo>
                  <a:lnTo>
                    <a:pt x="1295400" y="25400"/>
                  </a:lnTo>
                  <a:close/>
                </a:path>
                <a:path w="2971800" h="38100">
                  <a:moveTo>
                    <a:pt x="1295400" y="0"/>
                  </a:moveTo>
                  <a:lnTo>
                    <a:pt x="1257300" y="0"/>
                  </a:lnTo>
                  <a:lnTo>
                    <a:pt x="1257300" y="12700"/>
                  </a:lnTo>
                  <a:lnTo>
                    <a:pt x="1295400" y="12700"/>
                  </a:lnTo>
                  <a:lnTo>
                    <a:pt x="1295400" y="0"/>
                  </a:lnTo>
                  <a:close/>
                </a:path>
                <a:path w="2971800" h="38100">
                  <a:moveTo>
                    <a:pt x="1562100" y="25400"/>
                  </a:moveTo>
                  <a:lnTo>
                    <a:pt x="1409700" y="25400"/>
                  </a:lnTo>
                  <a:lnTo>
                    <a:pt x="1409700" y="38100"/>
                  </a:lnTo>
                  <a:lnTo>
                    <a:pt x="1562100" y="38100"/>
                  </a:lnTo>
                  <a:lnTo>
                    <a:pt x="1562100" y="25400"/>
                  </a:lnTo>
                  <a:close/>
                </a:path>
                <a:path w="2971800" h="38100">
                  <a:moveTo>
                    <a:pt x="1562100" y="0"/>
                  </a:moveTo>
                  <a:lnTo>
                    <a:pt x="1409700" y="0"/>
                  </a:lnTo>
                  <a:lnTo>
                    <a:pt x="1409700" y="12700"/>
                  </a:lnTo>
                  <a:lnTo>
                    <a:pt x="1562100" y="12700"/>
                  </a:lnTo>
                  <a:lnTo>
                    <a:pt x="1562100" y="0"/>
                  </a:lnTo>
                  <a:close/>
                </a:path>
                <a:path w="2971800" h="38100">
                  <a:moveTo>
                    <a:pt x="1714500" y="25400"/>
                  </a:moveTo>
                  <a:lnTo>
                    <a:pt x="1676400" y="25400"/>
                  </a:lnTo>
                  <a:lnTo>
                    <a:pt x="1676400" y="38100"/>
                  </a:lnTo>
                  <a:lnTo>
                    <a:pt x="1714500" y="38100"/>
                  </a:lnTo>
                  <a:lnTo>
                    <a:pt x="1714500" y="25400"/>
                  </a:lnTo>
                  <a:close/>
                </a:path>
                <a:path w="2971800" h="38100">
                  <a:moveTo>
                    <a:pt x="1714500" y="0"/>
                  </a:moveTo>
                  <a:lnTo>
                    <a:pt x="1676400" y="0"/>
                  </a:lnTo>
                  <a:lnTo>
                    <a:pt x="1676400" y="12700"/>
                  </a:lnTo>
                  <a:lnTo>
                    <a:pt x="1714500" y="12700"/>
                  </a:lnTo>
                  <a:lnTo>
                    <a:pt x="1714500" y="0"/>
                  </a:lnTo>
                  <a:close/>
                </a:path>
                <a:path w="2971800" h="38100">
                  <a:moveTo>
                    <a:pt x="1981200" y="25400"/>
                  </a:moveTo>
                  <a:lnTo>
                    <a:pt x="1828800" y="25400"/>
                  </a:lnTo>
                  <a:lnTo>
                    <a:pt x="1828800" y="38100"/>
                  </a:lnTo>
                  <a:lnTo>
                    <a:pt x="1981200" y="38100"/>
                  </a:lnTo>
                  <a:lnTo>
                    <a:pt x="1981200" y="25400"/>
                  </a:lnTo>
                  <a:close/>
                </a:path>
                <a:path w="2971800" h="38100">
                  <a:moveTo>
                    <a:pt x="1981200" y="0"/>
                  </a:moveTo>
                  <a:lnTo>
                    <a:pt x="1828800" y="0"/>
                  </a:lnTo>
                  <a:lnTo>
                    <a:pt x="1828800" y="12700"/>
                  </a:lnTo>
                  <a:lnTo>
                    <a:pt x="1981200" y="12700"/>
                  </a:lnTo>
                  <a:lnTo>
                    <a:pt x="1981200" y="0"/>
                  </a:lnTo>
                  <a:close/>
                </a:path>
                <a:path w="2971800" h="38100">
                  <a:moveTo>
                    <a:pt x="2133600" y="25400"/>
                  </a:moveTo>
                  <a:lnTo>
                    <a:pt x="2095500" y="25400"/>
                  </a:lnTo>
                  <a:lnTo>
                    <a:pt x="2095500" y="38100"/>
                  </a:lnTo>
                  <a:lnTo>
                    <a:pt x="2133600" y="38100"/>
                  </a:lnTo>
                  <a:lnTo>
                    <a:pt x="2133600" y="25400"/>
                  </a:lnTo>
                  <a:close/>
                </a:path>
                <a:path w="2971800" h="38100">
                  <a:moveTo>
                    <a:pt x="2133600" y="0"/>
                  </a:moveTo>
                  <a:lnTo>
                    <a:pt x="2095500" y="0"/>
                  </a:lnTo>
                  <a:lnTo>
                    <a:pt x="2095500" y="12700"/>
                  </a:lnTo>
                  <a:lnTo>
                    <a:pt x="2133600" y="12700"/>
                  </a:lnTo>
                  <a:lnTo>
                    <a:pt x="2133600" y="0"/>
                  </a:lnTo>
                  <a:close/>
                </a:path>
                <a:path w="2971800" h="38100">
                  <a:moveTo>
                    <a:pt x="2400300" y="25400"/>
                  </a:moveTo>
                  <a:lnTo>
                    <a:pt x="2247900" y="25400"/>
                  </a:lnTo>
                  <a:lnTo>
                    <a:pt x="2247900" y="38100"/>
                  </a:lnTo>
                  <a:lnTo>
                    <a:pt x="2400300" y="38100"/>
                  </a:lnTo>
                  <a:lnTo>
                    <a:pt x="2400300" y="25400"/>
                  </a:lnTo>
                  <a:close/>
                </a:path>
                <a:path w="2971800" h="38100">
                  <a:moveTo>
                    <a:pt x="2400300" y="0"/>
                  </a:moveTo>
                  <a:lnTo>
                    <a:pt x="2247900" y="0"/>
                  </a:lnTo>
                  <a:lnTo>
                    <a:pt x="2247900" y="12700"/>
                  </a:lnTo>
                  <a:lnTo>
                    <a:pt x="2400300" y="12700"/>
                  </a:lnTo>
                  <a:lnTo>
                    <a:pt x="2400300" y="0"/>
                  </a:lnTo>
                  <a:close/>
                </a:path>
                <a:path w="2971800" h="38100">
                  <a:moveTo>
                    <a:pt x="2552700" y="25400"/>
                  </a:moveTo>
                  <a:lnTo>
                    <a:pt x="2514600" y="25400"/>
                  </a:lnTo>
                  <a:lnTo>
                    <a:pt x="2514600" y="38100"/>
                  </a:lnTo>
                  <a:lnTo>
                    <a:pt x="2552700" y="38100"/>
                  </a:lnTo>
                  <a:lnTo>
                    <a:pt x="2552700" y="25400"/>
                  </a:lnTo>
                  <a:close/>
                </a:path>
                <a:path w="2971800" h="38100">
                  <a:moveTo>
                    <a:pt x="2552700" y="0"/>
                  </a:moveTo>
                  <a:lnTo>
                    <a:pt x="2514600" y="0"/>
                  </a:lnTo>
                  <a:lnTo>
                    <a:pt x="2514600" y="12700"/>
                  </a:lnTo>
                  <a:lnTo>
                    <a:pt x="2552700" y="12700"/>
                  </a:lnTo>
                  <a:lnTo>
                    <a:pt x="2552700" y="0"/>
                  </a:lnTo>
                  <a:close/>
                </a:path>
                <a:path w="2971800" h="38100">
                  <a:moveTo>
                    <a:pt x="2819400" y="25400"/>
                  </a:moveTo>
                  <a:lnTo>
                    <a:pt x="2667000" y="25400"/>
                  </a:lnTo>
                  <a:lnTo>
                    <a:pt x="2667000" y="38100"/>
                  </a:lnTo>
                  <a:lnTo>
                    <a:pt x="2819400" y="38100"/>
                  </a:lnTo>
                  <a:lnTo>
                    <a:pt x="2819400" y="25400"/>
                  </a:lnTo>
                  <a:close/>
                </a:path>
                <a:path w="2971800" h="38100">
                  <a:moveTo>
                    <a:pt x="2819400" y="0"/>
                  </a:moveTo>
                  <a:lnTo>
                    <a:pt x="2667000" y="0"/>
                  </a:lnTo>
                  <a:lnTo>
                    <a:pt x="2667000" y="12700"/>
                  </a:lnTo>
                  <a:lnTo>
                    <a:pt x="2819400" y="12700"/>
                  </a:lnTo>
                  <a:lnTo>
                    <a:pt x="2819400" y="0"/>
                  </a:lnTo>
                  <a:close/>
                </a:path>
                <a:path w="2971800" h="38100">
                  <a:moveTo>
                    <a:pt x="2971800" y="25400"/>
                  </a:moveTo>
                  <a:lnTo>
                    <a:pt x="2933700" y="25400"/>
                  </a:lnTo>
                  <a:lnTo>
                    <a:pt x="2933700" y="38100"/>
                  </a:lnTo>
                  <a:lnTo>
                    <a:pt x="2971800" y="38100"/>
                  </a:lnTo>
                  <a:lnTo>
                    <a:pt x="2971800" y="25400"/>
                  </a:lnTo>
                  <a:close/>
                </a:path>
              </a:pathLst>
            </a:custGeom>
            <a:solidFill>
              <a:srgbClr val="FF0000"/>
            </a:solidFill>
          </p:spPr>
          <p:txBody>
            <a:bodyPr wrap="square" lIns="0" tIns="0" rIns="0" bIns="0" rtlCol="0"/>
            <a:lstStyle/>
            <a:p>
              <a:endParaRPr sz="1350"/>
            </a:p>
          </p:txBody>
        </p:sp>
      </p:grpSp>
      <p:sp>
        <p:nvSpPr>
          <p:cNvPr id="9" name="object 9"/>
          <p:cNvSpPr txBox="1"/>
          <p:nvPr/>
        </p:nvSpPr>
        <p:spPr>
          <a:xfrm>
            <a:off x="5101193" y="1628759"/>
            <a:ext cx="3888581" cy="2454910"/>
          </a:xfrm>
          <a:prstGeom prst="rect">
            <a:avLst/>
          </a:prstGeom>
        </p:spPr>
        <p:txBody>
          <a:bodyPr vert="horz" wrap="square" lIns="0" tIns="100965" rIns="0" bIns="0" rtlCol="0">
            <a:spAutoFit/>
          </a:bodyPr>
          <a:lstStyle/>
          <a:p>
            <a:pPr marL="12700" algn="just">
              <a:lnSpc>
                <a:spcPct val="100000"/>
              </a:lnSpc>
              <a:spcBef>
                <a:spcPts val="1060"/>
              </a:spcBef>
            </a:pPr>
            <a:r>
              <a:rPr sz="2100" b="1" dirty="0">
                <a:solidFill>
                  <a:srgbClr val="660033"/>
                </a:solidFill>
                <a:latin typeface="宋体" panose="02010600030101010101" pitchFamily="2" charset="-122"/>
                <a:cs typeface="宋体" panose="02010600030101010101" pitchFamily="2" charset="-122"/>
              </a:rPr>
              <a:t>      </a:t>
            </a:r>
            <a:r>
              <a:rPr sz="3000" b="1" dirty="0">
                <a:solidFill>
                  <a:srgbClr val="660033"/>
                </a:solidFill>
                <a:latin typeface="宋体" panose="02010600030101010101" pitchFamily="2" charset="-122"/>
                <a:cs typeface="宋体" panose="02010600030101010101" pitchFamily="2" charset="-122"/>
              </a:rPr>
              <a:t>“一个民族想要</a:t>
            </a:r>
            <a:r>
              <a:rPr sz="3000" b="1" spc="-25" dirty="0">
                <a:solidFill>
                  <a:srgbClr val="660033"/>
                </a:solidFill>
                <a:latin typeface="宋体" panose="02010600030101010101" pitchFamily="2" charset="-122"/>
                <a:cs typeface="宋体" panose="02010600030101010101" pitchFamily="2" charset="-122"/>
              </a:rPr>
              <a:t>站</a:t>
            </a:r>
            <a:endParaRPr sz="3000" dirty="0">
              <a:latin typeface="宋体" panose="02010600030101010101" pitchFamily="2" charset="-122"/>
              <a:cs typeface="宋体" panose="02010600030101010101" pitchFamily="2" charset="-122"/>
            </a:endParaRPr>
          </a:p>
          <a:p>
            <a:pPr marL="12700" marR="62230" algn="just">
              <a:lnSpc>
                <a:spcPct val="120000"/>
              </a:lnSpc>
            </a:pPr>
            <a:r>
              <a:rPr sz="3000" b="1" dirty="0">
                <a:solidFill>
                  <a:srgbClr val="660033"/>
                </a:solidFill>
                <a:latin typeface="宋体" panose="02010600030101010101" pitchFamily="2" charset="-122"/>
                <a:cs typeface="宋体" panose="02010600030101010101" pitchFamily="2" charset="-122"/>
              </a:rPr>
              <a:t>在科学的最高峰，就</a:t>
            </a:r>
            <a:r>
              <a:rPr sz="3000" b="1" spc="-20" dirty="0">
                <a:solidFill>
                  <a:srgbClr val="660033"/>
                </a:solidFill>
                <a:latin typeface="宋体" panose="02010600030101010101" pitchFamily="2" charset="-122"/>
                <a:cs typeface="宋体" panose="02010600030101010101" pitchFamily="2" charset="-122"/>
              </a:rPr>
              <a:t>一</a:t>
            </a:r>
            <a:r>
              <a:rPr sz="3000" b="1" dirty="0">
                <a:solidFill>
                  <a:srgbClr val="660033"/>
                </a:solidFill>
                <a:latin typeface="宋体" panose="02010600030101010101" pitchFamily="2" charset="-122"/>
                <a:cs typeface="宋体" panose="02010600030101010101" pitchFamily="2" charset="-122"/>
              </a:rPr>
              <a:t>刻也不能没有理论</a:t>
            </a:r>
            <a:r>
              <a:rPr sz="3000" b="1" spc="-25" dirty="0">
                <a:solidFill>
                  <a:srgbClr val="660033"/>
                </a:solidFill>
                <a:latin typeface="宋体" panose="02010600030101010101" pitchFamily="2" charset="-122"/>
                <a:cs typeface="宋体" panose="02010600030101010101" pitchFamily="2" charset="-122"/>
              </a:rPr>
              <a:t>思</a:t>
            </a:r>
            <a:r>
              <a:rPr sz="3000" b="1" dirty="0">
                <a:solidFill>
                  <a:srgbClr val="660033"/>
                </a:solidFill>
                <a:latin typeface="宋体" panose="02010600030101010101" pitchFamily="2" charset="-122"/>
                <a:cs typeface="宋体" panose="02010600030101010101" pitchFamily="2" charset="-122"/>
              </a:rPr>
              <a:t>维。”</a:t>
            </a:r>
            <a:r>
              <a:rPr sz="3000" b="1" spc="-20" dirty="0">
                <a:solidFill>
                  <a:srgbClr val="660033"/>
                </a:solidFill>
                <a:latin typeface="宋体" panose="02010600030101010101" pitchFamily="2" charset="-122"/>
                <a:cs typeface="宋体" panose="02010600030101010101" pitchFamily="2" charset="-122"/>
              </a:rPr>
              <a:t> </a:t>
            </a:r>
            <a:endParaRPr sz="3000" dirty="0">
              <a:latin typeface="宋体" panose="02010600030101010101" pitchFamily="2" charset="-122"/>
              <a:cs typeface="宋体" panose="02010600030101010101" pitchFamily="2" charset="-122"/>
            </a:endParaRPr>
          </a:p>
        </p:txBody>
      </p:sp>
      <p:grpSp>
        <p:nvGrpSpPr>
          <p:cNvPr id="10" name="object 10"/>
          <p:cNvGrpSpPr/>
          <p:nvPr/>
        </p:nvGrpSpPr>
        <p:grpSpPr>
          <a:xfrm>
            <a:off x="2946526" y="1547114"/>
            <a:ext cx="1704023" cy="2274570"/>
            <a:chOff x="1883155" y="2133092"/>
            <a:chExt cx="2272030" cy="3032760"/>
          </a:xfrm>
        </p:grpSpPr>
        <p:pic>
          <p:nvPicPr>
            <p:cNvPr id="11" name="object 11"/>
            <p:cNvPicPr/>
            <p:nvPr/>
          </p:nvPicPr>
          <p:blipFill>
            <a:blip r:embed="rId3" cstate="print"/>
            <a:stretch>
              <a:fillRect/>
            </a:stretch>
          </p:blipFill>
          <p:spPr>
            <a:xfrm>
              <a:off x="1895855" y="2145792"/>
              <a:ext cx="2246375" cy="3006852"/>
            </a:xfrm>
            <a:prstGeom prst="rect">
              <a:avLst/>
            </a:prstGeom>
          </p:spPr>
        </p:pic>
        <p:sp>
          <p:nvSpPr>
            <p:cNvPr id="12" name="object 12"/>
            <p:cNvSpPr/>
            <p:nvPr/>
          </p:nvSpPr>
          <p:spPr>
            <a:xfrm>
              <a:off x="1883155" y="2133092"/>
              <a:ext cx="2272030" cy="3032760"/>
            </a:xfrm>
            <a:custGeom>
              <a:avLst/>
              <a:gdLst/>
              <a:ahLst/>
              <a:cxnLst/>
              <a:rect l="l" t="t" r="r" b="b"/>
              <a:pathLst>
                <a:path w="2272029" h="3032760">
                  <a:moveTo>
                    <a:pt x="2271776" y="3032252"/>
                  </a:moveTo>
                  <a:lnTo>
                    <a:pt x="0" y="3032252"/>
                  </a:lnTo>
                  <a:lnTo>
                    <a:pt x="0" y="0"/>
                  </a:lnTo>
                  <a:lnTo>
                    <a:pt x="2271776" y="0"/>
                  </a:lnTo>
                  <a:lnTo>
                    <a:pt x="2271776" y="6349"/>
                  </a:lnTo>
                  <a:lnTo>
                    <a:pt x="12700" y="6349"/>
                  </a:lnTo>
                  <a:lnTo>
                    <a:pt x="6350" y="12699"/>
                  </a:lnTo>
                  <a:lnTo>
                    <a:pt x="12700" y="12699"/>
                  </a:lnTo>
                  <a:lnTo>
                    <a:pt x="12700" y="3019552"/>
                  </a:lnTo>
                  <a:lnTo>
                    <a:pt x="6350" y="3019552"/>
                  </a:lnTo>
                  <a:lnTo>
                    <a:pt x="12700" y="3025902"/>
                  </a:lnTo>
                  <a:lnTo>
                    <a:pt x="2271776" y="3025902"/>
                  </a:lnTo>
                  <a:lnTo>
                    <a:pt x="2271776" y="3032252"/>
                  </a:lnTo>
                  <a:close/>
                </a:path>
                <a:path w="2272029" h="3032760">
                  <a:moveTo>
                    <a:pt x="12700" y="12699"/>
                  </a:moveTo>
                  <a:lnTo>
                    <a:pt x="6350" y="12699"/>
                  </a:lnTo>
                  <a:lnTo>
                    <a:pt x="12700" y="6349"/>
                  </a:lnTo>
                  <a:lnTo>
                    <a:pt x="12700" y="12699"/>
                  </a:lnTo>
                  <a:close/>
                </a:path>
                <a:path w="2272029" h="3032760">
                  <a:moveTo>
                    <a:pt x="2259076" y="12699"/>
                  </a:moveTo>
                  <a:lnTo>
                    <a:pt x="12700" y="12699"/>
                  </a:lnTo>
                  <a:lnTo>
                    <a:pt x="12700" y="6349"/>
                  </a:lnTo>
                  <a:lnTo>
                    <a:pt x="2259076" y="6349"/>
                  </a:lnTo>
                  <a:lnTo>
                    <a:pt x="2259076" y="12699"/>
                  </a:lnTo>
                  <a:close/>
                </a:path>
                <a:path w="2272029" h="3032760">
                  <a:moveTo>
                    <a:pt x="2259076" y="3025902"/>
                  </a:moveTo>
                  <a:lnTo>
                    <a:pt x="2259076" y="6349"/>
                  </a:lnTo>
                  <a:lnTo>
                    <a:pt x="2265426" y="12699"/>
                  </a:lnTo>
                  <a:lnTo>
                    <a:pt x="2271776" y="12699"/>
                  </a:lnTo>
                  <a:lnTo>
                    <a:pt x="2271776" y="3019552"/>
                  </a:lnTo>
                  <a:lnTo>
                    <a:pt x="2265426" y="3019552"/>
                  </a:lnTo>
                  <a:lnTo>
                    <a:pt x="2259076" y="3025902"/>
                  </a:lnTo>
                  <a:close/>
                </a:path>
                <a:path w="2272029" h="3032760">
                  <a:moveTo>
                    <a:pt x="2271776" y="12699"/>
                  </a:moveTo>
                  <a:lnTo>
                    <a:pt x="2265426" y="12699"/>
                  </a:lnTo>
                  <a:lnTo>
                    <a:pt x="2259076" y="6349"/>
                  </a:lnTo>
                  <a:lnTo>
                    <a:pt x="2271776" y="6349"/>
                  </a:lnTo>
                  <a:lnTo>
                    <a:pt x="2271776" y="12699"/>
                  </a:lnTo>
                  <a:close/>
                </a:path>
                <a:path w="2272029" h="3032760">
                  <a:moveTo>
                    <a:pt x="12700" y="3025902"/>
                  </a:moveTo>
                  <a:lnTo>
                    <a:pt x="6350" y="3019552"/>
                  </a:lnTo>
                  <a:lnTo>
                    <a:pt x="12700" y="3019552"/>
                  </a:lnTo>
                  <a:lnTo>
                    <a:pt x="12700" y="3025902"/>
                  </a:lnTo>
                  <a:close/>
                </a:path>
                <a:path w="2272029" h="3032760">
                  <a:moveTo>
                    <a:pt x="2259076" y="3025902"/>
                  </a:moveTo>
                  <a:lnTo>
                    <a:pt x="12700" y="3025902"/>
                  </a:lnTo>
                  <a:lnTo>
                    <a:pt x="12700" y="3019552"/>
                  </a:lnTo>
                  <a:lnTo>
                    <a:pt x="2259076" y="3019552"/>
                  </a:lnTo>
                  <a:lnTo>
                    <a:pt x="2259076" y="3025902"/>
                  </a:lnTo>
                  <a:close/>
                </a:path>
                <a:path w="2272029" h="3032760">
                  <a:moveTo>
                    <a:pt x="2271776" y="3025902"/>
                  </a:moveTo>
                  <a:lnTo>
                    <a:pt x="2259076" y="3025902"/>
                  </a:lnTo>
                  <a:lnTo>
                    <a:pt x="2265426" y="3019552"/>
                  </a:lnTo>
                  <a:lnTo>
                    <a:pt x="2271776" y="3019552"/>
                  </a:lnTo>
                  <a:lnTo>
                    <a:pt x="2271776" y="3025902"/>
                  </a:lnTo>
                  <a:close/>
                </a:path>
              </a:pathLst>
            </a:custGeom>
            <a:solidFill>
              <a:srgbClr val="944F71"/>
            </a:solidFill>
          </p:spPr>
          <p:txBody>
            <a:bodyPr wrap="square" lIns="0" tIns="0" rIns="0" bIns="0" rtlCol="0"/>
            <a:lstStyle/>
            <a:p>
              <a:endParaRPr sz="135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179341" y="404664"/>
            <a:ext cx="7704782" cy="584775"/>
          </a:xfrm>
          <a:prstGeom prst="rect">
            <a:avLst/>
          </a:prstGeom>
          <a:noFill/>
        </p:spPr>
        <p:txBody>
          <a:bodyPr wrap="square" rtlCol="0">
            <a:spAutoFit/>
          </a:bodyPr>
          <a:lstStyle/>
          <a:p>
            <a:pPr algn="ctr"/>
            <a:r>
              <a:rPr lang="zh-CN" altLang="en-US" dirty="0" smtClean="0"/>
              <a:t>第二节  中国</a:t>
            </a:r>
            <a:r>
              <a:rPr lang="zh-CN" altLang="en-US" dirty="0"/>
              <a:t>古代军事思想</a:t>
            </a:r>
          </a:p>
        </p:txBody>
      </p:sp>
      <p:sp>
        <p:nvSpPr>
          <p:cNvPr id="3" name="TextBox 2"/>
          <p:cNvSpPr txBox="1"/>
          <p:nvPr/>
        </p:nvSpPr>
        <p:spPr>
          <a:xfrm>
            <a:off x="335360" y="908720"/>
            <a:ext cx="11449272" cy="5490862"/>
          </a:xfrm>
          <a:prstGeom prst="rect">
            <a:avLst/>
          </a:prstGeom>
          <a:noFill/>
        </p:spPr>
        <p:txBody>
          <a:bodyPr wrap="square" rtlCol="0">
            <a:spAutoFit/>
          </a:bodyPr>
          <a:lstStyle/>
          <a:p>
            <a:pPr>
              <a:lnSpc>
                <a:spcPct val="150000"/>
              </a:lnSpc>
            </a:pPr>
            <a:r>
              <a:rPr lang="zh-CN" altLang="en-US" dirty="0"/>
              <a:t> </a:t>
            </a:r>
            <a:r>
              <a:rPr lang="zh-CN" altLang="en-US" dirty="0" smtClean="0"/>
              <a:t>    </a:t>
            </a:r>
            <a:r>
              <a:rPr lang="zh-CN" altLang="en-US" sz="1800" b="0" dirty="0" smtClean="0">
                <a:latin typeface="+mn-ea"/>
                <a:ea typeface="+mn-ea"/>
              </a:rPr>
              <a:t>中国</a:t>
            </a:r>
            <a:r>
              <a:rPr lang="zh-CN" altLang="en-US" sz="1800" b="0" dirty="0">
                <a:latin typeface="+mn-ea"/>
                <a:ea typeface="+mn-ea"/>
              </a:rPr>
              <a:t>古代军事思想是指我国在奴隶社会、封建社会时期对于战争、军队和国防等基本问题的理性认识</a:t>
            </a:r>
            <a:r>
              <a:rPr lang="zh-CN" altLang="en-US" sz="1800" b="0" dirty="0" smtClean="0">
                <a:latin typeface="+mn-ea"/>
                <a:ea typeface="+mn-ea"/>
              </a:rPr>
              <a:t>。</a:t>
            </a:r>
            <a:endParaRPr lang="en-US" altLang="zh-CN" sz="1800" b="0" dirty="0" smtClean="0">
              <a:latin typeface="+mn-ea"/>
              <a:ea typeface="+mn-ea"/>
            </a:endParaRPr>
          </a:p>
          <a:p>
            <a:pPr>
              <a:lnSpc>
                <a:spcPct val="150000"/>
              </a:lnSpc>
            </a:pPr>
            <a:r>
              <a:rPr lang="zh-CN" altLang="en-US" sz="1800" b="0" dirty="0">
                <a:solidFill>
                  <a:srgbClr val="000000"/>
                </a:solidFill>
                <a:latin typeface="+mn-ea"/>
                <a:ea typeface="+mn-ea"/>
                <a:cs typeface="隶书" charset="0"/>
              </a:rPr>
              <a:t>       </a:t>
            </a:r>
            <a:r>
              <a:rPr lang="zh-CN" altLang="en-US" sz="1800" dirty="0" smtClean="0">
                <a:solidFill>
                  <a:srgbClr val="000000"/>
                </a:solidFill>
                <a:latin typeface="+mn-ea"/>
                <a:ea typeface="+mn-ea"/>
                <a:cs typeface="隶书" charset="0"/>
              </a:rPr>
              <a:t>一</a:t>
            </a:r>
            <a:r>
              <a:rPr lang="zh-CN" altLang="en-US" sz="1800" dirty="0">
                <a:solidFill>
                  <a:srgbClr val="000000"/>
                </a:solidFill>
                <a:latin typeface="+mn-ea"/>
                <a:ea typeface="+mn-ea"/>
                <a:cs typeface="隶书" charset="0"/>
              </a:rPr>
              <a:t>、中国古代军事思想的形成与发展</a:t>
            </a:r>
            <a:endParaRPr lang="en-US" altLang="zh-CN" sz="1800" dirty="0" smtClean="0">
              <a:solidFill>
                <a:srgbClr val="000000"/>
              </a:solidFill>
              <a:latin typeface="+mn-ea"/>
              <a:ea typeface="+mn-ea"/>
              <a:cs typeface="隶书" charset="0"/>
            </a:endParaRPr>
          </a:p>
          <a:p>
            <a:pPr>
              <a:lnSpc>
                <a:spcPct val="150000"/>
              </a:lnSpc>
            </a:pPr>
            <a:r>
              <a:rPr lang="zh-CN" altLang="en-US" sz="1800" dirty="0" smtClean="0">
                <a:solidFill>
                  <a:srgbClr val="000000"/>
                </a:solidFill>
                <a:latin typeface="+mn-ea"/>
                <a:ea typeface="+mn-ea"/>
                <a:cs typeface="隶书" charset="0"/>
              </a:rPr>
              <a:t>     形成</a:t>
            </a:r>
            <a:r>
              <a:rPr lang="zh-CN" altLang="en-US" sz="1800" dirty="0">
                <a:solidFill>
                  <a:srgbClr val="000000"/>
                </a:solidFill>
                <a:latin typeface="+mn-ea"/>
                <a:ea typeface="+mn-ea"/>
                <a:cs typeface="隶书" charset="0"/>
              </a:rPr>
              <a:t>时期</a:t>
            </a:r>
            <a:r>
              <a:rPr lang="zh-CN" altLang="en-US" sz="1800" b="0" dirty="0">
                <a:solidFill>
                  <a:srgbClr val="000000"/>
                </a:solidFill>
                <a:latin typeface="+mn-ea"/>
                <a:ea typeface="+mn-ea"/>
                <a:cs typeface="隶书" charset="0"/>
              </a:rPr>
              <a:t>：公元前</a:t>
            </a:r>
            <a:r>
              <a:rPr lang="en-US" altLang="zh-CN" sz="1800" b="0" dirty="0">
                <a:solidFill>
                  <a:srgbClr val="000000"/>
                </a:solidFill>
                <a:latin typeface="+mn-ea"/>
                <a:ea typeface="+mn-ea"/>
                <a:cs typeface="隶书" charset="0"/>
              </a:rPr>
              <a:t>21</a:t>
            </a:r>
            <a:r>
              <a:rPr lang="zh-CN" altLang="en-US" sz="1800" b="0" dirty="0">
                <a:solidFill>
                  <a:srgbClr val="000000"/>
                </a:solidFill>
                <a:latin typeface="+mn-ea"/>
                <a:ea typeface="+mn-ea"/>
                <a:cs typeface="隶书" charset="0"/>
              </a:rPr>
              <a:t>世纪</a:t>
            </a:r>
            <a:r>
              <a:rPr lang="en-US" altLang="zh-CN" sz="1800" b="0" dirty="0">
                <a:solidFill>
                  <a:srgbClr val="000000"/>
                </a:solidFill>
                <a:latin typeface="+mn-ea"/>
                <a:ea typeface="+mn-ea"/>
                <a:cs typeface="隶书" charset="0"/>
              </a:rPr>
              <a:t>--</a:t>
            </a:r>
            <a:r>
              <a:rPr lang="zh-CN" altLang="en-US" sz="1800" b="0" dirty="0">
                <a:solidFill>
                  <a:srgbClr val="000000"/>
                </a:solidFill>
                <a:latin typeface="+mn-ea"/>
                <a:ea typeface="+mn-ea"/>
                <a:cs typeface="隶书" charset="0"/>
              </a:rPr>
              <a:t>公元前</a:t>
            </a:r>
            <a:r>
              <a:rPr lang="en-US" altLang="zh-CN" sz="1800" b="0" dirty="0">
                <a:solidFill>
                  <a:srgbClr val="000000"/>
                </a:solidFill>
                <a:latin typeface="+mn-ea"/>
                <a:ea typeface="+mn-ea"/>
                <a:cs typeface="隶书" charset="0"/>
              </a:rPr>
              <a:t>8</a:t>
            </a:r>
            <a:r>
              <a:rPr lang="zh-CN" altLang="en-US" sz="1800" b="0" dirty="0">
                <a:solidFill>
                  <a:srgbClr val="000000"/>
                </a:solidFill>
                <a:latin typeface="+mn-ea"/>
                <a:ea typeface="+mn-ea"/>
                <a:cs typeface="隶书" charset="0"/>
              </a:rPr>
              <a:t>世纪（夏商周时期</a:t>
            </a:r>
            <a:r>
              <a:rPr lang="zh-CN" altLang="en-US" sz="1800" b="0" dirty="0" smtClean="0">
                <a:solidFill>
                  <a:srgbClr val="000000"/>
                </a:solidFill>
                <a:latin typeface="+mn-ea"/>
                <a:ea typeface="+mn-ea"/>
                <a:cs typeface="隶书" charset="0"/>
              </a:rPr>
              <a:t>）</a:t>
            </a:r>
            <a:endParaRPr lang="en-US" altLang="zh-CN" sz="1800" b="0" dirty="0" smtClean="0">
              <a:solidFill>
                <a:srgbClr val="000000"/>
              </a:solidFill>
              <a:latin typeface="+mn-ea"/>
              <a:ea typeface="+mn-ea"/>
              <a:cs typeface="隶书" charset="0"/>
            </a:endParaRPr>
          </a:p>
          <a:p>
            <a:pPr>
              <a:lnSpc>
                <a:spcPct val="150000"/>
              </a:lnSpc>
            </a:pPr>
            <a:r>
              <a:rPr lang="zh-CN" altLang="en-US" sz="1800" b="0" dirty="0" smtClean="0">
                <a:solidFill>
                  <a:schemeClr val="dk1"/>
                </a:solidFill>
                <a:latin typeface="+mn-ea"/>
                <a:ea typeface="+mn-ea"/>
                <a:cs typeface="隶书" charset="0"/>
              </a:rPr>
              <a:t>      据不完全统计</a:t>
            </a:r>
            <a:r>
              <a:rPr lang="zh-CN" altLang="en-US" sz="1800" b="0" dirty="0">
                <a:solidFill>
                  <a:schemeClr val="dk1"/>
                </a:solidFill>
                <a:latin typeface="+mn-ea"/>
                <a:ea typeface="+mn-ea"/>
                <a:cs typeface="隶书" charset="0"/>
              </a:rPr>
              <a:t>，我国历代兵书高达 3 380 多部，23 500 多卷。其中，目前尚存的兵书仍然多达 2 308 部，18 567 卷，比较有价值的多达几百部，被选入《世界百科全书》的有 39 部。</a:t>
            </a:r>
          </a:p>
          <a:p>
            <a:pPr>
              <a:lnSpc>
                <a:spcPct val="150000"/>
              </a:lnSpc>
            </a:pPr>
            <a:r>
              <a:rPr lang="zh-CN" altLang="en-US" sz="1800" b="0" dirty="0" smtClean="0">
                <a:solidFill>
                  <a:srgbClr val="000000"/>
                </a:solidFill>
                <a:latin typeface="+mn-ea"/>
                <a:ea typeface="+mn-ea"/>
                <a:cs typeface="隶书" charset="0"/>
              </a:rPr>
              <a:t>       </a:t>
            </a:r>
            <a:r>
              <a:rPr lang="zh-CN" altLang="en-US" sz="1800" dirty="0" smtClean="0">
                <a:solidFill>
                  <a:srgbClr val="000000"/>
                </a:solidFill>
                <a:latin typeface="+mn-ea"/>
                <a:ea typeface="+mn-ea"/>
                <a:cs typeface="隶书" charset="0"/>
              </a:rPr>
              <a:t>成熟</a:t>
            </a:r>
            <a:r>
              <a:rPr lang="zh-CN" altLang="en-US" sz="1800" dirty="0">
                <a:solidFill>
                  <a:srgbClr val="000000"/>
                </a:solidFill>
                <a:latin typeface="+mn-ea"/>
                <a:ea typeface="+mn-ea"/>
                <a:cs typeface="隶书" charset="0"/>
              </a:rPr>
              <a:t>时期</a:t>
            </a:r>
            <a:r>
              <a:rPr lang="zh-CN" altLang="en-US" sz="1800" b="0" dirty="0">
                <a:solidFill>
                  <a:srgbClr val="000000"/>
                </a:solidFill>
                <a:latin typeface="+mn-ea"/>
                <a:ea typeface="+mn-ea"/>
                <a:cs typeface="隶书" charset="0"/>
              </a:rPr>
              <a:t>：春秋战国</a:t>
            </a:r>
            <a:r>
              <a:rPr lang="zh-CN" altLang="en-US" sz="1800" b="0" dirty="0" smtClean="0">
                <a:solidFill>
                  <a:srgbClr val="000000"/>
                </a:solidFill>
                <a:latin typeface="+mn-ea"/>
                <a:ea typeface="+mn-ea"/>
                <a:cs typeface="隶书" charset="0"/>
              </a:rPr>
              <a:t>时期</a:t>
            </a:r>
            <a:endParaRPr lang="en-US" altLang="zh-CN" sz="1800" b="0" dirty="0" smtClean="0">
              <a:solidFill>
                <a:srgbClr val="000000"/>
              </a:solidFill>
              <a:latin typeface="+mn-ea"/>
              <a:ea typeface="+mn-ea"/>
              <a:cs typeface="隶书" charset="0"/>
            </a:endParaRPr>
          </a:p>
          <a:p>
            <a:pPr>
              <a:lnSpc>
                <a:spcPct val="150000"/>
              </a:lnSpc>
              <a:spcBef>
                <a:spcPct val="0"/>
              </a:spcBef>
            </a:pPr>
            <a:r>
              <a:rPr lang="zh-CN" altLang="en-US" sz="1800" b="0" dirty="0" smtClean="0">
                <a:solidFill>
                  <a:srgbClr val="000000"/>
                </a:solidFill>
                <a:latin typeface="+mn-ea"/>
                <a:ea typeface="+mn-ea"/>
                <a:cs typeface="隶书" charset="0"/>
              </a:rPr>
              <a:t>       这</a:t>
            </a:r>
            <a:r>
              <a:rPr lang="zh-CN" altLang="en-US" sz="1800" b="0" dirty="0">
                <a:solidFill>
                  <a:srgbClr val="000000"/>
                </a:solidFill>
                <a:latin typeface="+mn-ea"/>
                <a:ea typeface="+mn-ea"/>
                <a:cs typeface="隶书" charset="0"/>
              </a:rPr>
              <a:t>一时期，社会剧烈变革，争霸、兼并战争频繁</a:t>
            </a:r>
            <a:r>
              <a:rPr lang="zh-CN" altLang="en-US" sz="1800" b="0" dirty="0" smtClean="0">
                <a:solidFill>
                  <a:srgbClr val="000000"/>
                </a:solidFill>
                <a:latin typeface="+mn-ea"/>
                <a:ea typeface="+mn-ea"/>
                <a:cs typeface="隶书" charset="0"/>
              </a:rPr>
              <a:t>、激烈</a:t>
            </a:r>
            <a:r>
              <a:rPr lang="zh-CN" altLang="en-US" sz="1800" b="0" dirty="0">
                <a:solidFill>
                  <a:srgbClr val="000000"/>
                </a:solidFill>
                <a:latin typeface="+mn-ea"/>
                <a:ea typeface="+mn-ea"/>
                <a:cs typeface="隶书" charset="0"/>
              </a:rPr>
              <a:t>，军事技术有所进步，学术思想上</a:t>
            </a:r>
            <a:r>
              <a:rPr lang="zh-CN" altLang="en-US" sz="1800" b="0" dirty="0" smtClean="0">
                <a:solidFill>
                  <a:srgbClr val="000000"/>
                </a:solidFill>
                <a:latin typeface="+mn-ea"/>
                <a:ea typeface="+mn-ea"/>
                <a:cs typeface="隶书" charset="0"/>
              </a:rPr>
              <a:t>百家争鸣，使</a:t>
            </a:r>
            <a:r>
              <a:rPr lang="zh-CN" altLang="en-US" sz="1800" b="0" dirty="0">
                <a:solidFill>
                  <a:srgbClr val="000000"/>
                </a:solidFill>
                <a:latin typeface="+mn-ea"/>
                <a:ea typeface="+mn-ea"/>
                <a:cs typeface="隶书" charset="0"/>
              </a:rPr>
              <a:t>中国古代军事思想出现了一个前所未有的兴盛</a:t>
            </a:r>
            <a:r>
              <a:rPr lang="zh-CN" altLang="en-US" sz="1800" b="0" dirty="0" smtClean="0">
                <a:solidFill>
                  <a:srgbClr val="000000"/>
                </a:solidFill>
                <a:latin typeface="+mn-ea"/>
                <a:ea typeface="+mn-ea"/>
                <a:cs typeface="隶书" charset="0"/>
              </a:rPr>
              <a:t>时期。</a:t>
            </a:r>
            <a:endParaRPr lang="en-US" altLang="zh-CN" sz="1800" b="0" dirty="0" smtClean="0">
              <a:solidFill>
                <a:srgbClr val="000000"/>
              </a:solidFill>
              <a:latin typeface="+mn-ea"/>
              <a:ea typeface="+mn-ea"/>
              <a:cs typeface="隶书" charset="0"/>
            </a:endParaRPr>
          </a:p>
          <a:p>
            <a:pPr>
              <a:lnSpc>
                <a:spcPct val="150000"/>
              </a:lnSpc>
              <a:spcBef>
                <a:spcPct val="0"/>
              </a:spcBef>
            </a:pPr>
            <a:r>
              <a:rPr lang="zh-CN" altLang="en-US" sz="1800" b="0" dirty="0" smtClean="0">
                <a:solidFill>
                  <a:srgbClr val="000000"/>
                </a:solidFill>
                <a:latin typeface="+mn-ea"/>
                <a:ea typeface="+mn-ea"/>
                <a:cs typeface="隶书" charset="0"/>
              </a:rPr>
              <a:t>       </a:t>
            </a:r>
            <a:r>
              <a:rPr lang="zh-CN" altLang="en-US" sz="1800" dirty="0" smtClean="0">
                <a:solidFill>
                  <a:srgbClr val="000000"/>
                </a:solidFill>
                <a:latin typeface="+mn-ea"/>
                <a:ea typeface="+mn-ea"/>
                <a:cs typeface="隶书" charset="0"/>
              </a:rPr>
              <a:t>发展期</a:t>
            </a:r>
            <a:r>
              <a:rPr lang="zh-CN" altLang="en-US" sz="1800" b="0" dirty="0">
                <a:solidFill>
                  <a:srgbClr val="000000"/>
                </a:solidFill>
                <a:latin typeface="+mn-ea"/>
                <a:ea typeface="+mn-ea"/>
                <a:cs typeface="隶书" charset="0"/>
              </a:rPr>
              <a:t>：秦汉到清代</a:t>
            </a:r>
            <a:r>
              <a:rPr lang="zh-CN" altLang="en-US" sz="1800" b="0" dirty="0" smtClean="0">
                <a:solidFill>
                  <a:srgbClr val="000000"/>
                </a:solidFill>
                <a:latin typeface="+mn-ea"/>
                <a:ea typeface="+mn-ea"/>
                <a:cs typeface="隶书" charset="0"/>
              </a:rPr>
              <a:t>前期</a:t>
            </a:r>
            <a:endParaRPr lang="en-US" altLang="zh-CN" sz="1800" b="0" dirty="0" smtClean="0">
              <a:solidFill>
                <a:srgbClr val="000000"/>
              </a:solidFill>
              <a:latin typeface="+mn-ea"/>
              <a:ea typeface="+mn-ea"/>
              <a:cs typeface="隶书" charset="0"/>
            </a:endParaRPr>
          </a:p>
          <a:p>
            <a:pPr>
              <a:lnSpc>
                <a:spcPct val="150000"/>
              </a:lnSpc>
              <a:spcBef>
                <a:spcPct val="0"/>
              </a:spcBef>
            </a:pPr>
            <a:r>
              <a:rPr lang="en-US" altLang="zh-CN" sz="1800" b="0" dirty="0" smtClean="0">
                <a:solidFill>
                  <a:schemeClr val="dk1"/>
                </a:solidFill>
                <a:latin typeface="+mn-ea"/>
                <a:ea typeface="+mn-ea"/>
                <a:cs typeface="隶书" charset="0"/>
              </a:rPr>
              <a:t>      </a:t>
            </a:r>
            <a:r>
              <a:rPr lang="zh-CN" altLang="zh-CN" sz="1800" b="0" dirty="0" smtClean="0">
                <a:solidFill>
                  <a:schemeClr val="dk1"/>
                </a:solidFill>
                <a:latin typeface="+mn-ea"/>
                <a:ea typeface="+mn-ea"/>
                <a:cs typeface="隶书" charset="0"/>
              </a:rPr>
              <a:t>著名</a:t>
            </a:r>
            <a:r>
              <a:rPr lang="zh-CN" altLang="zh-CN" sz="1800" b="0" dirty="0">
                <a:solidFill>
                  <a:schemeClr val="dk1"/>
                </a:solidFill>
                <a:latin typeface="+mn-ea"/>
                <a:ea typeface="+mn-ea"/>
                <a:cs typeface="隶书" charset="0"/>
              </a:rPr>
              <a:t>的军事人物有秦代的蒙恬、汉代的韩信、三国时的曹操、元朝的成吉思汗、明代的朱元璋、清朝前期的努尔哈赤等</a:t>
            </a:r>
            <a:r>
              <a:rPr lang="zh-CN" altLang="zh-CN" sz="1800" b="0" dirty="0" smtClean="0">
                <a:solidFill>
                  <a:schemeClr val="dk1"/>
                </a:solidFill>
                <a:latin typeface="+mn-ea"/>
                <a:ea typeface="+mn-ea"/>
                <a:cs typeface="隶书" charset="0"/>
              </a:rPr>
              <a:t>。</a:t>
            </a:r>
            <a:endParaRPr lang="zh-CN" altLang="en-US" sz="1800" dirty="0"/>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7346" name="文本框 99"/>
          <p:cNvSpPr txBox="1"/>
          <p:nvPr>
            <p:custDataLst>
              <p:tags r:id="rId2"/>
            </p:custDataLst>
          </p:nvPr>
        </p:nvSpPr>
        <p:spPr>
          <a:xfrm>
            <a:off x="695400" y="548680"/>
            <a:ext cx="10729192" cy="6247864"/>
          </a:xfrm>
          <a:prstGeom prst="rect">
            <a:avLst/>
          </a:prstGeom>
          <a:noFill/>
          <a:ln w="9525">
            <a:noFill/>
          </a:ln>
        </p:spPr>
        <p:txBody>
          <a:bodyPr wrap="square" anchor="t" anchorCtr="0">
            <a:spAutoFit/>
          </a:bodyPr>
          <a:lstStyle/>
          <a:p>
            <a:pPr indent="12700">
              <a:lnSpc>
                <a:spcPct val="150000"/>
              </a:lnSpc>
            </a:pPr>
            <a:r>
              <a:rPr lang="en-US" altLang="zh-CN" sz="2000" b="0" dirty="0" smtClean="0">
                <a:solidFill>
                  <a:schemeClr val="dk1"/>
                </a:solidFill>
                <a:latin typeface="+mn-ea"/>
                <a:ea typeface="+mn-ea"/>
                <a:cs typeface="隶书" charset="0"/>
              </a:rPr>
              <a:t>       </a:t>
            </a:r>
            <a:r>
              <a:rPr lang="zh-CN" altLang="zh-CN" sz="2000" b="0" dirty="0" smtClean="0">
                <a:solidFill>
                  <a:schemeClr val="dk1"/>
                </a:solidFill>
                <a:latin typeface="+mn-ea"/>
                <a:ea typeface="+mn-ea"/>
                <a:cs typeface="隶书" charset="0"/>
              </a:rPr>
              <a:t>随着</a:t>
            </a:r>
            <a:r>
              <a:rPr lang="zh-CN" altLang="zh-CN" sz="2000" b="0" dirty="0">
                <a:solidFill>
                  <a:schemeClr val="dk1"/>
                </a:solidFill>
                <a:latin typeface="+mn-ea"/>
                <a:ea typeface="+mn-ea"/>
                <a:cs typeface="隶书" charset="0"/>
              </a:rPr>
              <a:t>武学的兴盛，《武经七书》成为将帅及武科举子的必读书。自宋朝以来，</a:t>
            </a:r>
            <a:r>
              <a:rPr lang="zh-CN" altLang="zh-CN" sz="2000" b="0" dirty="0" smtClean="0">
                <a:solidFill>
                  <a:schemeClr val="dk1"/>
                </a:solidFill>
                <a:latin typeface="+mn-ea"/>
                <a:ea typeface="+mn-ea"/>
                <a:cs typeface="隶书" charset="0"/>
              </a:rPr>
              <a:t>《武经七书》</a:t>
            </a:r>
            <a:r>
              <a:rPr lang="zh-CN" altLang="zh-CN" sz="2000" b="0" dirty="0">
                <a:solidFill>
                  <a:schemeClr val="dk1"/>
                </a:solidFill>
                <a:latin typeface="+mn-ea"/>
                <a:ea typeface="+mn-ea"/>
                <a:cs typeface="隶书" charset="0"/>
              </a:rPr>
              <a:t>一直作为武学必读教材，被后人称为“中国古典军事著作精华”。</a:t>
            </a:r>
            <a:r>
              <a:rPr lang="zh-CN" altLang="zh-CN" sz="2000" b="0" dirty="0" smtClean="0">
                <a:solidFill>
                  <a:schemeClr val="dk1"/>
                </a:solidFill>
                <a:latin typeface="+mn-ea"/>
                <a:ea typeface="+mn-ea"/>
                <a:cs typeface="隶书" charset="0"/>
              </a:rPr>
              <a:t>《 武经七书》即</a:t>
            </a:r>
            <a:r>
              <a:rPr lang="zh-CN" altLang="zh-CN" sz="2000" b="0" dirty="0">
                <a:solidFill>
                  <a:schemeClr val="dk1"/>
                </a:solidFill>
                <a:latin typeface="+mn-ea"/>
                <a:ea typeface="+mn-ea"/>
                <a:cs typeface="隶书" charset="0"/>
              </a:rPr>
              <a:t>《孙子兵法》《吴子》《六韬》《司马法》《 三略》《尉缭子》《李卫公问对》</a:t>
            </a:r>
            <a:r>
              <a:rPr lang="zh-CN" altLang="zh-CN" sz="2000" b="0" dirty="0" smtClean="0">
                <a:solidFill>
                  <a:schemeClr val="dk1"/>
                </a:solidFill>
                <a:latin typeface="+mn-ea"/>
                <a:ea typeface="+mn-ea"/>
                <a:cs typeface="隶书" charset="0"/>
              </a:rPr>
              <a:t>。此外</a:t>
            </a:r>
            <a:r>
              <a:rPr lang="zh-CN" altLang="zh-CN" sz="2000" b="0" dirty="0">
                <a:solidFill>
                  <a:schemeClr val="dk1"/>
                </a:solidFill>
                <a:latin typeface="+mn-ea"/>
                <a:ea typeface="+mn-ea"/>
                <a:cs typeface="隶书" charset="0"/>
              </a:rPr>
              <a:t>，以《武备志》《武经总要》为代表的一些大型军事类书相继问世，明确区分</a:t>
            </a:r>
            <a:r>
              <a:rPr lang="zh-CN" altLang="zh-CN" sz="2000" b="0" dirty="0" smtClean="0">
                <a:solidFill>
                  <a:schemeClr val="dk1"/>
                </a:solidFill>
                <a:latin typeface="+mn-ea"/>
                <a:ea typeface="+mn-ea"/>
                <a:cs typeface="隶书" charset="0"/>
              </a:rPr>
              <a:t>军事</a:t>
            </a:r>
            <a:r>
              <a:rPr lang="zh-CN" altLang="zh-CN" sz="2000" b="0" dirty="0">
                <a:solidFill>
                  <a:schemeClr val="dk1"/>
                </a:solidFill>
                <a:latin typeface="+mn-ea"/>
                <a:ea typeface="+mn-ea"/>
                <a:cs typeface="隶书" charset="0"/>
              </a:rPr>
              <a:t>门类，系统整理军事资料；出现有关军事训练、军事人物、兵制、守城、阵法、车营</a:t>
            </a:r>
            <a:r>
              <a:rPr lang="zh-CN" altLang="zh-CN" sz="2000" b="0" dirty="0" smtClean="0">
                <a:solidFill>
                  <a:schemeClr val="dk1"/>
                </a:solidFill>
                <a:latin typeface="+mn-ea"/>
                <a:ea typeface="+mn-ea"/>
                <a:cs typeface="隶书" charset="0"/>
              </a:rPr>
              <a:t>、火器</a:t>
            </a:r>
            <a:r>
              <a:rPr lang="zh-CN" altLang="zh-CN" sz="2000" b="0" dirty="0">
                <a:solidFill>
                  <a:schemeClr val="dk1"/>
                </a:solidFill>
                <a:latin typeface="+mn-ea"/>
                <a:ea typeface="+mn-ea"/>
                <a:cs typeface="隶书" charset="0"/>
              </a:rPr>
              <a:t>等专题性兵书，反映了军事理论和军事技术研究的广泛深入，为军事思想增添</a:t>
            </a:r>
            <a:r>
              <a:rPr lang="zh-CN" altLang="zh-CN" sz="2000" b="0" dirty="0" smtClean="0">
                <a:solidFill>
                  <a:schemeClr val="dk1"/>
                </a:solidFill>
                <a:latin typeface="+mn-ea"/>
                <a:ea typeface="+mn-ea"/>
                <a:cs typeface="隶书" charset="0"/>
              </a:rPr>
              <a:t>了更多</a:t>
            </a:r>
            <a:r>
              <a:rPr lang="zh-CN" altLang="zh-CN" sz="2000" b="0" dirty="0">
                <a:solidFill>
                  <a:schemeClr val="dk1"/>
                </a:solidFill>
                <a:latin typeface="+mn-ea"/>
                <a:ea typeface="+mn-ea"/>
                <a:cs typeface="隶书" charset="0"/>
              </a:rPr>
              <a:t>的有价值的内容</a:t>
            </a:r>
            <a:r>
              <a:rPr lang="zh-CN" altLang="zh-CN" sz="2000" b="0" dirty="0" smtClean="0">
                <a:solidFill>
                  <a:schemeClr val="dk1"/>
                </a:solidFill>
                <a:latin typeface="+mn-ea"/>
                <a:ea typeface="+mn-ea"/>
                <a:cs typeface="隶书" charset="0"/>
              </a:rPr>
              <a:t>。</a:t>
            </a:r>
            <a:endParaRPr lang="en-US" altLang="zh-CN" sz="2000" b="0" dirty="0" smtClean="0">
              <a:solidFill>
                <a:schemeClr val="dk1"/>
              </a:solidFill>
              <a:latin typeface="+mn-ea"/>
              <a:ea typeface="+mn-ea"/>
              <a:cs typeface="隶书" charset="0"/>
            </a:endParaRPr>
          </a:p>
          <a:p>
            <a:pPr indent="12700">
              <a:lnSpc>
                <a:spcPct val="150000"/>
              </a:lnSpc>
            </a:pPr>
            <a:r>
              <a:rPr lang="zh-CN" altLang="en-US" sz="2000" b="0" dirty="0" smtClean="0">
                <a:solidFill>
                  <a:schemeClr val="dk1"/>
                </a:solidFill>
                <a:latin typeface="+mn-ea"/>
                <a:ea typeface="+mn-ea"/>
                <a:cs typeface="隶书" charset="0"/>
              </a:rPr>
              <a:t>       </a:t>
            </a:r>
            <a:r>
              <a:rPr lang="zh-CN" altLang="en-US" sz="2000" dirty="0" smtClean="0">
                <a:solidFill>
                  <a:schemeClr val="dk1"/>
                </a:solidFill>
                <a:latin typeface="+mn-ea"/>
                <a:ea typeface="+mn-ea"/>
                <a:cs typeface="隶书" charset="0"/>
              </a:rPr>
              <a:t>二</a:t>
            </a:r>
            <a:r>
              <a:rPr lang="zh-CN" altLang="en-US" sz="2000" dirty="0">
                <a:solidFill>
                  <a:schemeClr val="dk1"/>
                </a:solidFill>
                <a:latin typeface="+mn-ea"/>
                <a:ea typeface="+mn-ea"/>
                <a:cs typeface="隶书" charset="0"/>
              </a:rPr>
              <a:t>、中国古代军事思想基本内容 </a:t>
            </a:r>
            <a:endParaRPr lang="en-US" altLang="zh-CN" sz="2000" dirty="0" smtClean="0">
              <a:solidFill>
                <a:schemeClr val="dk1"/>
              </a:solidFill>
              <a:latin typeface="+mn-ea"/>
              <a:ea typeface="+mn-ea"/>
              <a:cs typeface="隶书" charset="0"/>
            </a:endParaRPr>
          </a:p>
          <a:p>
            <a:pPr indent="12700">
              <a:lnSpc>
                <a:spcPct val="150000"/>
              </a:lnSpc>
            </a:pPr>
            <a:r>
              <a:rPr lang="en-US" altLang="zh-CN" sz="2000" b="0" dirty="0">
                <a:solidFill>
                  <a:schemeClr val="dk1"/>
                </a:solidFill>
                <a:latin typeface="+mn-ea"/>
                <a:ea typeface="+mn-ea"/>
                <a:cs typeface="隶书" charset="0"/>
              </a:rPr>
              <a:t> </a:t>
            </a:r>
            <a:r>
              <a:rPr lang="en-US" altLang="zh-CN" sz="2000" b="0" dirty="0" smtClean="0">
                <a:solidFill>
                  <a:schemeClr val="dk1"/>
                </a:solidFill>
                <a:latin typeface="+mn-ea"/>
                <a:ea typeface="+mn-ea"/>
                <a:cs typeface="隶书" charset="0"/>
              </a:rPr>
              <a:t>      </a:t>
            </a:r>
            <a:r>
              <a:rPr lang="zh-CN" altLang="en-US" sz="2000" b="0" dirty="0" smtClean="0">
                <a:solidFill>
                  <a:schemeClr val="dk1"/>
                </a:solidFill>
                <a:latin typeface="+mn-ea"/>
                <a:ea typeface="+mn-ea"/>
                <a:cs typeface="隶书" charset="0"/>
              </a:rPr>
              <a:t>中国</a:t>
            </a:r>
            <a:r>
              <a:rPr lang="zh-CN" altLang="en-US" sz="2000" b="0" dirty="0">
                <a:solidFill>
                  <a:schemeClr val="dk1"/>
                </a:solidFill>
                <a:latin typeface="+mn-ea"/>
                <a:ea typeface="+mn-ea"/>
                <a:cs typeface="隶书" charset="0"/>
              </a:rPr>
              <a:t>古代军事思想是中国古代千百次战争和大规模农民起义战争的经验总结，它是前人留下的宝贵军事遗产，也是中华民族灿烂文化遗产的重要部分</a:t>
            </a:r>
            <a:r>
              <a:rPr lang="zh-CN" altLang="en-US" sz="2000" b="0" dirty="0" smtClean="0">
                <a:solidFill>
                  <a:schemeClr val="dk1"/>
                </a:solidFill>
                <a:latin typeface="+mn-ea"/>
                <a:ea typeface="+mn-ea"/>
                <a:cs typeface="隶书" charset="0"/>
              </a:rPr>
              <a:t>。</a:t>
            </a:r>
            <a:endParaRPr lang="en-US" altLang="zh-CN" sz="2000" b="0" dirty="0" smtClean="0">
              <a:solidFill>
                <a:schemeClr val="dk1"/>
              </a:solidFill>
              <a:latin typeface="+mn-ea"/>
              <a:ea typeface="+mn-ea"/>
              <a:cs typeface="隶书" charset="0"/>
            </a:endParaRPr>
          </a:p>
          <a:p>
            <a:pPr indent="12700">
              <a:lnSpc>
                <a:spcPct val="150000"/>
              </a:lnSpc>
            </a:pPr>
            <a:r>
              <a:rPr lang="zh-CN" altLang="en-US" sz="2000" b="0" dirty="0" smtClean="0">
                <a:solidFill>
                  <a:schemeClr val="dk1"/>
                </a:solidFill>
                <a:latin typeface="+mn-ea"/>
                <a:ea typeface="+mn-ea"/>
                <a:cs typeface="隶书" charset="0"/>
              </a:rPr>
              <a:t>       （</a:t>
            </a:r>
            <a:r>
              <a:rPr lang="zh-CN" altLang="en-US" sz="2000" b="0" dirty="0">
                <a:solidFill>
                  <a:schemeClr val="dk1"/>
                </a:solidFill>
                <a:latin typeface="+mn-ea"/>
                <a:ea typeface="+mn-ea"/>
                <a:cs typeface="隶书" charset="0"/>
              </a:rPr>
              <a:t>一）</a:t>
            </a:r>
            <a:r>
              <a:rPr lang="zh-CN" altLang="en-US" sz="2000" b="0" dirty="0" smtClean="0">
                <a:solidFill>
                  <a:schemeClr val="dk1"/>
                </a:solidFill>
                <a:latin typeface="+mn-ea"/>
                <a:ea typeface="+mn-ea"/>
                <a:cs typeface="隶书" charset="0"/>
              </a:rPr>
              <a:t>战争观</a:t>
            </a:r>
            <a:endParaRPr lang="en-US" altLang="zh-CN" sz="2000" b="0" dirty="0" smtClean="0">
              <a:solidFill>
                <a:schemeClr val="dk1"/>
              </a:solidFill>
              <a:latin typeface="+mn-ea"/>
              <a:ea typeface="+mn-ea"/>
              <a:cs typeface="隶书" charset="0"/>
            </a:endParaRPr>
          </a:p>
          <a:p>
            <a:pPr indent="12700">
              <a:lnSpc>
                <a:spcPct val="150000"/>
              </a:lnSpc>
            </a:pPr>
            <a:r>
              <a:rPr lang="zh-CN" altLang="en-US" sz="2000" b="0" dirty="0" smtClean="0">
                <a:solidFill>
                  <a:schemeClr val="dk1"/>
                </a:solidFill>
                <a:latin typeface="+mn-ea"/>
                <a:ea typeface="+mn-ea"/>
                <a:cs typeface="隶书" charset="0"/>
              </a:rPr>
              <a:t>       战争观</a:t>
            </a:r>
            <a:r>
              <a:rPr lang="zh-CN" altLang="en-US" sz="2000" b="0" dirty="0">
                <a:solidFill>
                  <a:schemeClr val="dk1"/>
                </a:solidFill>
                <a:latin typeface="+mn-ea"/>
                <a:ea typeface="+mn-ea"/>
                <a:cs typeface="隶书" charset="0"/>
              </a:rPr>
              <a:t>是人们对战争的根本看法，包括对战争起源、战争本质、战争目的、避免战争的途径及战争与革命、战争与和平的关系等观点，它对认识和指导战争具有重要作用。</a:t>
            </a:r>
            <a:endParaRPr lang="zh-CN" altLang="zh-CN" sz="2000" b="0" dirty="0">
              <a:solidFill>
                <a:schemeClr val="dk1"/>
              </a:solidFill>
              <a:latin typeface="+mn-ea"/>
              <a:ea typeface="+mn-ea"/>
              <a:cs typeface="隶书" charset="0"/>
            </a:endParaRP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8" name="任意多边形 27"/>
          <p:cNvSpPr/>
          <p:nvPr>
            <p:custDataLst>
              <p:tags r:id="rId2"/>
            </p:custDataLst>
          </p:nvPr>
        </p:nvSpPr>
        <p:spPr>
          <a:xfrm>
            <a:off x="2331085" y="1223645"/>
            <a:ext cx="1517015" cy="1304925"/>
          </a:xfrm>
          <a:custGeom>
            <a:avLst/>
            <a:gdLst>
              <a:gd name="connsiteX0" fmla="*/ 0 w 1340757"/>
              <a:gd name="connsiteY0" fmla="*/ 1100818 h 1100818"/>
              <a:gd name="connsiteX1" fmla="*/ 702128 w 1340757"/>
              <a:gd name="connsiteY1" fmla="*/ 188685 h 1100818"/>
              <a:gd name="connsiteX2" fmla="*/ 1340757 w 1340757"/>
              <a:gd name="connsiteY2" fmla="*/ 0 h 1100818"/>
              <a:gd name="connsiteX3" fmla="*/ 1340757 w 1340757"/>
              <a:gd name="connsiteY3" fmla="*/ 0 h 1100818"/>
            </a:gdLst>
            <a:ahLst/>
            <a:cxnLst>
              <a:cxn ang="0">
                <a:pos x="connsiteX0" y="connsiteY0"/>
              </a:cxn>
              <a:cxn ang="0">
                <a:pos x="connsiteX1" y="connsiteY1"/>
              </a:cxn>
              <a:cxn ang="0">
                <a:pos x="connsiteX2" y="connsiteY2"/>
              </a:cxn>
            </a:cxnLst>
            <a:rect l="l" t="t" r="r" b="b"/>
            <a:pathLst>
              <a:path w="1340757" h="1100818">
                <a:moveTo>
                  <a:pt x="0" y="1100818"/>
                </a:moveTo>
                <a:cubicBezTo>
                  <a:pt x="159657" y="918179"/>
                  <a:pt x="478669" y="372155"/>
                  <a:pt x="702128" y="188685"/>
                </a:cubicBezTo>
                <a:cubicBezTo>
                  <a:pt x="925587" y="5215"/>
                  <a:pt x="1207709" y="39310"/>
                  <a:pt x="1340757" y="0"/>
                </a:cubicBezTo>
              </a:path>
            </a:pathLst>
          </a:cu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9" name="等腰三角形 22"/>
          <p:cNvSpPr/>
          <p:nvPr>
            <p:custDataLst>
              <p:tags r:id="rId3"/>
            </p:custDataLst>
          </p:nvPr>
        </p:nvSpPr>
        <p:spPr>
          <a:xfrm rot="12324104">
            <a:off x="3778250" y="1181100"/>
            <a:ext cx="292735" cy="138430"/>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14" cstate="screen"/>
            <a:stretch>
              <a:fillRect/>
            </a:stretch>
          </a:blip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6" name="任意多边形 25"/>
          <p:cNvSpPr/>
          <p:nvPr>
            <p:custDataLst>
              <p:tags r:id="rId4"/>
            </p:custDataLst>
          </p:nvPr>
        </p:nvSpPr>
        <p:spPr>
          <a:xfrm>
            <a:off x="2654300" y="2809240"/>
            <a:ext cx="1203325" cy="0"/>
          </a:xfrm>
          <a:custGeom>
            <a:avLst/>
            <a:gdLst>
              <a:gd name="connsiteX0" fmla="*/ 0 w 856343"/>
              <a:gd name="connsiteY0" fmla="*/ 0 h 0"/>
              <a:gd name="connsiteX1" fmla="*/ 856343 w 856343"/>
              <a:gd name="connsiteY1" fmla="*/ 0 h 0"/>
            </a:gdLst>
            <a:ahLst/>
            <a:cxnLst>
              <a:cxn ang="0">
                <a:pos x="connsiteX0" y="connsiteY0"/>
              </a:cxn>
              <a:cxn ang="0">
                <a:pos x="connsiteX1" y="connsiteY1"/>
              </a:cxn>
            </a:cxnLst>
            <a:rect l="l" t="t" r="r" b="b"/>
            <a:pathLst>
              <a:path w="856343">
                <a:moveTo>
                  <a:pt x="0" y="0"/>
                </a:moveTo>
                <a:lnTo>
                  <a:pt x="856343" y="0"/>
                </a:lnTo>
              </a:path>
            </a:pathLst>
          </a:cu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7" name="等腰三角形 22"/>
          <p:cNvSpPr/>
          <p:nvPr>
            <p:custDataLst>
              <p:tags r:id="rId5"/>
            </p:custDataLst>
          </p:nvPr>
        </p:nvSpPr>
        <p:spPr>
          <a:xfrm rot="5400000">
            <a:off x="3871595" y="2689225"/>
            <a:ext cx="190500" cy="239395"/>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15" cstate="screen"/>
            <a:stretch>
              <a:fillRect/>
            </a:stretch>
          </a:blip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4" name="任意多边形 23"/>
          <p:cNvSpPr/>
          <p:nvPr>
            <p:custDataLst>
              <p:tags r:id="rId6"/>
            </p:custDataLst>
          </p:nvPr>
        </p:nvSpPr>
        <p:spPr>
          <a:xfrm>
            <a:off x="2756535" y="3574415"/>
            <a:ext cx="1509395" cy="735330"/>
          </a:xfrm>
          <a:custGeom>
            <a:avLst/>
            <a:gdLst>
              <a:gd name="connsiteX0" fmla="*/ 0 w 1074057"/>
              <a:gd name="connsiteY0" fmla="*/ 0 h 499497"/>
              <a:gd name="connsiteX1" fmla="*/ 478971 w 1074057"/>
              <a:gd name="connsiteY1" fmla="*/ 391886 h 499497"/>
              <a:gd name="connsiteX2" fmla="*/ 827314 w 1074057"/>
              <a:gd name="connsiteY2" fmla="*/ 493486 h 499497"/>
              <a:gd name="connsiteX3" fmla="*/ 1074057 w 1074057"/>
              <a:gd name="connsiteY3" fmla="*/ 478971 h 499497"/>
            </a:gdLst>
            <a:ahLst/>
            <a:cxnLst>
              <a:cxn ang="0">
                <a:pos x="connsiteX0" y="connsiteY0"/>
              </a:cxn>
              <a:cxn ang="0">
                <a:pos x="connsiteX1" y="connsiteY1"/>
              </a:cxn>
              <a:cxn ang="0">
                <a:pos x="connsiteX2" y="connsiteY2"/>
              </a:cxn>
              <a:cxn ang="0">
                <a:pos x="connsiteX3" y="connsiteY3"/>
              </a:cxn>
            </a:cxnLst>
            <a:rect l="l" t="t" r="r" b="b"/>
            <a:pathLst>
              <a:path w="1074057" h="499497">
                <a:moveTo>
                  <a:pt x="0" y="0"/>
                </a:moveTo>
                <a:cubicBezTo>
                  <a:pt x="170542" y="154819"/>
                  <a:pt x="341085" y="309638"/>
                  <a:pt x="478971" y="391886"/>
                </a:cubicBezTo>
                <a:cubicBezTo>
                  <a:pt x="616857" y="474134"/>
                  <a:pt x="728133" y="478972"/>
                  <a:pt x="827314" y="493486"/>
                </a:cubicBezTo>
                <a:cubicBezTo>
                  <a:pt x="926495" y="508000"/>
                  <a:pt x="1000276" y="493485"/>
                  <a:pt x="1074057" y="478971"/>
                </a:cubicBezTo>
              </a:path>
            </a:pathLst>
          </a:cu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5" name="等腰三角形 22"/>
          <p:cNvSpPr/>
          <p:nvPr>
            <p:custDataLst>
              <p:tags r:id="rId7"/>
            </p:custDataLst>
          </p:nvPr>
        </p:nvSpPr>
        <p:spPr>
          <a:xfrm rot="5400000">
            <a:off x="4290060" y="4126230"/>
            <a:ext cx="190500" cy="239395"/>
          </a:xfrm>
          <a:custGeom>
            <a:avLst/>
            <a:gdLst>
              <a:gd name="connsiteX0" fmla="*/ 0 w 288032"/>
              <a:gd name="connsiteY0" fmla="*/ 216024 h 216129"/>
              <a:gd name="connsiteX1" fmla="*/ 144016 w 288032"/>
              <a:gd name="connsiteY1" fmla="*/ 0 h 216129"/>
              <a:gd name="connsiteX2" fmla="*/ 288032 w 288032"/>
              <a:gd name="connsiteY2" fmla="*/ 216024 h 216129"/>
              <a:gd name="connsiteX3" fmla="*/ 77298 w 288032"/>
              <a:gd name="connsiteY3" fmla="*/ 207917 h 216129"/>
              <a:gd name="connsiteX4" fmla="*/ 0 w 288032"/>
              <a:gd name="connsiteY4" fmla="*/ 216024 h 21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2" h="216129">
                <a:moveTo>
                  <a:pt x="0" y="216024"/>
                </a:moveTo>
                <a:lnTo>
                  <a:pt x="144016" y="0"/>
                </a:lnTo>
                <a:lnTo>
                  <a:pt x="288032" y="216024"/>
                </a:lnTo>
                <a:cubicBezTo>
                  <a:pt x="215044" y="217295"/>
                  <a:pt x="150286" y="206646"/>
                  <a:pt x="77298" y="207917"/>
                </a:cubicBezTo>
                <a:lnTo>
                  <a:pt x="0" y="216024"/>
                </a:lnTo>
                <a:close/>
              </a:path>
            </a:pathLst>
          </a:custGeom>
          <a:blipFill dpi="0" rotWithShape="1">
            <a:blip r:embed="rId15" cstate="screen"/>
            <a:stretch>
              <a:fillRect/>
            </a:stretch>
          </a:blip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23" name="同心圆 16"/>
          <p:cNvSpPr/>
          <p:nvPr>
            <p:custDataLst>
              <p:tags r:id="rId8"/>
            </p:custDataLst>
          </p:nvPr>
        </p:nvSpPr>
        <p:spPr>
          <a:xfrm>
            <a:off x="1371600" y="2493010"/>
            <a:ext cx="1513205" cy="1542415"/>
          </a:xfrm>
          <a:custGeom>
            <a:avLst/>
            <a:gdLst>
              <a:gd name="connsiteX0" fmla="*/ 18 w 1076773"/>
              <a:gd name="connsiteY0" fmla="*/ 509341 h 1047710"/>
              <a:gd name="connsiteX1" fmla="*/ 523872 w 1076773"/>
              <a:gd name="connsiteY1" fmla="*/ 0 h 1047710"/>
              <a:gd name="connsiteX2" fmla="*/ 1076756 w 1076773"/>
              <a:gd name="connsiteY2" fmla="*/ 509341 h 1047710"/>
              <a:gd name="connsiteX3" fmla="*/ 538387 w 1076773"/>
              <a:gd name="connsiteY3" fmla="*/ 1047710 h 1047710"/>
              <a:gd name="connsiteX4" fmla="*/ 18 w 1076773"/>
              <a:gd name="connsiteY4" fmla="*/ 509341 h 1047710"/>
              <a:gd name="connsiteX5" fmla="*/ 167601 w 1076773"/>
              <a:gd name="connsiteY5" fmla="*/ 509341 h 1047710"/>
              <a:gd name="connsiteX6" fmla="*/ 538386 w 1076773"/>
              <a:gd name="connsiteY6" fmla="*/ 880126 h 1047710"/>
              <a:gd name="connsiteX7" fmla="*/ 909171 w 1076773"/>
              <a:gd name="connsiteY7" fmla="*/ 509341 h 1047710"/>
              <a:gd name="connsiteX8" fmla="*/ 596443 w 1076773"/>
              <a:gd name="connsiteY8" fmla="*/ 182099 h 1047710"/>
              <a:gd name="connsiteX9" fmla="*/ 167601 w 1076773"/>
              <a:gd name="connsiteY9" fmla="*/ 509341 h 104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6773" h="1047709">
                <a:moveTo>
                  <a:pt x="18" y="509341"/>
                </a:moveTo>
                <a:cubicBezTo>
                  <a:pt x="-2401" y="334723"/>
                  <a:pt x="226539" y="0"/>
                  <a:pt x="523872" y="0"/>
                </a:cubicBezTo>
                <a:cubicBezTo>
                  <a:pt x="821205" y="0"/>
                  <a:pt x="1074337" y="334723"/>
                  <a:pt x="1076756" y="509341"/>
                </a:cubicBezTo>
                <a:cubicBezTo>
                  <a:pt x="1079175" y="683959"/>
                  <a:pt x="835720" y="1047710"/>
                  <a:pt x="538387" y="1047710"/>
                </a:cubicBezTo>
                <a:cubicBezTo>
                  <a:pt x="241054" y="1047710"/>
                  <a:pt x="2437" y="683959"/>
                  <a:pt x="18" y="509341"/>
                </a:cubicBezTo>
                <a:close/>
                <a:moveTo>
                  <a:pt x="167601" y="509341"/>
                </a:moveTo>
                <a:cubicBezTo>
                  <a:pt x="157925" y="625679"/>
                  <a:pt x="333607" y="880126"/>
                  <a:pt x="538386" y="880126"/>
                </a:cubicBezTo>
                <a:cubicBezTo>
                  <a:pt x="743165" y="880126"/>
                  <a:pt x="909171" y="714120"/>
                  <a:pt x="909171" y="509341"/>
                </a:cubicBezTo>
                <a:cubicBezTo>
                  <a:pt x="909171" y="304562"/>
                  <a:pt x="801222" y="182099"/>
                  <a:pt x="596443" y="182099"/>
                </a:cubicBezTo>
                <a:cubicBezTo>
                  <a:pt x="391664" y="182099"/>
                  <a:pt x="177277" y="393003"/>
                  <a:pt x="167601" y="509341"/>
                </a:cubicBezTo>
                <a:close/>
              </a:path>
            </a:pathLst>
          </a:cu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trike="noStrike" noProof="1">
              <a:solidFill>
                <a:schemeClr val="lt1"/>
              </a:solidFill>
              <a:latin typeface="隶书" charset="0"/>
              <a:ea typeface="隶书" charset="0"/>
              <a:cs typeface="+mn-ea"/>
              <a:sym typeface="+mn-lt"/>
            </a:endParaRPr>
          </a:p>
        </p:txBody>
      </p:sp>
      <p:sp>
        <p:nvSpPr>
          <p:cNvPr id="63501" name="文本框 1"/>
          <p:cNvSpPr txBox="1"/>
          <p:nvPr>
            <p:custDataLst>
              <p:tags r:id="rId9"/>
            </p:custDataLst>
          </p:nvPr>
        </p:nvSpPr>
        <p:spPr>
          <a:xfrm>
            <a:off x="4265930" y="985520"/>
            <a:ext cx="4079875" cy="398780"/>
          </a:xfrm>
          <a:prstGeom prst="rect">
            <a:avLst/>
          </a:prstGeom>
          <a:noFill/>
          <a:ln w="9525">
            <a:noFill/>
          </a:ln>
        </p:spPr>
        <p:txBody>
          <a:bodyPr wrap="square" anchor="t" anchorCtr="0">
            <a:spAutoFit/>
          </a:bodyPr>
          <a:lstStyle/>
          <a:p>
            <a:r>
              <a:rPr lang="zh-CN" altLang="en-US" sz="2000">
                <a:solidFill>
                  <a:schemeClr val="dk1"/>
                </a:solidFill>
                <a:latin typeface="隶书" charset="0"/>
                <a:ea typeface="隶书" charset="0"/>
                <a:cs typeface="隶书" charset="0"/>
              </a:rPr>
              <a:t>以</a:t>
            </a:r>
            <a:r>
              <a:rPr lang="en-US" altLang="zh-CN" sz="2000">
                <a:solidFill>
                  <a:schemeClr val="dk1"/>
                </a:solidFill>
                <a:latin typeface="隶书" charset="0"/>
                <a:ea typeface="隶书" charset="0"/>
                <a:cs typeface="隶书" charset="0"/>
              </a:rPr>
              <a:t>“</a:t>
            </a:r>
            <a:r>
              <a:rPr lang="zh-CN" altLang="en-US" sz="2000">
                <a:solidFill>
                  <a:schemeClr val="dk1"/>
                </a:solidFill>
                <a:latin typeface="隶书" charset="0"/>
                <a:ea typeface="隶书" charset="0"/>
                <a:cs typeface="隶书" charset="0"/>
              </a:rPr>
              <a:t>仁</a:t>
            </a:r>
            <a:r>
              <a:rPr lang="en-US" altLang="zh-CN" sz="2000">
                <a:solidFill>
                  <a:schemeClr val="dk1"/>
                </a:solidFill>
                <a:latin typeface="隶书" charset="0"/>
                <a:ea typeface="隶书" charset="0"/>
                <a:cs typeface="隶书" charset="0"/>
              </a:rPr>
              <a:t>”</a:t>
            </a:r>
            <a:r>
              <a:rPr lang="zh-CN" altLang="en-US" sz="2000">
                <a:solidFill>
                  <a:schemeClr val="dk1"/>
                </a:solidFill>
                <a:latin typeface="隶书" charset="0"/>
                <a:ea typeface="隶书" charset="0"/>
                <a:cs typeface="隶书" charset="0"/>
              </a:rPr>
              <a:t>为本的战争观</a:t>
            </a:r>
          </a:p>
        </p:txBody>
      </p:sp>
      <p:sp>
        <p:nvSpPr>
          <p:cNvPr id="63502" name="文本框 2"/>
          <p:cNvSpPr txBox="1"/>
          <p:nvPr>
            <p:custDataLst>
              <p:tags r:id="rId10"/>
            </p:custDataLst>
          </p:nvPr>
        </p:nvSpPr>
        <p:spPr>
          <a:xfrm>
            <a:off x="4248150" y="2085658"/>
            <a:ext cx="4519613" cy="1477328"/>
          </a:xfrm>
          <a:prstGeom prst="rect">
            <a:avLst/>
          </a:prstGeom>
          <a:noFill/>
          <a:ln w="9525">
            <a:noFill/>
          </a:ln>
        </p:spPr>
        <p:txBody>
          <a:bodyPr wrap="square" anchor="t" anchorCtr="0">
            <a:spAutoFit/>
          </a:bodyPr>
          <a:lstStyle/>
          <a:p>
            <a:r>
              <a:rPr lang="zh-CN" altLang="en-US" sz="2000" dirty="0">
                <a:solidFill>
                  <a:schemeClr val="dk1"/>
                </a:solidFill>
                <a:latin typeface="隶书" charset="0"/>
                <a:ea typeface="隶书" charset="0"/>
              </a:rPr>
              <a:t>战争起因：</a:t>
            </a:r>
          </a:p>
          <a:p>
            <a:r>
              <a:rPr lang="zh-CN" altLang="en-US" sz="2000" dirty="0">
                <a:solidFill>
                  <a:schemeClr val="dk1"/>
                </a:solidFill>
                <a:latin typeface="隶书" charset="0"/>
                <a:ea typeface="隶书" charset="0"/>
              </a:rPr>
              <a:t>宗教战争起因论、自然主义战争起因论、物质战争起因论、私有制战争起因</a:t>
            </a:r>
            <a:r>
              <a:rPr lang="zh-CN" altLang="en-US" sz="2000" dirty="0" smtClean="0">
                <a:solidFill>
                  <a:schemeClr val="dk1"/>
                </a:solidFill>
                <a:latin typeface="隶书" charset="0"/>
                <a:ea typeface="隶书" charset="0"/>
              </a:rPr>
              <a:t>论。</a:t>
            </a:r>
            <a:endParaRPr lang="zh-CN" altLang="en-US" sz="2000" dirty="0">
              <a:solidFill>
                <a:schemeClr val="dk1"/>
              </a:solidFill>
              <a:latin typeface="隶书" charset="0"/>
              <a:ea typeface="隶书" charset="0"/>
            </a:endParaRPr>
          </a:p>
        </p:txBody>
      </p:sp>
      <p:sp>
        <p:nvSpPr>
          <p:cNvPr id="63503" name="文本框 3"/>
          <p:cNvSpPr txBox="1"/>
          <p:nvPr>
            <p:custDataLst>
              <p:tags r:id="rId11"/>
            </p:custDataLst>
          </p:nvPr>
        </p:nvSpPr>
        <p:spPr>
          <a:xfrm>
            <a:off x="4669155" y="3645535"/>
            <a:ext cx="6156325" cy="1938020"/>
          </a:xfrm>
          <a:prstGeom prst="rect">
            <a:avLst/>
          </a:prstGeom>
          <a:noFill/>
          <a:ln w="9525">
            <a:noFill/>
          </a:ln>
        </p:spPr>
        <p:txBody>
          <a:bodyPr wrap="square" anchor="t" anchorCtr="0">
            <a:spAutoFit/>
          </a:bodyPr>
          <a:lstStyle/>
          <a:p>
            <a:r>
              <a:rPr lang="zh-CN" altLang="en-US" sz="2000" dirty="0">
                <a:solidFill>
                  <a:schemeClr val="dk1">
                    <a:lumMod val="85000"/>
                    <a:lumOff val="15000"/>
                  </a:schemeClr>
                </a:solidFill>
                <a:latin typeface="隶书" charset="0"/>
                <a:ea typeface="隶书" charset="0"/>
              </a:rPr>
              <a:t>战争与政治的关系：战争与政治，军事是从属的，政治是基本的；军事是现象，政治是本质，战争是政治的特殊手段的继续。孙子看到政治因素对战争胜负的决定作用，提出“令民与上同意”“主孰有道”为决定战争胜负的“五事”（道、天、地、将、法）之首，这是人类认识战争本质上的一次重大进步。</a:t>
            </a: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I0Mjg3YThmNDQwODFhNDBlM2ZhYjNkOTMwMTQ0MD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belt"/>
  <p:tag name="KSO_WM_SLIDE_BK_DARK_LIGHT" val="2"/>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79"/>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79"/>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379"/>
  <p:tag name="KSO_WM_TEMPLATE_THUMBS_INDEX" val="1、5、6、8、9、14"/>
  <p:tag name="KSO_WM_TEMPLATE_MASTER_THUMB_INDEX" val="12"/>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SLIDE_BACKGROUND_MASK_FLAG"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 name="KSO_WM_SLIDE_BACKGROUND_MASK_FLAG"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 name="KSO_WM_SLIDE_BACKGROUND_MASK_FLAG"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 name="KSO_WM_SLIDE_BACKGROUND_MASK_FLAG"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frame"/>
  <p:tag name="KSO_WM_SLIDE_BK_DARK_LIGHT" val="2"/>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leftRight"/>
  <p:tag name="KSO_WM_SLIDE_BK_DARK_LIGHT" val="2"/>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79"/>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 name="KSO_WM_SLIDE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bottomTop"/>
  <p:tag name="KSO_WM_SLIDE_BK_DARK_LIGHT" val="2"/>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 name="KSO_WM_SLIDE_BK_DARK_LIGHT"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belt"/>
  <p:tag name="KSO_WM_SLIDE_BK_DARK_LIGHT" val="2"/>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4.xml><?xml version="1.0" encoding="utf-8"?>
<p:tagLst xmlns:a="http://schemas.openxmlformats.org/drawingml/2006/main" xmlns:r="http://schemas.openxmlformats.org/officeDocument/2006/relationships" xmlns:p="http://schemas.openxmlformats.org/presentationml/2006/main">
  <p:tag name="KSO_WM_SLIDE_ID" val="custom20202379_7"/>
  <p:tag name="KSO_WM_TEMPLATE_SUBCATEGORY" val="0"/>
  <p:tag name="KSO_WM_TEMPLATE_MASTER_TYPE" val="1"/>
  <p:tag name="KSO_WM_TEMPLATE_COLOR_TYPE" val="1"/>
  <p:tag name="KSO_WM_SLIDE_ITEM_CNT" val="0"/>
  <p:tag name="KSO_WM_SLIDE_INDEX" val="7"/>
  <p:tag name="KSO_WM_TAG_VERSION" val="1.0"/>
  <p:tag name="KSO_WM_BEAUTIFY_FLAG" val="#wm#"/>
  <p:tag name="KSO_WM_TEMPLATE_CATEGORY" val="custom"/>
  <p:tag name="KSO_WM_TEMPLATE_INDEX" val="20202379"/>
  <p:tag name="KSO_WM_SLIDE_TYPE" val="sectionTitle"/>
  <p:tag name="KSO_WM_SLIDE_SUBTYPE" val="pureTxt"/>
  <p:tag name="KSO_WM_SLIDE_LAYOUT" val="a_b_e"/>
  <p:tag name="KSO_WM_SLIDE_LAYOUT_CNT" val="1_1_1"/>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PA" val="v4.0.0"/>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PA" val="v4.0.0"/>
</p:tagLst>
</file>

<file path=ppt/tags/tag245.xml><?xml version="1.0" encoding="utf-8"?>
<p:tagLst xmlns:a="http://schemas.openxmlformats.org/drawingml/2006/main" xmlns:r="http://schemas.openxmlformats.org/officeDocument/2006/relationships" xmlns:p="http://schemas.openxmlformats.org/presentationml/2006/main">
  <p:tag name="PA" val="v4.0.0"/>
</p:tagLst>
</file>

<file path=ppt/tags/tag24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47.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1.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2.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64.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6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68.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72.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74.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7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78.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82.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84.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8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88.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92.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94.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9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298.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379"/>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302.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304.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306.xml><?xml version="1.0" encoding="utf-8"?>
<p:tagLst xmlns:a="http://schemas.openxmlformats.org/drawingml/2006/main" xmlns:r="http://schemas.openxmlformats.org/officeDocument/2006/relationships" xmlns:p="http://schemas.openxmlformats.org/presentationml/2006/main">
  <p:tag name="KSO_WM_SLIDE_BK_DARK_LIGHT" val="2"/>
  <p:tag name="KSO_WM_SLIDE_BACKGROUND_TYPE" val="general"/>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2379_15*b*1"/>
  <p:tag name="KSO_WM_TEMPLATE_CATEGORY" val="custom"/>
  <p:tag name="KSO_WM_TEMPLATE_INDEX" val="20202379"/>
  <p:tag name="KSO_WM_UNIT_LAYERLEVEL" val="1"/>
  <p:tag name="KSO_WM_TAG_VERSION" val="1.0"/>
  <p:tag name="KSO_WM_BEAUTIFY_FLAG" val=""/>
  <p:tag name="KSO_WM_UNIT_ISCONTENTSTITLE" val="0"/>
  <p:tag name="KSO_WM_UNIT_NOCLEAR" val="0"/>
  <p:tag name="KSO_WM_UNIT_VALUE" val="28"/>
  <p:tag name="KSO_WM_UNIT_TYPE" val="b"/>
  <p:tag name="KSO_WM_UNIT_INDEX" val="1"/>
  <p:tag name="KSO_WM_UNIT_PRESET_TEXT" val="单击此处添加副标题"/>
  <p:tag name="KSO_WM_UNIT_ISNUMDGMTITLE" val="0"/>
  <p:tag name="KSO_WM_UNIT_TEXT_FILL_FORE_SCHEMECOLOR_INDEX_BRIGHTNESS" val="0.15"/>
  <p:tag name="KSO_WM_UNIT_TEXT_FILL_FORE_SCHEMECOLOR_INDEX" val="13"/>
  <p:tag name="KSO_WM_UNIT_TEXT_FILL_TYPE" val="1"/>
  <p:tag name="KSO_WM_UNIT_TEXT_SHADOW_SCHEMECOLOR_INDEX_BRIGHTNESS" val="0"/>
  <p:tag name="KSO_WM_UNIT_TEXT_SHADOW_SCHEMECOLOR_INDEX"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379"/>
  <p:tag name="KSO_WM_TEMPLATE_THUMBS_INDEX" val="1、5、6、8、9、14"/>
  <p:tag name="KSO_WM_TEMPLATE_MASTER_THUMB_INDEX" val="12"/>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frame"/>
  <p:tag name="KSO_WM_SLIDE_BK_DARK_LIGHT"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leftRight"/>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 name="KSO_WM_SLIDE_BACKGROUND_TYPE" val="bottomTop"/>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EEE6E2"/>
      </a:dk2>
      <a:lt2>
        <a:srgbClr val="F7F7F7"/>
      </a:lt2>
      <a:accent1>
        <a:srgbClr val="C84F18"/>
      </a:accent1>
      <a:accent2>
        <a:srgbClr val="C1443B"/>
      </a:accent2>
      <a:accent3>
        <a:srgbClr val="BB395E"/>
      </a:accent3>
      <a:accent4>
        <a:srgbClr val="B42E82"/>
      </a:accent4>
      <a:accent5>
        <a:srgbClr val="AE23A5"/>
      </a:accent5>
      <a:accent6>
        <a:srgbClr val="A718C8"/>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20202379++">
      <a:dk1>
        <a:sysClr val="windowText" lastClr="000000"/>
      </a:dk1>
      <a:lt1>
        <a:sysClr val="window" lastClr="FFFFFF"/>
      </a:lt1>
      <a:dk2>
        <a:srgbClr val="EEE6E2"/>
      </a:dk2>
      <a:lt2>
        <a:srgbClr val="F7F7F7"/>
      </a:lt2>
      <a:accent1>
        <a:srgbClr val="C84F18"/>
      </a:accent1>
      <a:accent2>
        <a:srgbClr val="C1443B"/>
      </a:accent2>
      <a:accent3>
        <a:srgbClr val="BB395E"/>
      </a:accent3>
      <a:accent4>
        <a:srgbClr val="B42E82"/>
      </a:accent4>
      <a:accent5>
        <a:srgbClr val="AE23A5"/>
      </a:accent5>
      <a:accent6>
        <a:srgbClr val="A718C8"/>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357</TotalTime>
  <Words>7273</Words>
  <Application>Microsoft Office PowerPoint</Application>
  <PresentationFormat>自定义</PresentationFormat>
  <Paragraphs>178</Paragraphs>
  <Slides>34</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34</vt:i4>
      </vt:variant>
    </vt:vector>
  </HeadingPairs>
  <TitlesOfParts>
    <vt:vector size="44" baseType="lpstr">
      <vt:lpstr>Arial</vt:lpstr>
      <vt:lpstr>宋体</vt:lpstr>
      <vt:lpstr>隶书</vt:lpstr>
      <vt:lpstr>汉仪尚巍手书W</vt:lpstr>
      <vt:lpstr>Times New Roman</vt:lpstr>
      <vt:lpstr>仿宋</vt:lpstr>
      <vt:lpstr>微软雅黑</vt:lpstr>
      <vt:lpstr>方正大黑简体</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保障中心</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wcd</dc:creator>
  <cp:lastModifiedBy>微软用户</cp:lastModifiedBy>
  <cp:revision>916</cp:revision>
  <dcterms:created xsi:type="dcterms:W3CDTF">2001-11-21T01:03:00Z</dcterms:created>
  <dcterms:modified xsi:type="dcterms:W3CDTF">2024-01-26T02:06:38Z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67F988B844504759BE9ED75ADC11A158_13</vt:lpwstr>
  </property>
</Properties>
</file>