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heme/theme4.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 id="2147483674" r:id="rId3"/>
  </p:sldMasterIdLst>
  <p:notesMasterIdLst>
    <p:notesMasterId r:id="rId73"/>
  </p:notesMasterIdLst>
  <p:sldIdLst>
    <p:sldId id="292" r:id="rId4"/>
    <p:sldId id="434" r:id="rId5"/>
    <p:sldId id="312" r:id="rId6"/>
    <p:sldId id="298" r:id="rId7"/>
    <p:sldId id="327" r:id="rId8"/>
    <p:sldId id="303" r:id="rId9"/>
    <p:sldId id="304" r:id="rId10"/>
    <p:sldId id="305" r:id="rId11"/>
    <p:sldId id="306" r:id="rId12"/>
    <p:sldId id="309" r:id="rId13"/>
    <p:sldId id="359" r:id="rId14"/>
    <p:sldId id="333" r:id="rId15"/>
    <p:sldId id="336" r:id="rId16"/>
    <p:sldId id="338" r:id="rId17"/>
    <p:sldId id="339" r:id="rId18"/>
    <p:sldId id="340" r:id="rId19"/>
    <p:sldId id="361" r:id="rId20"/>
    <p:sldId id="362" r:id="rId21"/>
    <p:sldId id="383" r:id="rId22"/>
    <p:sldId id="384" r:id="rId23"/>
    <p:sldId id="351" r:id="rId24"/>
    <p:sldId id="385" r:id="rId25"/>
    <p:sldId id="386" r:id="rId26"/>
    <p:sldId id="387" r:id="rId27"/>
    <p:sldId id="388" r:id="rId28"/>
    <p:sldId id="389" r:id="rId29"/>
    <p:sldId id="390" r:id="rId30"/>
    <p:sldId id="391" r:id="rId31"/>
    <p:sldId id="392" r:id="rId32"/>
    <p:sldId id="393" r:id="rId33"/>
    <p:sldId id="394" r:id="rId34"/>
    <p:sldId id="395" r:id="rId35"/>
    <p:sldId id="396" r:id="rId36"/>
    <p:sldId id="397" r:id="rId37"/>
    <p:sldId id="398" r:id="rId38"/>
    <p:sldId id="399" r:id="rId39"/>
    <p:sldId id="400" r:id="rId40"/>
    <p:sldId id="401" r:id="rId41"/>
    <p:sldId id="402" r:id="rId42"/>
    <p:sldId id="403" r:id="rId43"/>
    <p:sldId id="404" r:id="rId44"/>
    <p:sldId id="405" r:id="rId45"/>
    <p:sldId id="406" r:id="rId46"/>
    <p:sldId id="407" r:id="rId47"/>
    <p:sldId id="408" r:id="rId48"/>
    <p:sldId id="409" r:id="rId49"/>
    <p:sldId id="410" r:id="rId50"/>
    <p:sldId id="412" r:id="rId51"/>
    <p:sldId id="413" r:id="rId52"/>
    <p:sldId id="414" r:id="rId53"/>
    <p:sldId id="415" r:id="rId54"/>
    <p:sldId id="416" r:id="rId55"/>
    <p:sldId id="417" r:id="rId56"/>
    <p:sldId id="418" r:id="rId57"/>
    <p:sldId id="419" r:id="rId58"/>
    <p:sldId id="420" r:id="rId59"/>
    <p:sldId id="422" r:id="rId60"/>
    <p:sldId id="423" r:id="rId61"/>
    <p:sldId id="425" r:id="rId62"/>
    <p:sldId id="426" r:id="rId63"/>
    <p:sldId id="427" r:id="rId64"/>
    <p:sldId id="428" r:id="rId65"/>
    <p:sldId id="429" r:id="rId66"/>
    <p:sldId id="430" r:id="rId67"/>
    <p:sldId id="431" r:id="rId68"/>
    <p:sldId id="432" r:id="rId69"/>
    <p:sldId id="433" r:id="rId70"/>
    <p:sldId id="435" r:id="rId71"/>
    <p:sldId id="436" r:id="rId72"/>
  </p:sldIdLst>
  <p:sldSz cx="12192000" cy="6858000"/>
  <p:notesSz cx="12192000" cy="6858000"/>
  <p:custDataLst>
    <p:tags r:id="rId74"/>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909" userDrawn="1">
          <p15:clr>
            <a:srgbClr val="A4A3A4"/>
          </p15:clr>
        </p15:guide>
        <p15:guide id="2" pos="21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4" d="100"/>
          <a:sy n="84" d="100"/>
        </p:scale>
        <p:origin x="-342" y="-90"/>
      </p:cViewPr>
      <p:guideLst>
        <p:guide orient="horz" pos="2909"/>
        <p:guide pos="219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6905979" y="0"/>
            <a:ext cx="5283200" cy="344091"/>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2023/12/31 Sunday</a:t>
            </a:fld>
            <a:endParaRPr lang="zh-CN" altLang="en-US"/>
          </a:p>
        </p:txBody>
      </p:sp>
      <p:sp>
        <p:nvSpPr>
          <p:cNvPr id="4" name="幻灯片图像占位符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219200" y="3300413"/>
            <a:ext cx="9753600" cy="2700338"/>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6513910"/>
            <a:ext cx="52832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6905979" y="6513910"/>
            <a:ext cx="5283200" cy="34409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681082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2.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2.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0.sv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14.sv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2.sv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2.sv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2.sv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1.xml"/><Relationship Id="rId7" Type="http://schemas.openxmlformats.org/officeDocument/2006/relationships/slideMaster" Target="../slideMasters/slideMaster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image" Target="../media/image12.svg"/><Relationship Id="rId5" Type="http://schemas.openxmlformats.org/officeDocument/2006/relationships/tags" Target="../tags/tag33.xml"/><Relationship Id="rId10" Type="http://schemas.openxmlformats.org/officeDocument/2006/relationships/image" Target="../media/image9.png"/><Relationship Id="rId4" Type="http://schemas.openxmlformats.org/officeDocument/2006/relationships/tags" Target="../tags/tag32.xml"/><Relationship Id="rId9" Type="http://schemas.openxmlformats.org/officeDocument/2006/relationships/image" Target="../media/image10.svg"/></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image" Target="../media/image12.svg"/><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9.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image" Target="../media/image10.svg"/><Relationship Id="rId5" Type="http://schemas.openxmlformats.org/officeDocument/2006/relationships/tags" Target="../tags/tag39.xml"/><Relationship Id="rId10" Type="http://schemas.openxmlformats.org/officeDocument/2006/relationships/image" Target="../media/image8.png"/><Relationship Id="rId4" Type="http://schemas.openxmlformats.org/officeDocument/2006/relationships/tags" Target="../tags/tag38.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image" Target="../media/image9.png"/><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image" Target="../media/image10.sv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8.png"/><Relationship Id="rId5" Type="http://schemas.openxmlformats.org/officeDocument/2006/relationships/tags" Target="../tags/tag47.xml"/><Relationship Id="rId10" Type="http://schemas.openxmlformats.org/officeDocument/2006/relationships/slideMaster" Target="../slideMasters/slideMaster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image" Target="../media/image9.png"/><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image" Target="../media/image10.sv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image" Target="../media/image8.png"/><Relationship Id="rId5" Type="http://schemas.openxmlformats.org/officeDocument/2006/relationships/tags" Target="../tags/tag56.xml"/><Relationship Id="rId10" Type="http://schemas.openxmlformats.org/officeDocument/2006/relationships/slideMaster" Target="../slideMasters/slideMaster2.xml"/><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image" Target="../media/image12.svg"/></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image" Target="../media/image9.png"/><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image" Target="../media/image10.sv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8.png"/><Relationship Id="rId5" Type="http://schemas.openxmlformats.org/officeDocument/2006/relationships/tags" Target="../tags/tag65.xml"/><Relationship Id="rId10" Type="http://schemas.openxmlformats.org/officeDocument/2006/relationships/slideMaster" Target="../slideMasters/slideMaster2.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image" Target="../media/image12.svg"/></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image" Target="../media/image8.png"/><Relationship Id="rId3" Type="http://schemas.openxmlformats.org/officeDocument/2006/relationships/tags" Target="../tags/tag72.xml"/><Relationship Id="rId7" Type="http://schemas.openxmlformats.org/officeDocument/2006/relationships/tags" Target="../tags/tag76.xml"/><Relationship Id="rId12" Type="http://schemas.openxmlformats.org/officeDocument/2006/relationships/slideMaster" Target="../slideMasters/slideMaster2.xml"/><Relationship Id="rId2" Type="http://schemas.openxmlformats.org/officeDocument/2006/relationships/tags" Target="../tags/tag71.xml"/><Relationship Id="rId16" Type="http://schemas.openxmlformats.org/officeDocument/2006/relationships/image" Target="../media/image12.svg"/><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5" Type="http://schemas.openxmlformats.org/officeDocument/2006/relationships/tags" Target="../tags/tag74.xml"/><Relationship Id="rId15" Type="http://schemas.openxmlformats.org/officeDocument/2006/relationships/image" Target="../media/image9.png"/><Relationship Id="rId10" Type="http://schemas.openxmlformats.org/officeDocument/2006/relationships/tags" Target="../tags/tag79.xml"/><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image" Target="../media/image10.svg"/></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image" Target="../media/image12.svg"/><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9.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10.svg"/><Relationship Id="rId5" Type="http://schemas.openxmlformats.org/officeDocument/2006/relationships/tags" Target="../tags/tag85.xml"/><Relationship Id="rId10" Type="http://schemas.openxmlformats.org/officeDocument/2006/relationships/image" Target="../media/image8.png"/><Relationship Id="rId4" Type="http://schemas.openxmlformats.org/officeDocument/2006/relationships/tags" Target="../tags/tag84.xml"/><Relationship Id="rId9"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2.sv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98.xml"/><Relationship Id="rId7" Type="http://schemas.openxmlformats.org/officeDocument/2006/relationships/image" Target="../media/image10.png"/><Relationship Id="rId12" Type="http://schemas.openxmlformats.org/officeDocument/2006/relationships/image" Target="../media/image12.sv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slideMaster" Target="../slideMasters/slideMaster3.xml"/><Relationship Id="rId11" Type="http://schemas.openxmlformats.org/officeDocument/2006/relationships/image" Target="../media/image9.png"/><Relationship Id="rId5" Type="http://schemas.openxmlformats.org/officeDocument/2006/relationships/tags" Target="../tags/tag100.xml"/><Relationship Id="rId10" Type="http://schemas.openxmlformats.org/officeDocument/2006/relationships/image" Target="../media/image10.svg"/><Relationship Id="rId4" Type="http://schemas.openxmlformats.org/officeDocument/2006/relationships/tags" Target="../tags/tag99.xml"/><Relationship Id="rId9"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2.sv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2.sv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0.sv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8.png"/><Relationship Id="rId5" Type="http://schemas.openxmlformats.org/officeDocument/2006/relationships/image" Target="../media/image14.sv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2.sv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2.sv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2.sv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18.xml"/><Relationship Id="rId7" Type="http://schemas.openxmlformats.org/officeDocument/2006/relationships/slideMaster" Target="../slideMasters/slideMaster3.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image" Target="../media/image12.svg"/><Relationship Id="rId5" Type="http://schemas.openxmlformats.org/officeDocument/2006/relationships/tags" Target="../tags/tag120.xml"/><Relationship Id="rId10" Type="http://schemas.openxmlformats.org/officeDocument/2006/relationships/image" Target="../media/image9.png"/><Relationship Id="rId4" Type="http://schemas.openxmlformats.org/officeDocument/2006/relationships/tags" Target="../tags/tag119.xml"/><Relationship Id="rId9" Type="http://schemas.openxmlformats.org/officeDocument/2006/relationships/image" Target="../media/image10.svg"/></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image" Target="../media/image12.svg"/><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image" Target="../media/image9.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10.svg"/><Relationship Id="rId5" Type="http://schemas.openxmlformats.org/officeDocument/2006/relationships/tags" Target="../tags/tag126.xml"/><Relationship Id="rId10" Type="http://schemas.openxmlformats.org/officeDocument/2006/relationships/image" Target="../media/image8.png"/><Relationship Id="rId4" Type="http://schemas.openxmlformats.org/officeDocument/2006/relationships/tags" Target="../tags/tag125.xml"/><Relationship Id="rId9"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image" Target="../media/image9.png"/><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image" Target="../media/image10.sv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image" Target="../media/image8.png"/><Relationship Id="rId5" Type="http://schemas.openxmlformats.org/officeDocument/2006/relationships/tags" Target="../tags/tag134.xml"/><Relationship Id="rId10" Type="http://schemas.openxmlformats.org/officeDocument/2006/relationships/slideMaster" Target="../slideMasters/slideMaster3.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image" Target="../media/image12.svg"/></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146.xml"/><Relationship Id="rId13" Type="http://schemas.openxmlformats.org/officeDocument/2006/relationships/image" Target="../media/image9.png"/><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image" Target="../media/image10.sv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image" Target="../media/image8.png"/><Relationship Id="rId5" Type="http://schemas.openxmlformats.org/officeDocument/2006/relationships/tags" Target="../tags/tag143.xml"/><Relationship Id="rId10" Type="http://schemas.openxmlformats.org/officeDocument/2006/relationships/slideMaster" Target="../slideMasters/slideMaster3.xml"/><Relationship Id="rId4" Type="http://schemas.openxmlformats.org/officeDocument/2006/relationships/tags" Target="../tags/tag142.xml"/><Relationship Id="rId9" Type="http://schemas.openxmlformats.org/officeDocument/2006/relationships/tags" Target="../tags/tag147.xml"/><Relationship Id="rId14"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image" Target="../media/image9.png"/><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image" Target="../media/image10.sv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image" Target="../media/image8.png"/><Relationship Id="rId5" Type="http://schemas.openxmlformats.org/officeDocument/2006/relationships/tags" Target="../tags/tag152.xml"/><Relationship Id="rId10" Type="http://schemas.openxmlformats.org/officeDocument/2006/relationships/slideMaster" Target="../slideMasters/slideMaster3.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image" Target="../media/image12.svg"/></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164.xml"/><Relationship Id="rId13" Type="http://schemas.openxmlformats.org/officeDocument/2006/relationships/image" Target="../media/image8.png"/><Relationship Id="rId3" Type="http://schemas.openxmlformats.org/officeDocument/2006/relationships/tags" Target="../tags/tag159.xml"/><Relationship Id="rId7" Type="http://schemas.openxmlformats.org/officeDocument/2006/relationships/tags" Target="../tags/tag163.xml"/><Relationship Id="rId12" Type="http://schemas.openxmlformats.org/officeDocument/2006/relationships/slideMaster" Target="../slideMasters/slideMaster3.xml"/><Relationship Id="rId2" Type="http://schemas.openxmlformats.org/officeDocument/2006/relationships/tags" Target="../tags/tag158.xml"/><Relationship Id="rId16" Type="http://schemas.openxmlformats.org/officeDocument/2006/relationships/image" Target="../media/image12.svg"/><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tags" Target="../tags/tag167.xml"/><Relationship Id="rId5" Type="http://schemas.openxmlformats.org/officeDocument/2006/relationships/tags" Target="../tags/tag161.xml"/><Relationship Id="rId15" Type="http://schemas.openxmlformats.org/officeDocument/2006/relationships/image" Target="../media/image9.png"/><Relationship Id="rId10" Type="http://schemas.openxmlformats.org/officeDocument/2006/relationships/tags" Target="../tags/tag166.xml"/><Relationship Id="rId4" Type="http://schemas.openxmlformats.org/officeDocument/2006/relationships/tags" Target="../tags/tag160.xml"/><Relationship Id="rId9" Type="http://schemas.openxmlformats.org/officeDocument/2006/relationships/tags" Target="../tags/tag165.xml"/><Relationship Id="rId14" Type="http://schemas.openxmlformats.org/officeDocument/2006/relationships/image" Target="../media/image10.svg"/></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image" Target="../media/image12.svg"/><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image" Target="../media/image9.pn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image" Target="../media/image10.svg"/><Relationship Id="rId5" Type="http://schemas.openxmlformats.org/officeDocument/2006/relationships/tags" Target="../tags/tag172.xml"/><Relationship Id="rId10" Type="http://schemas.openxmlformats.org/officeDocument/2006/relationships/image" Target="../media/image8.png"/><Relationship Id="rId4" Type="http://schemas.openxmlformats.org/officeDocument/2006/relationships/tags" Target="../tags/tag171.xml"/><Relationship Id="rId9"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2.sv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11.xml"/><Relationship Id="rId7" Type="http://schemas.openxmlformats.org/officeDocument/2006/relationships/image" Target="../media/image10.png"/><Relationship Id="rId12" Type="http://schemas.openxmlformats.org/officeDocument/2006/relationships/image" Target="../media/image12.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2.xml"/><Relationship Id="rId11" Type="http://schemas.openxmlformats.org/officeDocument/2006/relationships/image" Target="../media/image9.png"/><Relationship Id="rId5" Type="http://schemas.openxmlformats.org/officeDocument/2006/relationships/tags" Target="../tags/tag13.xml"/><Relationship Id="rId10" Type="http://schemas.openxmlformats.org/officeDocument/2006/relationships/image" Target="../media/image10.svg"/><Relationship Id="rId4" Type="http://schemas.openxmlformats.org/officeDocument/2006/relationships/tags" Target="../tags/tag12.xml"/><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613791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613791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5" name="图形 14"/>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831207" y="1234440"/>
            <a:ext cx="3966703" cy="4389120"/>
          </a:xfrm>
          <a:prstGeom prst="rect">
            <a:avLst/>
          </a:prstGeom>
        </p:spPr>
      </p:pic>
      <p:pic>
        <p:nvPicPr>
          <p:cNvPr id="12" name="图形 11"/>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0"/>
            <a:ext cx="720090" cy="72009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6137910"/>
            <a:ext cx="720090" cy="720090"/>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t>2023/12/31 Sunday</a:t>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6137910"/>
            <a:ext cx="720090" cy="720090"/>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6137910"/>
            <a:ext cx="720090" cy="72009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6" name="图形 25"/>
          <p:cNvPicPr>
            <a:picLocks noChangeAspect="1"/>
          </p:cNvPicPr>
          <p:nvPr>
            <p:custDataLst>
              <p:tags r:id="rId1"/>
            </p:custDataLst>
          </p:nvPr>
        </p:nvPicPr>
        <p:blipFill>
          <a:blip r:embed="rId5">
            <a:extLst>
              <a:ext uri="{96DAC541-7B7A-43D3-8B79-37D633B846F1}">
                <asvg:svgBlip xmlns:asvg="http://schemas.microsoft.com/office/drawing/2016/SVG/main" xmlns="" r:embed="rId6"/>
              </a:ext>
            </a:extLst>
          </a:blip>
          <a:stretch>
            <a:fillRect/>
          </a:stretch>
        </p:blipFill>
        <p:spPr>
          <a:xfrm>
            <a:off x="0" y="27775"/>
            <a:ext cx="12192000" cy="6802449"/>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2" name="文本占位符 2"/>
          <p:cNvSpPr>
            <a:spLocks noGrp="1"/>
          </p:cNvSpPr>
          <p:nvPr>
            <p:ph type="body" idx="1" hasCustomPrompt="1"/>
            <p:custDataLst>
              <p:tags r:id="rId2"/>
            </p:custDataLst>
          </p:nvPr>
        </p:nvSpPr>
        <p:spPr>
          <a:xfrm>
            <a:off x="1652905" y="1650127"/>
            <a:ext cx="8889429" cy="1128235"/>
          </a:xfrm>
        </p:spPr>
        <p:txBody>
          <a:bodyPr vert="horz" wrap="square" lIns="0" tIns="0" rIns="0" bIns="0" rtlCol="0" anchor="b"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p>
        </p:txBody>
      </p:sp>
      <p:sp>
        <p:nvSpPr>
          <p:cNvPr id="6" name="标题 4"/>
          <p:cNvSpPr>
            <a:spLocks noGrp="1"/>
          </p:cNvSpPr>
          <p:nvPr>
            <p:ph type="title" hasCustomPrompt="1"/>
            <p:custDataLst>
              <p:tags r:id="rId3"/>
            </p:custDataLst>
          </p:nvPr>
        </p:nvSpPr>
        <p:spPr>
          <a:xfrm>
            <a:off x="1652270" y="2930762"/>
            <a:ext cx="8890064" cy="2277110"/>
          </a:xfrm>
        </p:spPr>
        <p:txBody>
          <a:bodyPr vert="horz" wrap="square" lIns="0" tIns="0" rIns="0" bIns="0" rtlCol="0" anchor="t" anchorCtr="0">
            <a:normAutofit/>
          </a:bodyPr>
          <a:lstStyle>
            <a:lvl1pPr marL="0" marR="0" lvl="0" algn="ctr" defTabSz="914400" rtl="0" eaLnBrk="1" fontAlgn="auto" latinLnBrk="0" hangingPunct="1">
              <a:lnSpc>
                <a:spcPct val="100000"/>
              </a:lnSpc>
              <a:spcBef>
                <a:spcPct val="0"/>
              </a:spcBef>
              <a:spcAft>
                <a:spcPts val="0"/>
              </a:spcAft>
              <a:buClrTx/>
              <a:buSzTx/>
              <a:buFontTx/>
              <a:buNone/>
              <a:defRPr kumimoji="0" lang="zh-CN" altLang="en-US" sz="7400" b="1" i="0" u="none" strike="noStrike" kern="1200" cap="none" spc="700" normalizeH="0" baseline="0" noProof="0" dirty="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8">
            <a:extLst>
              <a:ext uri="{96DAC541-7B7A-43D3-8B79-37D633B846F1}">
                <asvg:svgBlip xmlns:asvg="http://schemas.microsoft.com/office/drawing/2016/SVG/main" xmlns="" r:embed="rId9"/>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10">
            <a:extLst>
              <a:ext uri="{96DAC541-7B7A-43D3-8B79-37D633B846F1}">
                <asvg:svgBlip xmlns:asvg="http://schemas.microsoft.com/office/drawing/2016/SVG/main" xmlns="" r:embed="rId11"/>
              </a:ext>
            </a:extLst>
          </a:blip>
          <a:stretch>
            <a:fillRect/>
          </a:stretch>
        </p:blipFill>
        <p:spPr>
          <a:xfrm>
            <a:off x="11471910" y="6137910"/>
            <a:ext cx="720090" cy="720090"/>
          </a:xfrm>
          <a:prstGeom prst="rect">
            <a:avLst/>
          </a:prstGeom>
        </p:spPr>
      </p:pic>
      <p:sp>
        <p:nvSpPr>
          <p:cNvPr id="2" name="标题 1"/>
          <p:cNvSpPr>
            <a:spLocks noGrp="1"/>
          </p:cNvSpPr>
          <p:nvPr>
            <p:ph type="title"/>
            <p:custDataLst>
              <p:tags r:id="rId3"/>
            </p:custDataLst>
          </p:nvPr>
        </p:nvSpPr>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6" name="矩形 5"/>
          <p:cNvSpPr/>
          <p:nvPr>
            <p:custDataLst>
              <p:tags r:id="rId1"/>
            </p:custDataLst>
          </p:nvPr>
        </p:nvSpPr>
        <p:spPr>
          <a:xfrm>
            <a:off x="294600" y="302400"/>
            <a:ext cx="11602796" cy="62531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形 11"/>
          <p:cNvPicPr>
            <a:picLocks noChangeAspect="1"/>
          </p:cNvPicPr>
          <p:nvPr>
            <p:custDataLst>
              <p:tags r:id="rId2"/>
            </p:custDataLst>
          </p:nvPr>
        </p:nvPicPr>
        <p:blipFill>
          <a:blip r:embed="rId10">
            <a:extLst>
              <a:ext uri="{96DAC541-7B7A-43D3-8B79-37D633B846F1}">
                <asvg:svgBlip xmlns:asvg="http://schemas.microsoft.com/office/drawing/2016/SVG/main" xmlns="" r:embed="rId11"/>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12">
            <a:extLst>
              <a:ext uri="{96DAC541-7B7A-43D3-8B79-37D633B846F1}">
                <asvg:svgBlip xmlns:asvg="http://schemas.microsoft.com/office/drawing/2016/SVG/main" xmlns="" r:embed="rId13"/>
              </a:ext>
            </a:extLst>
          </a:blip>
          <a:stretch>
            <a:fillRect/>
          </a:stretch>
        </p:blipFill>
        <p:spPr>
          <a:xfrm>
            <a:off x="11471910" y="6137910"/>
            <a:ext cx="720090" cy="720090"/>
          </a:xfrm>
          <a:prstGeom prst="rect">
            <a:avLst/>
          </a:prstGeom>
        </p:spPr>
      </p:pic>
      <p:sp>
        <p:nvSpPr>
          <p:cNvPr id="2" name="标题 1"/>
          <p:cNvSpPr>
            <a:spLocks noGrp="1"/>
          </p:cNvSpPr>
          <p:nvPr>
            <p:ph type="title" hasCustomPrompt="1"/>
            <p:custDataLst>
              <p:tags r:id="rId4"/>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5"/>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黑体" panose="02010609060101010101" charset="-122"/>
                <a:cs typeface="黑体" panose="02010609060101010101" charset="-122"/>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6" name="矩形 5"/>
          <p:cNvSpPr/>
          <p:nvPr>
            <p:custDataLst>
              <p:tags r:id="rId1"/>
            </p:custDataLst>
          </p:nvPr>
        </p:nvSpPr>
        <p:spPr>
          <a:xfrm>
            <a:off x="0" y="-10800"/>
            <a:ext cx="4827588" cy="68687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形 11"/>
          <p:cNvPicPr>
            <a:picLocks noChangeAspect="1"/>
          </p:cNvPicPr>
          <p:nvPr>
            <p:custDataLst>
              <p:tags r:id="rId2"/>
            </p:custDataLst>
          </p:nvPr>
        </p:nvPicPr>
        <p:blipFill>
          <a:blip r:embed="rId11">
            <a:extLst>
              <a:ext uri="{96DAC541-7B7A-43D3-8B79-37D633B846F1}">
                <asvg:svgBlip xmlns:asvg="http://schemas.microsoft.com/office/drawing/2016/SVG/main" xmlns="" r:embed="rId12"/>
              </a:ext>
            </a:extLst>
          </a:blip>
          <a:stretch>
            <a:fillRect/>
          </a:stretch>
        </p:blipFill>
        <p:spPr>
          <a:xfrm>
            <a:off x="11471910" y="0"/>
            <a:ext cx="720090" cy="720090"/>
          </a:xfrm>
          <a:prstGeom prst="rect">
            <a:avLst/>
          </a:prstGeom>
        </p:spPr>
      </p:pic>
      <p:pic>
        <p:nvPicPr>
          <p:cNvPr id="13" name="图形 12"/>
          <p:cNvPicPr>
            <a:picLocks noChangeAspect="1"/>
          </p:cNvPicPr>
          <p:nvPr>
            <p:custDataLst>
              <p:tags r:id="rId3"/>
            </p:custDataLst>
          </p:nvPr>
        </p:nvPicPr>
        <p:blipFill>
          <a:blip r:embed="rId13">
            <a:extLst>
              <a:ext uri="{96DAC541-7B7A-43D3-8B79-37D633B846F1}">
                <asvg:svgBlip xmlns:asvg="http://schemas.microsoft.com/office/drawing/2016/SVG/main" xmlns="" r:embed="rId14"/>
              </a:ext>
            </a:extLst>
          </a:blip>
          <a:stretch>
            <a:fillRect/>
          </a:stretch>
        </p:blipFill>
        <p:spPr>
          <a:xfrm>
            <a:off x="0" y="6137910"/>
            <a:ext cx="720090" cy="720090"/>
          </a:xfrm>
          <a:prstGeom prst="rect">
            <a:avLst/>
          </a:prstGeom>
        </p:spPr>
      </p:pic>
      <p:sp>
        <p:nvSpPr>
          <p:cNvPr id="2" name="标题 1"/>
          <p:cNvSpPr>
            <a:spLocks noGrp="1"/>
          </p:cNvSpPr>
          <p:nvPr>
            <p:ph type="title" hasCustomPrompt="1"/>
            <p:custDataLst>
              <p:tags r:id="rId4"/>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6" name="矩形 5"/>
          <p:cNvSpPr/>
          <p:nvPr>
            <p:custDataLst>
              <p:tags r:id="rId1"/>
            </p:custDataLst>
          </p:nvPr>
        </p:nvSpPr>
        <p:spPr>
          <a:xfrm>
            <a:off x="0" y="-10800"/>
            <a:ext cx="12189600" cy="26603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形 11"/>
          <p:cNvPicPr>
            <a:picLocks noChangeAspect="1"/>
          </p:cNvPicPr>
          <p:nvPr>
            <p:custDataLst>
              <p:tags r:id="rId2"/>
            </p:custDataLst>
          </p:nvPr>
        </p:nvPicPr>
        <p:blipFill>
          <a:blip r:embed="rId11">
            <a:extLst>
              <a:ext uri="{96DAC541-7B7A-43D3-8B79-37D633B846F1}">
                <asvg:svgBlip xmlns:asvg="http://schemas.microsoft.com/office/drawing/2016/SVG/main" xmlns="" r:embed="rId12"/>
              </a:ext>
            </a:extLst>
          </a:blip>
          <a:stretch>
            <a:fillRect/>
          </a:stretch>
        </p:blipFill>
        <p:spPr>
          <a:xfrm>
            <a:off x="0" y="-10800"/>
            <a:ext cx="720090" cy="720090"/>
          </a:xfrm>
          <a:prstGeom prst="rect">
            <a:avLst/>
          </a:prstGeom>
        </p:spPr>
      </p:pic>
      <p:pic>
        <p:nvPicPr>
          <p:cNvPr id="13" name="图形 12"/>
          <p:cNvPicPr>
            <a:picLocks noChangeAspect="1"/>
          </p:cNvPicPr>
          <p:nvPr>
            <p:custDataLst>
              <p:tags r:id="rId3"/>
            </p:custDataLst>
          </p:nvPr>
        </p:nvPicPr>
        <p:blipFill>
          <a:blip r:embed="rId13">
            <a:extLst>
              <a:ext uri="{96DAC541-7B7A-43D3-8B79-37D633B846F1}">
                <asvg:svgBlip xmlns:asvg="http://schemas.microsoft.com/office/drawing/2016/SVG/main" xmlns="" r:embed="rId14"/>
              </a:ext>
            </a:extLst>
          </a:blip>
          <a:stretch>
            <a:fillRect/>
          </a:stretch>
        </p:blipFill>
        <p:spPr>
          <a:xfrm>
            <a:off x="11471910" y="6137910"/>
            <a:ext cx="720090" cy="720090"/>
          </a:xfrm>
          <a:prstGeom prst="rect">
            <a:avLst/>
          </a:prstGeom>
        </p:spPr>
      </p:pic>
      <p:sp>
        <p:nvSpPr>
          <p:cNvPr id="2" name="标题 1"/>
          <p:cNvSpPr>
            <a:spLocks noGrp="1"/>
          </p:cNvSpPr>
          <p:nvPr>
            <p:ph type="title"/>
            <p:custDataLst>
              <p:tags r:id="rId4"/>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9"/>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6" name="矩形 5"/>
          <p:cNvSpPr/>
          <p:nvPr>
            <p:custDataLst>
              <p:tags r:id="rId1"/>
            </p:custDataLst>
          </p:nvPr>
        </p:nvSpPr>
        <p:spPr>
          <a:xfrm>
            <a:off x="0" y="5029200"/>
            <a:ext cx="12189600" cy="1828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形 11"/>
          <p:cNvPicPr>
            <a:picLocks noChangeAspect="1"/>
          </p:cNvPicPr>
          <p:nvPr>
            <p:custDataLst>
              <p:tags r:id="rId2"/>
            </p:custDataLst>
          </p:nvPr>
        </p:nvPicPr>
        <p:blipFill>
          <a:blip r:embed="rId11">
            <a:extLst>
              <a:ext uri="{96DAC541-7B7A-43D3-8B79-37D633B846F1}">
                <asvg:svgBlip xmlns:asvg="http://schemas.microsoft.com/office/drawing/2016/SVG/main" xmlns="" r:embed="rId12"/>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13">
            <a:extLst>
              <a:ext uri="{96DAC541-7B7A-43D3-8B79-37D633B846F1}">
                <asvg:svgBlip xmlns:asvg="http://schemas.microsoft.com/office/drawing/2016/SVG/main" xmlns="" r:embed="rId14"/>
              </a:ext>
            </a:extLst>
          </a:blip>
          <a:stretch>
            <a:fillRect/>
          </a:stretch>
        </p:blipFill>
        <p:spPr>
          <a:xfrm>
            <a:off x="11471910" y="6137910"/>
            <a:ext cx="720090" cy="720090"/>
          </a:xfrm>
          <a:prstGeom prst="rect">
            <a:avLst/>
          </a:prstGeom>
        </p:spPr>
      </p:pic>
      <p:sp>
        <p:nvSpPr>
          <p:cNvPr id="2" name="标题 1"/>
          <p:cNvSpPr>
            <a:spLocks noGrp="1"/>
          </p:cNvSpPr>
          <p:nvPr>
            <p:ph type="title"/>
            <p:custDataLst>
              <p:tags r:id="rId4"/>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9"/>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形 11"/>
          <p:cNvPicPr>
            <a:picLocks noChangeAspect="1"/>
          </p:cNvPicPr>
          <p:nvPr>
            <p:custDataLst>
              <p:tags r:id="rId2"/>
            </p:custDataLst>
          </p:nvPr>
        </p:nvPicPr>
        <p:blipFill>
          <a:blip r:embed="rId13">
            <a:extLst>
              <a:ext uri="{96DAC541-7B7A-43D3-8B79-37D633B846F1}">
                <asvg:svgBlip xmlns:asvg="http://schemas.microsoft.com/office/drawing/2016/SVG/main" xmlns="" r:embed="rId14"/>
              </a:ext>
            </a:extLst>
          </a:blip>
          <a:stretch>
            <a:fillRect/>
          </a:stretch>
        </p:blipFill>
        <p:spPr>
          <a:xfrm>
            <a:off x="11471910" y="6137910"/>
            <a:ext cx="720090" cy="720090"/>
          </a:xfrm>
          <a:prstGeom prst="rect">
            <a:avLst/>
          </a:prstGeom>
        </p:spPr>
      </p:pic>
      <p:pic>
        <p:nvPicPr>
          <p:cNvPr id="6" name="图形 12"/>
          <p:cNvPicPr>
            <a:picLocks noChangeAspect="1"/>
          </p:cNvPicPr>
          <p:nvPr>
            <p:custDataLst>
              <p:tags r:id="rId3"/>
            </p:custDataLst>
          </p:nvPr>
        </p:nvPicPr>
        <p:blipFill>
          <a:blip r:embed="rId15">
            <a:extLst>
              <a:ext uri="{96DAC541-7B7A-43D3-8B79-37D633B846F1}">
                <asvg:svgBlip xmlns:asvg="http://schemas.microsoft.com/office/drawing/2016/SVG/main" xmlns="" r:embed="rId16"/>
              </a:ext>
            </a:extLst>
          </a:blip>
          <a:stretch>
            <a:fillRect/>
          </a:stretch>
        </p:blipFill>
        <p:spPr>
          <a:xfrm>
            <a:off x="0" y="6137910"/>
            <a:ext cx="720090" cy="720090"/>
          </a:xfrm>
          <a:prstGeom prst="rect">
            <a:avLst/>
          </a:prstGeom>
        </p:spPr>
      </p:pic>
      <p:sp>
        <p:nvSpPr>
          <p:cNvPr id="2" name="标题 1"/>
          <p:cNvSpPr>
            <a:spLocks noGrp="1"/>
          </p:cNvSpPr>
          <p:nvPr>
            <p:ph type="title"/>
            <p:custDataLst>
              <p:tags r:id="rId4"/>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6" name="矩形 5"/>
          <p:cNvSpPr/>
          <p:nvPr>
            <p:custDataLst>
              <p:tags r:id="rId1"/>
            </p:custDataLst>
          </p:nvPr>
        </p:nvSpPr>
        <p:spPr>
          <a:xfrm>
            <a:off x="0" y="959400"/>
            <a:ext cx="12189600" cy="49391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形 11"/>
          <p:cNvPicPr>
            <a:picLocks noChangeAspect="1"/>
          </p:cNvPicPr>
          <p:nvPr>
            <p:custDataLst>
              <p:tags r:id="rId2"/>
            </p:custDataLst>
          </p:nvPr>
        </p:nvPicPr>
        <p:blipFill>
          <a:blip r:embed="rId10">
            <a:extLst>
              <a:ext uri="{96DAC541-7B7A-43D3-8B79-37D633B846F1}">
                <asvg:svgBlip xmlns:asvg="http://schemas.microsoft.com/office/drawing/2016/SVG/main" xmlns="" r:embed="rId11"/>
              </a:ext>
            </a:extLst>
          </a:blip>
          <a:stretch>
            <a:fillRect/>
          </a:stretch>
        </p:blipFill>
        <p:spPr>
          <a:xfrm>
            <a:off x="10436061" y="-10801"/>
            <a:ext cx="1753527" cy="1753527"/>
          </a:xfrm>
          <a:prstGeom prst="rect">
            <a:avLst/>
          </a:prstGeom>
        </p:spPr>
      </p:pic>
      <p:pic>
        <p:nvPicPr>
          <p:cNvPr id="13" name="图形 12"/>
          <p:cNvPicPr>
            <a:picLocks noChangeAspect="1"/>
          </p:cNvPicPr>
          <p:nvPr>
            <p:custDataLst>
              <p:tags r:id="rId3"/>
            </p:custDataLst>
          </p:nvPr>
        </p:nvPicPr>
        <p:blipFill>
          <a:blip r:embed="rId12">
            <a:extLst>
              <a:ext uri="{96DAC541-7B7A-43D3-8B79-37D633B846F1}">
                <asvg:svgBlip xmlns:asvg="http://schemas.microsoft.com/office/drawing/2016/SVG/main" xmlns="" r:embed="rId13"/>
              </a:ext>
            </a:extLst>
          </a:blip>
          <a:stretch>
            <a:fillRect/>
          </a:stretch>
        </p:blipFill>
        <p:spPr>
          <a:xfrm>
            <a:off x="0" y="5104461"/>
            <a:ext cx="1753527" cy="1753527"/>
          </a:xfrm>
          <a:prstGeom prst="rect">
            <a:avLst/>
          </a:prstGeom>
        </p:spPr>
      </p:pic>
      <p:sp>
        <p:nvSpPr>
          <p:cNvPr id="2" name="标题 1"/>
          <p:cNvSpPr>
            <a:spLocks noGrp="1"/>
          </p:cNvSpPr>
          <p:nvPr>
            <p:ph type="title" hasCustomPrompt="1"/>
            <p:custDataLst>
              <p:tags r:id="rId4"/>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6" name="图形 25"/>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27775"/>
            <a:ext cx="12192000" cy="6802449"/>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2" name="标题 1"/>
          <p:cNvSpPr>
            <a:spLocks noGrp="1"/>
          </p:cNvSpPr>
          <p:nvPr>
            <p:ph type="ctrTitle" idx="2" hasCustomPrompt="1"/>
            <p:custDataLst>
              <p:tags r:id="rId2"/>
            </p:custDataLst>
          </p:nvPr>
        </p:nvSpPr>
        <p:spPr>
          <a:xfrm>
            <a:off x="1652270" y="1393230"/>
            <a:ext cx="8890064" cy="3708241"/>
          </a:xfr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613791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5" name="图形 14"/>
          <p:cNvPicPr>
            <a:picLocks noChangeAspect="1"/>
          </p:cNvPicPr>
          <p:nvPr>
            <p:custDataLst>
              <p:tags r:id="rId1"/>
            </p:custDataLst>
          </p:nvPr>
        </p:nvPicPr>
        <p:blipFill>
          <a:blip r:embed="rId7">
            <a:extLst>
              <a:ext uri="{96DAC541-7B7A-43D3-8B79-37D633B846F1}">
                <asvg:svgBlip xmlns:asvg="http://schemas.microsoft.com/office/drawing/2016/SVG/main" xmlns="" r:embed="rId8"/>
              </a:ext>
            </a:extLst>
          </a:blip>
          <a:stretch>
            <a:fillRect/>
          </a:stretch>
        </p:blipFill>
        <p:spPr>
          <a:xfrm>
            <a:off x="215153" y="1811319"/>
            <a:ext cx="2923975" cy="3235350"/>
          </a:xfrm>
          <a:prstGeom prst="rect">
            <a:avLst/>
          </a:prstGeom>
        </p:spPr>
      </p:pic>
      <p:pic>
        <p:nvPicPr>
          <p:cNvPr id="12" name="图形 11"/>
          <p:cNvPicPr>
            <a:picLocks noChangeAspect="1"/>
          </p:cNvPicPr>
          <p:nvPr>
            <p:custDataLst>
              <p:tags r:id="rId2"/>
            </p:custDataLst>
          </p:nvPr>
        </p:nvPicPr>
        <p:blipFill>
          <a:blip r:embed="rId9">
            <a:extLst>
              <a:ext uri="{96DAC541-7B7A-43D3-8B79-37D633B846F1}">
                <asvg:svgBlip xmlns:asvg="http://schemas.microsoft.com/office/drawing/2016/SVG/main" xmlns="" r:embed="rId10"/>
              </a:ext>
            </a:extLst>
          </a:blip>
          <a:stretch>
            <a:fillRect/>
          </a:stretch>
        </p:blipFill>
        <p:spPr>
          <a:xfrm>
            <a:off x="11471910" y="6137910"/>
            <a:ext cx="720090" cy="720090"/>
          </a:xfrm>
          <a:prstGeom prst="rect">
            <a:avLst/>
          </a:prstGeom>
        </p:spPr>
      </p:pic>
      <p:pic>
        <p:nvPicPr>
          <p:cNvPr id="13" name="图形 12"/>
          <p:cNvPicPr>
            <a:picLocks noChangeAspect="1"/>
          </p:cNvPicPr>
          <p:nvPr>
            <p:custDataLst>
              <p:tags r:id="rId3"/>
            </p:custDataLst>
          </p:nvPr>
        </p:nvPicPr>
        <p:blipFill>
          <a:blip r:embed="rId11">
            <a:extLst>
              <a:ext uri="{96DAC541-7B7A-43D3-8B79-37D633B846F1}">
                <asvg:svgBlip xmlns:asvg="http://schemas.microsoft.com/office/drawing/2016/SVG/main" xmlns="" r:embed="rId12"/>
              </a:ext>
            </a:extLst>
          </a:blip>
          <a:stretch>
            <a:fillRect/>
          </a:stretch>
        </p:blipFill>
        <p:spPr>
          <a:xfrm>
            <a:off x="11471910" y="0"/>
            <a:ext cx="720090" cy="720090"/>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2" name="副标题 2"/>
          <p:cNvSpPr>
            <a:spLocks noGrp="1"/>
          </p:cNvSpPr>
          <p:nvPr>
            <p:ph type="subTitle" idx="3" hasCustomPrompt="1"/>
            <p:custDataLst>
              <p:tags r:id="rId4"/>
            </p:custDataLst>
          </p:nvPr>
        </p:nvSpPr>
        <p:spPr>
          <a:xfrm>
            <a:off x="4521236" y="2976598"/>
            <a:ext cx="6857365" cy="825334"/>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p>
        </p:txBody>
      </p:sp>
      <p:sp>
        <p:nvSpPr>
          <p:cNvPr id="3" name="标题 3"/>
          <p:cNvSpPr>
            <a:spLocks noGrp="1"/>
          </p:cNvSpPr>
          <p:nvPr>
            <p:ph type="ctrTitle" idx="2" hasCustomPrompt="1"/>
            <p:custDataLst>
              <p:tags r:id="rId5"/>
            </p:custDataLst>
          </p:nvPr>
        </p:nvSpPr>
        <p:spPr>
          <a:xfrm>
            <a:off x="4521236" y="2000603"/>
            <a:ext cx="6858000" cy="845820"/>
          </a:xfrm>
        </p:spPr>
        <p:txBody>
          <a:bodyPr vert="horz" wrap="square"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613791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613791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黑体" panose="02010609060101010101" charset="-122"/>
                <a:cs typeface="黑体" panose="02010609060101010101" charset="-122"/>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5" name="图形 14"/>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831207" y="1234440"/>
            <a:ext cx="3966703" cy="4389120"/>
          </a:xfrm>
          <a:prstGeom prst="rect">
            <a:avLst/>
          </a:prstGeom>
        </p:spPr>
      </p:pic>
      <p:pic>
        <p:nvPicPr>
          <p:cNvPr id="12" name="图形 11"/>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0"/>
            <a:ext cx="720090" cy="72009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6137910"/>
            <a:ext cx="720090" cy="720090"/>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t>2023/12/31 Sunday</a:t>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6137910"/>
            <a:ext cx="720090" cy="720090"/>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6137910"/>
            <a:ext cx="720090" cy="72009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6" name="图形 25"/>
          <p:cNvPicPr>
            <a:picLocks noChangeAspect="1"/>
          </p:cNvPicPr>
          <p:nvPr>
            <p:custDataLst>
              <p:tags r:id="rId1"/>
            </p:custDataLst>
          </p:nvPr>
        </p:nvPicPr>
        <p:blipFill>
          <a:blip r:embed="rId5">
            <a:extLst>
              <a:ext uri="{96DAC541-7B7A-43D3-8B79-37D633B846F1}">
                <asvg:svgBlip xmlns:asvg="http://schemas.microsoft.com/office/drawing/2016/SVG/main" xmlns="" r:embed="rId6"/>
              </a:ext>
            </a:extLst>
          </a:blip>
          <a:stretch>
            <a:fillRect/>
          </a:stretch>
        </p:blipFill>
        <p:spPr>
          <a:xfrm>
            <a:off x="0" y="27775"/>
            <a:ext cx="12192000" cy="6802449"/>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2" name="文本占位符 2"/>
          <p:cNvSpPr>
            <a:spLocks noGrp="1"/>
          </p:cNvSpPr>
          <p:nvPr>
            <p:ph type="body" idx="1" hasCustomPrompt="1"/>
            <p:custDataLst>
              <p:tags r:id="rId2"/>
            </p:custDataLst>
          </p:nvPr>
        </p:nvSpPr>
        <p:spPr>
          <a:xfrm>
            <a:off x="1652905" y="1650127"/>
            <a:ext cx="8889429" cy="1128235"/>
          </a:xfrm>
        </p:spPr>
        <p:txBody>
          <a:bodyPr vert="horz" wrap="square" lIns="0" tIns="0" rIns="0" bIns="0" rtlCol="0" anchor="b"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p>
        </p:txBody>
      </p:sp>
      <p:sp>
        <p:nvSpPr>
          <p:cNvPr id="6" name="标题 4"/>
          <p:cNvSpPr>
            <a:spLocks noGrp="1"/>
          </p:cNvSpPr>
          <p:nvPr>
            <p:ph type="title" hasCustomPrompt="1"/>
            <p:custDataLst>
              <p:tags r:id="rId3"/>
            </p:custDataLst>
          </p:nvPr>
        </p:nvSpPr>
        <p:spPr>
          <a:xfrm>
            <a:off x="1652270" y="2930762"/>
            <a:ext cx="8890064" cy="2277110"/>
          </a:xfrm>
        </p:spPr>
        <p:txBody>
          <a:bodyPr vert="horz" wrap="square" lIns="0" tIns="0" rIns="0" bIns="0" rtlCol="0" anchor="t" anchorCtr="0">
            <a:normAutofit/>
          </a:bodyPr>
          <a:lstStyle>
            <a:lvl1pPr marL="0" marR="0" lvl="0" algn="ctr" defTabSz="914400" rtl="0" eaLnBrk="1" fontAlgn="auto" latinLnBrk="0" hangingPunct="1">
              <a:lnSpc>
                <a:spcPct val="100000"/>
              </a:lnSpc>
              <a:spcBef>
                <a:spcPct val="0"/>
              </a:spcBef>
              <a:spcAft>
                <a:spcPts val="0"/>
              </a:spcAft>
              <a:buClrTx/>
              <a:buSzTx/>
              <a:buFontTx/>
              <a:buNone/>
              <a:defRPr kumimoji="0" lang="zh-CN" altLang="en-US" sz="7400" b="1" i="0" u="none" strike="noStrike" kern="1200" cap="none" spc="700" normalizeH="0" baseline="0" noProof="0" dirty="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8">
            <a:extLst>
              <a:ext uri="{96DAC541-7B7A-43D3-8B79-37D633B846F1}">
                <asvg:svgBlip xmlns:asvg="http://schemas.microsoft.com/office/drawing/2016/SVG/main" xmlns="" r:embed="rId9"/>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10">
            <a:extLst>
              <a:ext uri="{96DAC541-7B7A-43D3-8B79-37D633B846F1}">
                <asvg:svgBlip xmlns:asvg="http://schemas.microsoft.com/office/drawing/2016/SVG/main" xmlns="" r:embed="rId11"/>
              </a:ext>
            </a:extLst>
          </a:blip>
          <a:stretch>
            <a:fillRect/>
          </a:stretch>
        </p:blipFill>
        <p:spPr>
          <a:xfrm>
            <a:off x="11471910" y="6137910"/>
            <a:ext cx="720090" cy="720090"/>
          </a:xfrm>
          <a:prstGeom prst="rect">
            <a:avLst/>
          </a:prstGeom>
        </p:spPr>
      </p:pic>
      <p:sp>
        <p:nvSpPr>
          <p:cNvPr id="2" name="标题 1"/>
          <p:cNvSpPr>
            <a:spLocks noGrp="1"/>
          </p:cNvSpPr>
          <p:nvPr>
            <p:ph type="title"/>
            <p:custDataLst>
              <p:tags r:id="rId3"/>
            </p:custDataLst>
          </p:nvPr>
        </p:nvSpPr>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6" name="矩形 5"/>
          <p:cNvSpPr/>
          <p:nvPr>
            <p:custDataLst>
              <p:tags r:id="rId1"/>
            </p:custDataLst>
          </p:nvPr>
        </p:nvSpPr>
        <p:spPr>
          <a:xfrm>
            <a:off x="294600" y="302400"/>
            <a:ext cx="11602796" cy="62531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形 11"/>
          <p:cNvPicPr>
            <a:picLocks noChangeAspect="1"/>
          </p:cNvPicPr>
          <p:nvPr>
            <p:custDataLst>
              <p:tags r:id="rId2"/>
            </p:custDataLst>
          </p:nvPr>
        </p:nvPicPr>
        <p:blipFill>
          <a:blip r:embed="rId10">
            <a:extLst>
              <a:ext uri="{96DAC541-7B7A-43D3-8B79-37D633B846F1}">
                <asvg:svgBlip xmlns:asvg="http://schemas.microsoft.com/office/drawing/2016/SVG/main" xmlns="" r:embed="rId11"/>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12">
            <a:extLst>
              <a:ext uri="{96DAC541-7B7A-43D3-8B79-37D633B846F1}">
                <asvg:svgBlip xmlns:asvg="http://schemas.microsoft.com/office/drawing/2016/SVG/main" xmlns="" r:embed="rId13"/>
              </a:ext>
            </a:extLst>
          </a:blip>
          <a:stretch>
            <a:fillRect/>
          </a:stretch>
        </p:blipFill>
        <p:spPr>
          <a:xfrm>
            <a:off x="11471910" y="6137910"/>
            <a:ext cx="720090" cy="720090"/>
          </a:xfrm>
          <a:prstGeom prst="rect">
            <a:avLst/>
          </a:prstGeom>
        </p:spPr>
      </p:pic>
      <p:sp>
        <p:nvSpPr>
          <p:cNvPr id="2" name="标题 1"/>
          <p:cNvSpPr>
            <a:spLocks noGrp="1"/>
          </p:cNvSpPr>
          <p:nvPr>
            <p:ph type="title" hasCustomPrompt="1"/>
            <p:custDataLst>
              <p:tags r:id="rId4"/>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5"/>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6" name="矩形 5"/>
          <p:cNvSpPr/>
          <p:nvPr>
            <p:custDataLst>
              <p:tags r:id="rId1"/>
            </p:custDataLst>
          </p:nvPr>
        </p:nvSpPr>
        <p:spPr>
          <a:xfrm>
            <a:off x="0" y="-10800"/>
            <a:ext cx="4827588" cy="68687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形 11"/>
          <p:cNvPicPr>
            <a:picLocks noChangeAspect="1"/>
          </p:cNvPicPr>
          <p:nvPr>
            <p:custDataLst>
              <p:tags r:id="rId2"/>
            </p:custDataLst>
          </p:nvPr>
        </p:nvPicPr>
        <p:blipFill>
          <a:blip r:embed="rId11">
            <a:extLst>
              <a:ext uri="{96DAC541-7B7A-43D3-8B79-37D633B846F1}">
                <asvg:svgBlip xmlns:asvg="http://schemas.microsoft.com/office/drawing/2016/SVG/main" xmlns="" r:embed="rId12"/>
              </a:ext>
            </a:extLst>
          </a:blip>
          <a:stretch>
            <a:fillRect/>
          </a:stretch>
        </p:blipFill>
        <p:spPr>
          <a:xfrm>
            <a:off x="11471910" y="0"/>
            <a:ext cx="720090" cy="720090"/>
          </a:xfrm>
          <a:prstGeom prst="rect">
            <a:avLst/>
          </a:prstGeom>
        </p:spPr>
      </p:pic>
      <p:pic>
        <p:nvPicPr>
          <p:cNvPr id="13" name="图形 12"/>
          <p:cNvPicPr>
            <a:picLocks noChangeAspect="1"/>
          </p:cNvPicPr>
          <p:nvPr>
            <p:custDataLst>
              <p:tags r:id="rId3"/>
            </p:custDataLst>
          </p:nvPr>
        </p:nvPicPr>
        <p:blipFill>
          <a:blip r:embed="rId13">
            <a:extLst>
              <a:ext uri="{96DAC541-7B7A-43D3-8B79-37D633B846F1}">
                <asvg:svgBlip xmlns:asvg="http://schemas.microsoft.com/office/drawing/2016/SVG/main" xmlns="" r:embed="rId14"/>
              </a:ext>
            </a:extLst>
          </a:blip>
          <a:stretch>
            <a:fillRect/>
          </a:stretch>
        </p:blipFill>
        <p:spPr>
          <a:xfrm>
            <a:off x="0" y="6137910"/>
            <a:ext cx="720090" cy="720090"/>
          </a:xfrm>
          <a:prstGeom prst="rect">
            <a:avLst/>
          </a:prstGeom>
        </p:spPr>
      </p:pic>
      <p:sp>
        <p:nvSpPr>
          <p:cNvPr id="2" name="标题 1"/>
          <p:cNvSpPr>
            <a:spLocks noGrp="1"/>
          </p:cNvSpPr>
          <p:nvPr>
            <p:ph type="title" hasCustomPrompt="1"/>
            <p:custDataLst>
              <p:tags r:id="rId4"/>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6" name="矩形 5"/>
          <p:cNvSpPr/>
          <p:nvPr>
            <p:custDataLst>
              <p:tags r:id="rId1"/>
            </p:custDataLst>
          </p:nvPr>
        </p:nvSpPr>
        <p:spPr>
          <a:xfrm>
            <a:off x="0" y="-10800"/>
            <a:ext cx="12189600" cy="26603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形 11"/>
          <p:cNvPicPr>
            <a:picLocks noChangeAspect="1"/>
          </p:cNvPicPr>
          <p:nvPr>
            <p:custDataLst>
              <p:tags r:id="rId2"/>
            </p:custDataLst>
          </p:nvPr>
        </p:nvPicPr>
        <p:blipFill>
          <a:blip r:embed="rId11">
            <a:extLst>
              <a:ext uri="{96DAC541-7B7A-43D3-8B79-37D633B846F1}">
                <asvg:svgBlip xmlns:asvg="http://schemas.microsoft.com/office/drawing/2016/SVG/main" xmlns="" r:embed="rId12"/>
              </a:ext>
            </a:extLst>
          </a:blip>
          <a:stretch>
            <a:fillRect/>
          </a:stretch>
        </p:blipFill>
        <p:spPr>
          <a:xfrm>
            <a:off x="0" y="-10800"/>
            <a:ext cx="720090" cy="720090"/>
          </a:xfrm>
          <a:prstGeom prst="rect">
            <a:avLst/>
          </a:prstGeom>
        </p:spPr>
      </p:pic>
      <p:pic>
        <p:nvPicPr>
          <p:cNvPr id="13" name="图形 12"/>
          <p:cNvPicPr>
            <a:picLocks noChangeAspect="1"/>
          </p:cNvPicPr>
          <p:nvPr>
            <p:custDataLst>
              <p:tags r:id="rId3"/>
            </p:custDataLst>
          </p:nvPr>
        </p:nvPicPr>
        <p:blipFill>
          <a:blip r:embed="rId13">
            <a:extLst>
              <a:ext uri="{96DAC541-7B7A-43D3-8B79-37D633B846F1}">
                <asvg:svgBlip xmlns:asvg="http://schemas.microsoft.com/office/drawing/2016/SVG/main" xmlns="" r:embed="rId14"/>
              </a:ext>
            </a:extLst>
          </a:blip>
          <a:stretch>
            <a:fillRect/>
          </a:stretch>
        </p:blipFill>
        <p:spPr>
          <a:xfrm>
            <a:off x="11471910" y="6137910"/>
            <a:ext cx="720090" cy="720090"/>
          </a:xfrm>
          <a:prstGeom prst="rect">
            <a:avLst/>
          </a:prstGeom>
        </p:spPr>
      </p:pic>
      <p:sp>
        <p:nvSpPr>
          <p:cNvPr id="2" name="标题 1"/>
          <p:cNvSpPr>
            <a:spLocks noGrp="1"/>
          </p:cNvSpPr>
          <p:nvPr>
            <p:ph type="title"/>
            <p:custDataLst>
              <p:tags r:id="rId4"/>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9"/>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3737979" y="1908962"/>
            <a:ext cx="491491" cy="81915"/>
          </a:xfrm>
          <a:custGeom>
            <a:avLst/>
            <a:gdLst/>
            <a:ahLst/>
            <a:cxnLst/>
            <a:rect l="l" t="t" r="r" b="b"/>
            <a:pathLst>
              <a:path w="491489" h="81914">
                <a:moveTo>
                  <a:pt x="490931" y="81432"/>
                </a:moveTo>
                <a:lnTo>
                  <a:pt x="0" y="81432"/>
                </a:lnTo>
                <a:lnTo>
                  <a:pt x="0" y="0"/>
                </a:lnTo>
                <a:lnTo>
                  <a:pt x="490931" y="0"/>
                </a:lnTo>
                <a:lnTo>
                  <a:pt x="490931" y="81432"/>
                </a:lnTo>
                <a:close/>
              </a:path>
            </a:pathLst>
          </a:custGeom>
          <a:solidFill>
            <a:srgbClr val="FF0000"/>
          </a:solidFill>
        </p:spPr>
        <p:txBody>
          <a:bodyPr wrap="square" lIns="0" tIns="0" rIns="0" bIns="0" rtlCol="0"/>
          <a:lstStyle/>
          <a:p>
            <a:endParaRPr sz="1350"/>
          </a:p>
        </p:txBody>
      </p:sp>
      <p:pic>
        <p:nvPicPr>
          <p:cNvPr id="18" name="bg object 18"/>
          <p:cNvPicPr/>
          <p:nvPr/>
        </p:nvPicPr>
        <p:blipFill>
          <a:blip r:embed="rId3" cstate="print"/>
          <a:stretch>
            <a:fillRect/>
          </a:stretch>
        </p:blipFill>
        <p:spPr>
          <a:xfrm>
            <a:off x="3381731" y="1700910"/>
            <a:ext cx="136411" cy="523227"/>
          </a:xfrm>
          <a:prstGeom prst="rect">
            <a:avLst/>
          </a:prstGeom>
        </p:spPr>
      </p:pic>
      <p:pic>
        <p:nvPicPr>
          <p:cNvPr id="19" name="bg object 19"/>
          <p:cNvPicPr/>
          <p:nvPr/>
        </p:nvPicPr>
        <p:blipFill>
          <a:blip r:embed="rId4" cstate="print"/>
          <a:stretch>
            <a:fillRect/>
          </a:stretch>
        </p:blipFill>
        <p:spPr>
          <a:xfrm>
            <a:off x="4446600" y="1700910"/>
            <a:ext cx="136407" cy="523227"/>
          </a:xfrm>
          <a:prstGeom prst="rect">
            <a:avLst/>
          </a:prstGeom>
        </p:spPr>
      </p:pic>
      <p:pic>
        <p:nvPicPr>
          <p:cNvPr id="20" name="bg object 20"/>
          <p:cNvPicPr/>
          <p:nvPr/>
        </p:nvPicPr>
        <p:blipFill>
          <a:blip r:embed="rId5" cstate="print"/>
          <a:stretch>
            <a:fillRect/>
          </a:stretch>
        </p:blipFill>
        <p:spPr>
          <a:xfrm>
            <a:off x="4826115" y="1689595"/>
            <a:ext cx="538671" cy="547370"/>
          </a:xfrm>
          <a:prstGeom prst="rect">
            <a:avLst/>
          </a:prstGeom>
        </p:spPr>
      </p:pic>
      <p:pic>
        <p:nvPicPr>
          <p:cNvPr id="21" name="bg object 21"/>
          <p:cNvPicPr/>
          <p:nvPr/>
        </p:nvPicPr>
        <p:blipFill>
          <a:blip r:embed="rId6" cstate="print"/>
          <a:stretch>
            <a:fillRect/>
          </a:stretch>
        </p:blipFill>
        <p:spPr>
          <a:xfrm>
            <a:off x="5402440" y="1691716"/>
            <a:ext cx="532307" cy="533400"/>
          </a:xfrm>
          <a:prstGeom prst="rect">
            <a:avLst/>
          </a:prstGeom>
        </p:spPr>
      </p:pic>
      <p:sp>
        <p:nvSpPr>
          <p:cNvPr id="22" name="bg object 22"/>
          <p:cNvSpPr/>
          <p:nvPr/>
        </p:nvSpPr>
        <p:spPr>
          <a:xfrm>
            <a:off x="3726865" y="1897849"/>
            <a:ext cx="513715" cy="104139"/>
          </a:xfrm>
          <a:custGeom>
            <a:avLst/>
            <a:gdLst/>
            <a:ahLst/>
            <a:cxnLst/>
            <a:rect l="l" t="t" r="r" b="b"/>
            <a:pathLst>
              <a:path w="513714" h="104139">
                <a:moveTo>
                  <a:pt x="502043" y="103670"/>
                </a:moveTo>
                <a:lnTo>
                  <a:pt x="11112" y="103670"/>
                </a:lnTo>
                <a:lnTo>
                  <a:pt x="8636" y="103390"/>
                </a:lnTo>
                <a:lnTo>
                  <a:pt x="0" y="92557"/>
                </a:lnTo>
                <a:lnTo>
                  <a:pt x="0" y="11112"/>
                </a:lnTo>
                <a:lnTo>
                  <a:pt x="11112" y="0"/>
                </a:lnTo>
                <a:lnTo>
                  <a:pt x="502043" y="0"/>
                </a:lnTo>
                <a:lnTo>
                  <a:pt x="513156" y="11112"/>
                </a:lnTo>
                <a:lnTo>
                  <a:pt x="22225" y="11112"/>
                </a:lnTo>
                <a:lnTo>
                  <a:pt x="11112" y="22225"/>
                </a:lnTo>
                <a:lnTo>
                  <a:pt x="22225" y="22225"/>
                </a:lnTo>
                <a:lnTo>
                  <a:pt x="22225" y="81445"/>
                </a:lnTo>
                <a:lnTo>
                  <a:pt x="11112" y="81445"/>
                </a:lnTo>
                <a:lnTo>
                  <a:pt x="22225" y="92557"/>
                </a:lnTo>
                <a:lnTo>
                  <a:pt x="513156" y="92557"/>
                </a:lnTo>
                <a:lnTo>
                  <a:pt x="512876" y="95021"/>
                </a:lnTo>
                <a:lnTo>
                  <a:pt x="504520" y="103390"/>
                </a:lnTo>
                <a:lnTo>
                  <a:pt x="502043" y="103670"/>
                </a:lnTo>
                <a:close/>
              </a:path>
              <a:path w="513714" h="104139">
                <a:moveTo>
                  <a:pt x="22225" y="22225"/>
                </a:moveTo>
                <a:lnTo>
                  <a:pt x="11112" y="22225"/>
                </a:lnTo>
                <a:lnTo>
                  <a:pt x="22225" y="11112"/>
                </a:lnTo>
                <a:lnTo>
                  <a:pt x="22225" y="22225"/>
                </a:lnTo>
                <a:close/>
              </a:path>
              <a:path w="513714" h="104139">
                <a:moveTo>
                  <a:pt x="490931" y="22225"/>
                </a:moveTo>
                <a:lnTo>
                  <a:pt x="22225" y="22225"/>
                </a:lnTo>
                <a:lnTo>
                  <a:pt x="22225" y="11112"/>
                </a:lnTo>
                <a:lnTo>
                  <a:pt x="490931" y="11112"/>
                </a:lnTo>
                <a:lnTo>
                  <a:pt x="490931" y="22225"/>
                </a:lnTo>
                <a:close/>
              </a:path>
              <a:path w="513714" h="104139">
                <a:moveTo>
                  <a:pt x="490931" y="92557"/>
                </a:moveTo>
                <a:lnTo>
                  <a:pt x="490931" y="11112"/>
                </a:lnTo>
                <a:lnTo>
                  <a:pt x="502043" y="22225"/>
                </a:lnTo>
                <a:lnTo>
                  <a:pt x="513156" y="22225"/>
                </a:lnTo>
                <a:lnTo>
                  <a:pt x="513156" y="81445"/>
                </a:lnTo>
                <a:lnTo>
                  <a:pt x="502043" y="81445"/>
                </a:lnTo>
                <a:lnTo>
                  <a:pt x="490931" y="92557"/>
                </a:lnTo>
                <a:close/>
              </a:path>
              <a:path w="513714" h="104139">
                <a:moveTo>
                  <a:pt x="513156" y="22225"/>
                </a:moveTo>
                <a:lnTo>
                  <a:pt x="502043" y="22225"/>
                </a:lnTo>
                <a:lnTo>
                  <a:pt x="490931" y="11112"/>
                </a:lnTo>
                <a:lnTo>
                  <a:pt x="513156" y="11112"/>
                </a:lnTo>
                <a:lnTo>
                  <a:pt x="513156" y="22225"/>
                </a:lnTo>
                <a:close/>
              </a:path>
              <a:path w="513714" h="104139">
                <a:moveTo>
                  <a:pt x="22225" y="92557"/>
                </a:moveTo>
                <a:lnTo>
                  <a:pt x="11112" y="81445"/>
                </a:lnTo>
                <a:lnTo>
                  <a:pt x="22225" y="81445"/>
                </a:lnTo>
                <a:lnTo>
                  <a:pt x="22225" y="92557"/>
                </a:lnTo>
                <a:close/>
              </a:path>
              <a:path w="513714" h="104139">
                <a:moveTo>
                  <a:pt x="490931" y="92557"/>
                </a:moveTo>
                <a:lnTo>
                  <a:pt x="22225" y="92557"/>
                </a:lnTo>
                <a:lnTo>
                  <a:pt x="22225" y="81445"/>
                </a:lnTo>
                <a:lnTo>
                  <a:pt x="490931" y="81445"/>
                </a:lnTo>
                <a:lnTo>
                  <a:pt x="490931" y="92557"/>
                </a:lnTo>
                <a:close/>
              </a:path>
              <a:path w="513714" h="104139">
                <a:moveTo>
                  <a:pt x="513156" y="92557"/>
                </a:moveTo>
                <a:lnTo>
                  <a:pt x="490931" y="92557"/>
                </a:lnTo>
                <a:lnTo>
                  <a:pt x="502043" y="81445"/>
                </a:lnTo>
                <a:lnTo>
                  <a:pt x="513156" y="81445"/>
                </a:lnTo>
                <a:lnTo>
                  <a:pt x="513156" y="92557"/>
                </a:lnTo>
                <a:close/>
              </a:path>
            </a:pathLst>
          </a:custGeom>
          <a:solidFill>
            <a:srgbClr val="FFFF00"/>
          </a:solidFill>
        </p:spPr>
        <p:txBody>
          <a:bodyPr wrap="square" lIns="0" tIns="0" rIns="0" bIns="0" rtlCol="0"/>
          <a:lstStyle/>
          <a:p>
            <a:endParaRPr sz="1350"/>
          </a:p>
        </p:txBody>
      </p:sp>
      <p:pic>
        <p:nvPicPr>
          <p:cNvPr id="23" name="bg object 23"/>
          <p:cNvPicPr/>
          <p:nvPr/>
        </p:nvPicPr>
        <p:blipFill>
          <a:blip r:embed="rId7" cstate="print"/>
          <a:stretch>
            <a:fillRect/>
          </a:stretch>
        </p:blipFill>
        <p:spPr>
          <a:xfrm>
            <a:off x="5967933" y="1693862"/>
            <a:ext cx="1648625" cy="534276"/>
          </a:xfrm>
          <a:prstGeom prst="rect">
            <a:avLst/>
          </a:prstGeom>
        </p:spPr>
      </p:pic>
      <p:sp>
        <p:nvSpPr>
          <p:cNvPr id="2" name="Holder 2"/>
          <p:cNvSpPr>
            <a:spLocks noGrp="1"/>
          </p:cNvSpPr>
          <p:nvPr>
            <p:ph type="title"/>
          </p:nvPr>
        </p:nvSpPr>
        <p:spPr/>
        <p:txBody>
          <a:bodyPr lIns="0" tIns="0" rIns="0" bIns="0"/>
          <a:lstStyle>
            <a:lvl1pPr>
              <a:defRPr sz="4400" b="1" i="0">
                <a:solidFill>
                  <a:schemeClr val="bg1"/>
                </a:solidFill>
                <a:latin typeface="黑体" panose="02010609060101010101" charset="-122"/>
                <a:cs typeface="黑体" panose="02010609060101010101" charset="-12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6" name="矩形 5"/>
          <p:cNvSpPr/>
          <p:nvPr>
            <p:custDataLst>
              <p:tags r:id="rId1"/>
            </p:custDataLst>
          </p:nvPr>
        </p:nvSpPr>
        <p:spPr>
          <a:xfrm>
            <a:off x="0" y="5029200"/>
            <a:ext cx="12189600" cy="1828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形 11"/>
          <p:cNvPicPr>
            <a:picLocks noChangeAspect="1"/>
          </p:cNvPicPr>
          <p:nvPr>
            <p:custDataLst>
              <p:tags r:id="rId2"/>
            </p:custDataLst>
          </p:nvPr>
        </p:nvPicPr>
        <p:blipFill>
          <a:blip r:embed="rId11">
            <a:extLst>
              <a:ext uri="{96DAC541-7B7A-43D3-8B79-37D633B846F1}">
                <asvg:svgBlip xmlns:asvg="http://schemas.microsoft.com/office/drawing/2016/SVG/main" xmlns="" r:embed="rId12"/>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13">
            <a:extLst>
              <a:ext uri="{96DAC541-7B7A-43D3-8B79-37D633B846F1}">
                <asvg:svgBlip xmlns:asvg="http://schemas.microsoft.com/office/drawing/2016/SVG/main" xmlns="" r:embed="rId14"/>
              </a:ext>
            </a:extLst>
          </a:blip>
          <a:stretch>
            <a:fillRect/>
          </a:stretch>
        </p:blipFill>
        <p:spPr>
          <a:xfrm>
            <a:off x="11471910" y="6137910"/>
            <a:ext cx="720090" cy="720090"/>
          </a:xfrm>
          <a:prstGeom prst="rect">
            <a:avLst/>
          </a:prstGeom>
        </p:spPr>
      </p:pic>
      <p:sp>
        <p:nvSpPr>
          <p:cNvPr id="2" name="标题 1"/>
          <p:cNvSpPr>
            <a:spLocks noGrp="1"/>
          </p:cNvSpPr>
          <p:nvPr>
            <p:ph type="title"/>
            <p:custDataLst>
              <p:tags r:id="rId4"/>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9"/>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8" name="矩形 7"/>
          <p:cNvSpPr/>
          <p:nvPr>
            <p:custDataLst>
              <p:tags r:id="rId1"/>
            </p:custDataLst>
          </p:nvPr>
        </p:nvSpPr>
        <p:spPr>
          <a:xfrm>
            <a:off x="0" y="-10800"/>
            <a:ext cx="1218960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形 11"/>
          <p:cNvPicPr>
            <a:picLocks noChangeAspect="1"/>
          </p:cNvPicPr>
          <p:nvPr>
            <p:custDataLst>
              <p:tags r:id="rId2"/>
            </p:custDataLst>
          </p:nvPr>
        </p:nvPicPr>
        <p:blipFill>
          <a:blip r:embed="rId13">
            <a:extLst>
              <a:ext uri="{96DAC541-7B7A-43D3-8B79-37D633B846F1}">
                <asvg:svgBlip xmlns:asvg="http://schemas.microsoft.com/office/drawing/2016/SVG/main" xmlns="" r:embed="rId14"/>
              </a:ext>
            </a:extLst>
          </a:blip>
          <a:stretch>
            <a:fillRect/>
          </a:stretch>
        </p:blipFill>
        <p:spPr>
          <a:xfrm>
            <a:off x="11471910" y="6137910"/>
            <a:ext cx="720090" cy="720090"/>
          </a:xfrm>
          <a:prstGeom prst="rect">
            <a:avLst/>
          </a:prstGeom>
        </p:spPr>
      </p:pic>
      <p:pic>
        <p:nvPicPr>
          <p:cNvPr id="6" name="图形 12"/>
          <p:cNvPicPr>
            <a:picLocks noChangeAspect="1"/>
          </p:cNvPicPr>
          <p:nvPr>
            <p:custDataLst>
              <p:tags r:id="rId3"/>
            </p:custDataLst>
          </p:nvPr>
        </p:nvPicPr>
        <p:blipFill>
          <a:blip r:embed="rId15">
            <a:extLst>
              <a:ext uri="{96DAC541-7B7A-43D3-8B79-37D633B846F1}">
                <asvg:svgBlip xmlns:asvg="http://schemas.microsoft.com/office/drawing/2016/SVG/main" xmlns="" r:embed="rId16"/>
              </a:ext>
            </a:extLst>
          </a:blip>
          <a:stretch>
            <a:fillRect/>
          </a:stretch>
        </p:blipFill>
        <p:spPr>
          <a:xfrm>
            <a:off x="0" y="6137910"/>
            <a:ext cx="720090" cy="720090"/>
          </a:xfrm>
          <a:prstGeom prst="rect">
            <a:avLst/>
          </a:prstGeom>
        </p:spPr>
      </p:pic>
      <p:sp>
        <p:nvSpPr>
          <p:cNvPr id="2" name="标题 1"/>
          <p:cNvSpPr>
            <a:spLocks noGrp="1"/>
          </p:cNvSpPr>
          <p:nvPr>
            <p:ph type="title"/>
            <p:custDataLst>
              <p:tags r:id="rId4"/>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6" name="矩形 5"/>
          <p:cNvSpPr/>
          <p:nvPr>
            <p:custDataLst>
              <p:tags r:id="rId1"/>
            </p:custDataLst>
          </p:nvPr>
        </p:nvSpPr>
        <p:spPr>
          <a:xfrm>
            <a:off x="0" y="959400"/>
            <a:ext cx="12189600" cy="49391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形 11"/>
          <p:cNvPicPr>
            <a:picLocks noChangeAspect="1"/>
          </p:cNvPicPr>
          <p:nvPr>
            <p:custDataLst>
              <p:tags r:id="rId2"/>
            </p:custDataLst>
          </p:nvPr>
        </p:nvPicPr>
        <p:blipFill>
          <a:blip r:embed="rId10">
            <a:extLst>
              <a:ext uri="{96DAC541-7B7A-43D3-8B79-37D633B846F1}">
                <asvg:svgBlip xmlns:asvg="http://schemas.microsoft.com/office/drawing/2016/SVG/main" xmlns="" r:embed="rId11"/>
              </a:ext>
            </a:extLst>
          </a:blip>
          <a:stretch>
            <a:fillRect/>
          </a:stretch>
        </p:blipFill>
        <p:spPr>
          <a:xfrm>
            <a:off x="10436061" y="-10801"/>
            <a:ext cx="1753527" cy="1753527"/>
          </a:xfrm>
          <a:prstGeom prst="rect">
            <a:avLst/>
          </a:prstGeom>
        </p:spPr>
      </p:pic>
      <p:pic>
        <p:nvPicPr>
          <p:cNvPr id="13" name="图形 12"/>
          <p:cNvPicPr>
            <a:picLocks noChangeAspect="1"/>
          </p:cNvPicPr>
          <p:nvPr>
            <p:custDataLst>
              <p:tags r:id="rId3"/>
            </p:custDataLst>
          </p:nvPr>
        </p:nvPicPr>
        <p:blipFill>
          <a:blip r:embed="rId12">
            <a:extLst>
              <a:ext uri="{96DAC541-7B7A-43D3-8B79-37D633B846F1}">
                <asvg:svgBlip xmlns:asvg="http://schemas.microsoft.com/office/drawing/2016/SVG/main" xmlns="" r:embed="rId13"/>
              </a:ext>
            </a:extLst>
          </a:blip>
          <a:stretch>
            <a:fillRect/>
          </a:stretch>
        </p:blipFill>
        <p:spPr>
          <a:xfrm>
            <a:off x="0" y="5104461"/>
            <a:ext cx="1753527" cy="1753527"/>
          </a:xfrm>
          <a:prstGeom prst="rect">
            <a:avLst/>
          </a:prstGeom>
        </p:spPr>
      </p:pic>
      <p:sp>
        <p:nvSpPr>
          <p:cNvPr id="2" name="标题 1"/>
          <p:cNvSpPr>
            <a:spLocks noGrp="1"/>
          </p:cNvSpPr>
          <p:nvPr>
            <p:ph type="title" hasCustomPrompt="1"/>
            <p:custDataLst>
              <p:tags r:id="rId4"/>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8BD707-D9CF-40AE-B4C6-C98DA3205C09}" type="datetimeFigureOut">
              <a:rPr lang="en-US"/>
              <a:t>12/31/2023</a:t>
            </a:fld>
            <a:endParaRPr lang="en-US"/>
          </a:p>
        </p:txBody>
      </p:sp>
      <p:sp>
        <p:nvSpPr>
          <p:cNvPr id="3" name="页脚占位符 2"/>
          <p:cNvSpPr>
            <a:spLocks noGrp="1"/>
          </p:cNvSpPr>
          <p:nvPr>
            <p:ph type="ftr" sz="quarter" idx="11"/>
          </p:nvPr>
        </p:nvSpPr>
        <p:spPr/>
        <p:txBody>
          <a:bodyPr/>
          <a:lstStyle/>
          <a:p>
            <a:endParaRPr/>
          </a:p>
        </p:txBody>
      </p:sp>
      <p:sp>
        <p:nvSpPr>
          <p:cNvPr id="4" name="灯片编号占位符 3"/>
          <p:cNvSpPr>
            <a:spLocks noGrp="1"/>
          </p:cNvSpPr>
          <p:nvPr>
            <p:ph type="sldNum" sz="quarter" idx="12"/>
          </p:nvPr>
        </p:nvSpPr>
        <p:spPr/>
        <p:txBody>
          <a:bodyPr/>
          <a:lstStyle/>
          <a:p>
            <a:fld id="{B6F15528-21DE-4FAA-801E-634DDDAF4B2B}" type="slidenum">
              <a:r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6" name="图形 25"/>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27775"/>
            <a:ext cx="12192000" cy="6802449"/>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2" name="标题 1"/>
          <p:cNvSpPr>
            <a:spLocks noGrp="1"/>
          </p:cNvSpPr>
          <p:nvPr>
            <p:ph type="ctrTitle" idx="2" hasCustomPrompt="1"/>
            <p:custDataLst>
              <p:tags r:id="rId2"/>
            </p:custDataLst>
          </p:nvPr>
        </p:nvSpPr>
        <p:spPr>
          <a:xfrm>
            <a:off x="1652270" y="1393230"/>
            <a:ext cx="8890064" cy="3708241"/>
          </a:xfr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形 11"/>
          <p:cNvPicPr>
            <a:picLocks noChangeAspect="1"/>
          </p:cNvPicPr>
          <p:nvPr>
            <p:custDataLst>
              <p:tags r:id="rId1"/>
            </p:custDataLst>
          </p:nvPr>
        </p:nvPicPr>
        <p:blipFill>
          <a:blip r:embed="rId4">
            <a:extLst>
              <a:ext uri="{96DAC541-7B7A-43D3-8B79-37D633B846F1}">
                <asvg:svgBlip xmlns:asvg="http://schemas.microsoft.com/office/drawing/2016/SVG/main" xmlns="" r:embed="rId5"/>
              </a:ext>
            </a:extLst>
          </a:blip>
          <a:stretch>
            <a:fillRect/>
          </a:stretch>
        </p:blipFill>
        <p:spPr>
          <a:xfrm>
            <a:off x="0" y="0"/>
            <a:ext cx="720090" cy="720090"/>
          </a:xfrm>
          <a:prstGeom prst="rect">
            <a:avLst/>
          </a:prstGeom>
        </p:spPr>
      </p:pic>
      <p:pic>
        <p:nvPicPr>
          <p:cNvPr id="13" name="图形 12"/>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11471910" y="613791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5" name="图形 14"/>
          <p:cNvPicPr>
            <a:picLocks noChangeAspect="1"/>
          </p:cNvPicPr>
          <p:nvPr>
            <p:custDataLst>
              <p:tags r:id="rId1"/>
            </p:custDataLst>
          </p:nvPr>
        </p:nvPicPr>
        <p:blipFill>
          <a:blip r:embed="rId7">
            <a:extLst>
              <a:ext uri="{96DAC541-7B7A-43D3-8B79-37D633B846F1}">
                <asvg:svgBlip xmlns:asvg="http://schemas.microsoft.com/office/drawing/2016/SVG/main" xmlns="" r:embed="rId8"/>
              </a:ext>
            </a:extLst>
          </a:blip>
          <a:stretch>
            <a:fillRect/>
          </a:stretch>
        </p:blipFill>
        <p:spPr>
          <a:xfrm>
            <a:off x="215153" y="1811319"/>
            <a:ext cx="2923975" cy="3235350"/>
          </a:xfrm>
          <a:prstGeom prst="rect">
            <a:avLst/>
          </a:prstGeom>
        </p:spPr>
      </p:pic>
      <p:pic>
        <p:nvPicPr>
          <p:cNvPr id="12" name="图形 11"/>
          <p:cNvPicPr>
            <a:picLocks noChangeAspect="1"/>
          </p:cNvPicPr>
          <p:nvPr>
            <p:custDataLst>
              <p:tags r:id="rId2"/>
            </p:custDataLst>
          </p:nvPr>
        </p:nvPicPr>
        <p:blipFill>
          <a:blip r:embed="rId9">
            <a:extLst>
              <a:ext uri="{96DAC541-7B7A-43D3-8B79-37D633B846F1}">
                <asvg:svgBlip xmlns:asvg="http://schemas.microsoft.com/office/drawing/2016/SVG/main" xmlns="" r:embed="rId10"/>
              </a:ext>
            </a:extLst>
          </a:blip>
          <a:stretch>
            <a:fillRect/>
          </a:stretch>
        </p:blipFill>
        <p:spPr>
          <a:xfrm>
            <a:off x="11471910" y="6137910"/>
            <a:ext cx="720090" cy="720090"/>
          </a:xfrm>
          <a:prstGeom prst="rect">
            <a:avLst/>
          </a:prstGeom>
        </p:spPr>
      </p:pic>
      <p:pic>
        <p:nvPicPr>
          <p:cNvPr id="13" name="图形 12"/>
          <p:cNvPicPr>
            <a:picLocks noChangeAspect="1"/>
          </p:cNvPicPr>
          <p:nvPr>
            <p:custDataLst>
              <p:tags r:id="rId3"/>
            </p:custDataLst>
          </p:nvPr>
        </p:nvPicPr>
        <p:blipFill>
          <a:blip r:embed="rId11">
            <a:extLst>
              <a:ext uri="{96DAC541-7B7A-43D3-8B79-37D633B846F1}">
                <asvg:svgBlip xmlns:asvg="http://schemas.microsoft.com/office/drawing/2016/SVG/main" xmlns="" r:embed="rId12"/>
              </a:ext>
            </a:extLst>
          </a:blip>
          <a:stretch>
            <a:fillRect/>
          </a:stretch>
        </p:blipFill>
        <p:spPr>
          <a:xfrm>
            <a:off x="11471910" y="0"/>
            <a:ext cx="720090" cy="720090"/>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2" name="副标题 2"/>
          <p:cNvSpPr>
            <a:spLocks noGrp="1"/>
          </p:cNvSpPr>
          <p:nvPr>
            <p:ph type="subTitle" idx="3" hasCustomPrompt="1"/>
            <p:custDataLst>
              <p:tags r:id="rId4"/>
            </p:custDataLst>
          </p:nvPr>
        </p:nvSpPr>
        <p:spPr>
          <a:xfrm>
            <a:off x="4521236" y="2976598"/>
            <a:ext cx="6857365" cy="825334"/>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p>
        </p:txBody>
      </p:sp>
      <p:sp>
        <p:nvSpPr>
          <p:cNvPr id="3" name="标题 3"/>
          <p:cNvSpPr>
            <a:spLocks noGrp="1"/>
          </p:cNvSpPr>
          <p:nvPr>
            <p:ph type="ctrTitle" idx="2" hasCustomPrompt="1"/>
            <p:custDataLst>
              <p:tags r:id="rId5"/>
            </p:custDataLst>
          </p:nvPr>
        </p:nvSpPr>
        <p:spPr>
          <a:xfrm>
            <a:off x="4521236" y="2000603"/>
            <a:ext cx="6858000" cy="845820"/>
          </a:xfrm>
        </p:spPr>
        <p:txBody>
          <a:bodyPr vert="horz" wrap="square"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tags" Target="../tags/tag3.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ags" Target="../tags/tag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ags" Target="../tags/tag90.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ags" Target="../tags/tag89.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ags" Target="../tags/tag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0"/>
            <a:ext cx="12192000" cy="6858000"/>
          </a:xfrm>
          <a:prstGeom prst="rect">
            <a:avLst/>
          </a:prstGeom>
        </p:spPr>
      </p:pic>
      <p:sp>
        <p:nvSpPr>
          <p:cNvPr id="2" name="Holder 2"/>
          <p:cNvSpPr>
            <a:spLocks noGrp="1"/>
          </p:cNvSpPr>
          <p:nvPr>
            <p:ph type="title"/>
          </p:nvPr>
        </p:nvSpPr>
        <p:spPr>
          <a:xfrm>
            <a:off x="2054543" y="2693987"/>
            <a:ext cx="8082915" cy="697229"/>
          </a:xfrm>
          <a:prstGeom prst="rect">
            <a:avLst/>
          </a:prstGeom>
        </p:spPr>
        <p:txBody>
          <a:bodyPr wrap="square" lIns="0" tIns="0" rIns="0" bIns="0">
            <a:spAutoFit/>
          </a:bodyPr>
          <a:lstStyle>
            <a:lvl1pPr>
              <a:defRPr sz="4400" b="1" i="0">
                <a:solidFill>
                  <a:schemeClr val="bg1"/>
                </a:solidFill>
                <a:latin typeface="黑体" panose="02010609060101010101" charset="-122"/>
                <a:cs typeface="黑体" panose="02010609060101010101" charset="-122"/>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12/31/2023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2023/12/31 Sunday</a:t>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tags" Target="../tags/tag296.xml"/><Relationship Id="rId2" Type="http://schemas.openxmlformats.org/officeDocument/2006/relationships/tags" Target="../tags/tag295.xml"/><Relationship Id="rId1" Type="http://schemas.openxmlformats.org/officeDocument/2006/relationships/tags" Target="../tags/tag294.xml"/><Relationship Id="rId4"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image" Target="../media/image9.png"/><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image" Target="../media/image8.png"/><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slideLayout" Target="../slideLayouts/slideLayout13.xml"/><Relationship Id="rId5" Type="http://schemas.openxmlformats.org/officeDocument/2006/relationships/tags" Target="../tags/tag301.xml"/><Relationship Id="rId10" Type="http://schemas.openxmlformats.org/officeDocument/2006/relationships/tags" Target="../tags/tag306.xml"/><Relationship Id="rId4" Type="http://schemas.openxmlformats.org/officeDocument/2006/relationships/tags" Target="../tags/tag300.xml"/><Relationship Id="rId9" Type="http://schemas.openxmlformats.org/officeDocument/2006/relationships/tags" Target="../tags/tag305.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309.xml"/><Relationship Id="rId7" Type="http://schemas.openxmlformats.org/officeDocument/2006/relationships/tags" Target="../tags/tag313.xml"/><Relationship Id="rId12" Type="http://schemas.openxmlformats.org/officeDocument/2006/relationships/image" Target="../media/image60.png"/><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image" Target="../media/image59.png"/><Relationship Id="rId5" Type="http://schemas.openxmlformats.org/officeDocument/2006/relationships/tags" Target="../tags/tag311.xml"/><Relationship Id="rId10" Type="http://schemas.openxmlformats.org/officeDocument/2006/relationships/image" Target="../media/image9.png"/><Relationship Id="rId4" Type="http://schemas.openxmlformats.org/officeDocument/2006/relationships/tags" Target="../tags/tag310.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tags" Target="../tags/tag316.xml"/><Relationship Id="rId7" Type="http://schemas.openxmlformats.org/officeDocument/2006/relationships/image" Target="../media/image9.png"/><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image" Target="../media/image8.png"/><Relationship Id="rId5" Type="http://schemas.openxmlformats.org/officeDocument/2006/relationships/slideLayout" Target="../slideLayouts/slideLayout31.xml"/><Relationship Id="rId4" Type="http://schemas.openxmlformats.org/officeDocument/2006/relationships/tags" Target="../tags/tag317.xml"/></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320.xml"/><Relationship Id="rId7" Type="http://schemas.openxmlformats.org/officeDocument/2006/relationships/image" Target="../media/image9.png"/><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image" Target="../media/image8.png"/><Relationship Id="rId5" Type="http://schemas.openxmlformats.org/officeDocument/2006/relationships/slideLayout" Target="../slideLayouts/slideLayout31.xml"/><Relationship Id="rId4" Type="http://schemas.openxmlformats.org/officeDocument/2006/relationships/tags" Target="../tags/tag321.xml"/><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24.xml"/><Relationship Id="rId7" Type="http://schemas.openxmlformats.org/officeDocument/2006/relationships/image" Target="../media/image8.png"/><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31.xml"/><Relationship Id="rId5" Type="http://schemas.openxmlformats.org/officeDocument/2006/relationships/tags" Target="../tags/tag326.xml"/><Relationship Id="rId4" Type="http://schemas.openxmlformats.org/officeDocument/2006/relationships/tags" Target="../tags/tag325.xml"/><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tags" Target="../tags/tag329.xml"/><Relationship Id="rId7" Type="http://schemas.openxmlformats.org/officeDocument/2006/relationships/image" Target="../media/image9.png"/><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image" Target="../media/image8.png"/><Relationship Id="rId5" Type="http://schemas.openxmlformats.org/officeDocument/2006/relationships/slideLayout" Target="../slideLayouts/slideLayout31.xml"/><Relationship Id="rId4" Type="http://schemas.openxmlformats.org/officeDocument/2006/relationships/tags" Target="../tags/tag330.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333.xml"/><Relationship Id="rId7" Type="http://schemas.openxmlformats.org/officeDocument/2006/relationships/tags" Target="../tags/tag337.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tags" Target="../tags/tag336.xml"/><Relationship Id="rId11" Type="http://schemas.openxmlformats.org/officeDocument/2006/relationships/image" Target="../media/image65.png"/><Relationship Id="rId5" Type="http://schemas.openxmlformats.org/officeDocument/2006/relationships/tags" Target="../tags/tag335.xml"/><Relationship Id="rId10" Type="http://schemas.openxmlformats.org/officeDocument/2006/relationships/image" Target="../media/image9.png"/><Relationship Id="rId4" Type="http://schemas.openxmlformats.org/officeDocument/2006/relationships/tags" Target="../tags/tag334.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340.xml"/><Relationship Id="rId7" Type="http://schemas.openxmlformats.org/officeDocument/2006/relationships/tags" Target="../tags/tag344.xml"/><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tags" Target="../tags/tag343.xml"/><Relationship Id="rId11" Type="http://schemas.openxmlformats.org/officeDocument/2006/relationships/image" Target="../media/image66.png"/><Relationship Id="rId5" Type="http://schemas.openxmlformats.org/officeDocument/2006/relationships/tags" Target="../tags/tag342.xml"/><Relationship Id="rId10" Type="http://schemas.openxmlformats.org/officeDocument/2006/relationships/image" Target="../media/image9.png"/><Relationship Id="rId4" Type="http://schemas.openxmlformats.org/officeDocument/2006/relationships/tags" Target="../tags/tag341.xml"/><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47.xml"/><Relationship Id="rId7" Type="http://schemas.openxmlformats.org/officeDocument/2006/relationships/slideLayout" Target="../slideLayouts/slideLayout13.xml"/><Relationship Id="rId12" Type="http://schemas.openxmlformats.org/officeDocument/2006/relationships/image" Target="../media/image67.png"/><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tags" Target="../tags/tag350.xml"/><Relationship Id="rId11" Type="http://schemas.openxmlformats.org/officeDocument/2006/relationships/image" Target="../media/image12.svg"/><Relationship Id="rId5" Type="http://schemas.openxmlformats.org/officeDocument/2006/relationships/tags" Target="../tags/tag349.xml"/><Relationship Id="rId10" Type="http://schemas.openxmlformats.org/officeDocument/2006/relationships/image" Target="../media/image9.png"/><Relationship Id="rId4" Type="http://schemas.openxmlformats.org/officeDocument/2006/relationships/tags" Target="../tags/tag348.xml"/><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353.xml"/><Relationship Id="rId7" Type="http://schemas.openxmlformats.org/officeDocument/2006/relationships/image" Target="../media/image8.png"/><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slideLayout" Target="../slideLayouts/slideLayout13.xml"/><Relationship Id="rId5" Type="http://schemas.openxmlformats.org/officeDocument/2006/relationships/tags" Target="../tags/tag355.xml"/><Relationship Id="rId10" Type="http://schemas.openxmlformats.org/officeDocument/2006/relationships/image" Target="../media/image12.svg"/><Relationship Id="rId4" Type="http://schemas.openxmlformats.org/officeDocument/2006/relationships/tags" Target="../tags/tag354.xml"/><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358.xml"/><Relationship Id="rId7" Type="http://schemas.openxmlformats.org/officeDocument/2006/relationships/image" Target="../media/image9.png"/><Relationship Id="rId2" Type="http://schemas.openxmlformats.org/officeDocument/2006/relationships/tags" Target="../tags/tag357.xml"/><Relationship Id="rId1" Type="http://schemas.openxmlformats.org/officeDocument/2006/relationships/tags" Target="../tags/tag356.xml"/><Relationship Id="rId6" Type="http://schemas.openxmlformats.org/officeDocument/2006/relationships/image" Target="../media/image8.png"/><Relationship Id="rId5" Type="http://schemas.openxmlformats.org/officeDocument/2006/relationships/slideLayout" Target="../slideLayouts/slideLayout31.xml"/><Relationship Id="rId4" Type="http://schemas.openxmlformats.org/officeDocument/2006/relationships/tags" Target="../tags/tag359.xml"/></Relationships>
</file>

<file path=ppt/slides/_rels/slide22.xml.rels><?xml version="1.0" encoding="UTF-8" standalone="yes"?>
<Relationships xmlns="http://schemas.openxmlformats.org/package/2006/relationships"><Relationship Id="rId8" Type="http://schemas.openxmlformats.org/officeDocument/2006/relationships/tags" Target="../tags/tag367.xml"/><Relationship Id="rId13" Type="http://schemas.openxmlformats.org/officeDocument/2006/relationships/image" Target="../media/image12.svg"/><Relationship Id="rId3" Type="http://schemas.openxmlformats.org/officeDocument/2006/relationships/tags" Target="../tags/tag362.xml"/><Relationship Id="rId7" Type="http://schemas.openxmlformats.org/officeDocument/2006/relationships/tags" Target="../tags/tag366.xml"/><Relationship Id="rId12" Type="http://schemas.openxmlformats.org/officeDocument/2006/relationships/image" Target="../media/image9.png"/><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tags" Target="../tags/tag365.xml"/><Relationship Id="rId11" Type="http://schemas.openxmlformats.org/officeDocument/2006/relationships/image" Target="../media/image10.svg"/><Relationship Id="rId5" Type="http://schemas.openxmlformats.org/officeDocument/2006/relationships/tags" Target="../tags/tag364.xml"/><Relationship Id="rId15" Type="http://schemas.openxmlformats.org/officeDocument/2006/relationships/image" Target="../media/image70.png"/><Relationship Id="rId10" Type="http://schemas.openxmlformats.org/officeDocument/2006/relationships/image" Target="../media/image8.png"/><Relationship Id="rId4" Type="http://schemas.openxmlformats.org/officeDocument/2006/relationships/tags" Target="../tags/tag363.xml"/><Relationship Id="rId9" Type="http://schemas.openxmlformats.org/officeDocument/2006/relationships/slideLayout" Target="../slideLayouts/slideLayout13.xml"/><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tags" Target="../tags/tag368.xml"/><Relationship Id="rId4"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73.xml"/><Relationship Id="rId7" Type="http://schemas.openxmlformats.org/officeDocument/2006/relationships/slideLayout" Target="../slideLayouts/slideLayout13.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image" Target="../media/image12.svg"/><Relationship Id="rId5" Type="http://schemas.openxmlformats.org/officeDocument/2006/relationships/tags" Target="../tags/tag375.xml"/><Relationship Id="rId10" Type="http://schemas.openxmlformats.org/officeDocument/2006/relationships/image" Target="../media/image9.png"/><Relationship Id="rId4" Type="http://schemas.openxmlformats.org/officeDocument/2006/relationships/tags" Target="../tags/tag374.xml"/><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tags" Target="../tags/tag377.xml"/><Relationship Id="rId4"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382.xml"/><Relationship Id="rId7" Type="http://schemas.openxmlformats.org/officeDocument/2006/relationships/image" Target="../media/image8.png"/><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slideLayout" Target="../slideLayouts/slideLayout13.xml"/><Relationship Id="rId5" Type="http://schemas.openxmlformats.org/officeDocument/2006/relationships/tags" Target="../tags/tag384.xml"/><Relationship Id="rId10" Type="http://schemas.openxmlformats.org/officeDocument/2006/relationships/image" Target="../media/image12.svg"/><Relationship Id="rId4" Type="http://schemas.openxmlformats.org/officeDocument/2006/relationships/tags" Target="../tags/tag383.xml"/><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image" Target="../media/image12.svg"/><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image" Target="../media/image9.png"/><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image" Target="../media/image10.svg"/><Relationship Id="rId5" Type="http://schemas.openxmlformats.org/officeDocument/2006/relationships/tags" Target="../tags/tag389.xml"/><Relationship Id="rId10" Type="http://schemas.openxmlformats.org/officeDocument/2006/relationships/image" Target="../media/image8.png"/><Relationship Id="rId4" Type="http://schemas.openxmlformats.org/officeDocument/2006/relationships/tags" Target="../tags/tag388.xml"/><Relationship Id="rId9"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tags" Target="../tags/tag400.xml"/><Relationship Id="rId13" Type="http://schemas.openxmlformats.org/officeDocument/2006/relationships/slideLayout" Target="../slideLayouts/slideLayout13.xml"/><Relationship Id="rId18" Type="http://schemas.openxmlformats.org/officeDocument/2006/relationships/image" Target="../media/image71.jpeg"/><Relationship Id="rId3" Type="http://schemas.openxmlformats.org/officeDocument/2006/relationships/tags" Target="../tags/tag395.xml"/><Relationship Id="rId7" Type="http://schemas.openxmlformats.org/officeDocument/2006/relationships/tags" Target="../tags/tag399.xml"/><Relationship Id="rId12" Type="http://schemas.openxmlformats.org/officeDocument/2006/relationships/tags" Target="../tags/tag404.xml"/><Relationship Id="rId17" Type="http://schemas.openxmlformats.org/officeDocument/2006/relationships/image" Target="../media/image12.svg"/><Relationship Id="rId2" Type="http://schemas.openxmlformats.org/officeDocument/2006/relationships/tags" Target="../tags/tag394.xml"/><Relationship Id="rId16" Type="http://schemas.openxmlformats.org/officeDocument/2006/relationships/image" Target="../media/image9.png"/><Relationship Id="rId1" Type="http://schemas.openxmlformats.org/officeDocument/2006/relationships/tags" Target="../tags/tag393.xml"/><Relationship Id="rId6" Type="http://schemas.openxmlformats.org/officeDocument/2006/relationships/tags" Target="../tags/tag398.xml"/><Relationship Id="rId11" Type="http://schemas.openxmlformats.org/officeDocument/2006/relationships/tags" Target="../tags/tag403.xml"/><Relationship Id="rId5" Type="http://schemas.openxmlformats.org/officeDocument/2006/relationships/tags" Target="../tags/tag397.xml"/><Relationship Id="rId15" Type="http://schemas.openxmlformats.org/officeDocument/2006/relationships/image" Target="../media/image10.svg"/><Relationship Id="rId10" Type="http://schemas.openxmlformats.org/officeDocument/2006/relationships/tags" Target="../tags/tag402.xml"/><Relationship Id="rId19" Type="http://schemas.openxmlformats.org/officeDocument/2006/relationships/image" Target="../media/image72.jpeg"/><Relationship Id="rId4" Type="http://schemas.openxmlformats.org/officeDocument/2006/relationships/tags" Target="../tags/tag396.xml"/><Relationship Id="rId9" Type="http://schemas.openxmlformats.org/officeDocument/2006/relationships/tags" Target="../tags/tag401.xml"/><Relationship Id="rId1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tags" Target="../tags/tag412.xml"/><Relationship Id="rId13" Type="http://schemas.openxmlformats.org/officeDocument/2006/relationships/tags" Target="../tags/tag417.xml"/><Relationship Id="rId18" Type="http://schemas.openxmlformats.org/officeDocument/2006/relationships/tags" Target="../tags/tag422.xml"/><Relationship Id="rId26" Type="http://schemas.openxmlformats.org/officeDocument/2006/relationships/tags" Target="../tags/tag430.xml"/><Relationship Id="rId3" Type="http://schemas.openxmlformats.org/officeDocument/2006/relationships/tags" Target="../tags/tag407.xml"/><Relationship Id="rId21" Type="http://schemas.openxmlformats.org/officeDocument/2006/relationships/tags" Target="../tags/tag425.xml"/><Relationship Id="rId34" Type="http://schemas.openxmlformats.org/officeDocument/2006/relationships/image" Target="../media/image12.svg"/><Relationship Id="rId7" Type="http://schemas.openxmlformats.org/officeDocument/2006/relationships/tags" Target="../tags/tag411.xml"/><Relationship Id="rId12" Type="http://schemas.openxmlformats.org/officeDocument/2006/relationships/tags" Target="../tags/tag416.xml"/><Relationship Id="rId17" Type="http://schemas.openxmlformats.org/officeDocument/2006/relationships/tags" Target="../tags/tag421.xml"/><Relationship Id="rId25" Type="http://schemas.openxmlformats.org/officeDocument/2006/relationships/tags" Target="../tags/tag429.xml"/><Relationship Id="rId33" Type="http://schemas.openxmlformats.org/officeDocument/2006/relationships/image" Target="../media/image9.png"/><Relationship Id="rId2" Type="http://schemas.openxmlformats.org/officeDocument/2006/relationships/tags" Target="../tags/tag406.xml"/><Relationship Id="rId16" Type="http://schemas.openxmlformats.org/officeDocument/2006/relationships/tags" Target="../tags/tag420.xml"/><Relationship Id="rId20" Type="http://schemas.openxmlformats.org/officeDocument/2006/relationships/tags" Target="../tags/tag424.xml"/><Relationship Id="rId29" Type="http://schemas.openxmlformats.org/officeDocument/2006/relationships/tags" Target="../tags/tag433.xml"/><Relationship Id="rId1" Type="http://schemas.openxmlformats.org/officeDocument/2006/relationships/tags" Target="../tags/tag405.xml"/><Relationship Id="rId6" Type="http://schemas.openxmlformats.org/officeDocument/2006/relationships/tags" Target="../tags/tag410.xml"/><Relationship Id="rId11" Type="http://schemas.openxmlformats.org/officeDocument/2006/relationships/tags" Target="../tags/tag415.xml"/><Relationship Id="rId24" Type="http://schemas.openxmlformats.org/officeDocument/2006/relationships/tags" Target="../tags/tag428.xml"/><Relationship Id="rId32" Type="http://schemas.openxmlformats.org/officeDocument/2006/relationships/image" Target="../media/image10.svg"/><Relationship Id="rId5" Type="http://schemas.openxmlformats.org/officeDocument/2006/relationships/tags" Target="../tags/tag409.xml"/><Relationship Id="rId15" Type="http://schemas.openxmlformats.org/officeDocument/2006/relationships/tags" Target="../tags/tag419.xml"/><Relationship Id="rId23" Type="http://schemas.openxmlformats.org/officeDocument/2006/relationships/tags" Target="../tags/tag427.xml"/><Relationship Id="rId28" Type="http://schemas.openxmlformats.org/officeDocument/2006/relationships/tags" Target="../tags/tag432.xml"/><Relationship Id="rId10" Type="http://schemas.openxmlformats.org/officeDocument/2006/relationships/tags" Target="../tags/tag414.xml"/><Relationship Id="rId19" Type="http://schemas.openxmlformats.org/officeDocument/2006/relationships/tags" Target="../tags/tag423.xml"/><Relationship Id="rId31" Type="http://schemas.openxmlformats.org/officeDocument/2006/relationships/image" Target="../media/image8.png"/><Relationship Id="rId4" Type="http://schemas.openxmlformats.org/officeDocument/2006/relationships/tags" Target="../tags/tag408.xml"/><Relationship Id="rId9" Type="http://schemas.openxmlformats.org/officeDocument/2006/relationships/tags" Target="../tags/tag413.xml"/><Relationship Id="rId14" Type="http://schemas.openxmlformats.org/officeDocument/2006/relationships/tags" Target="../tags/tag418.xml"/><Relationship Id="rId22" Type="http://schemas.openxmlformats.org/officeDocument/2006/relationships/tags" Target="../tags/tag426.xml"/><Relationship Id="rId27" Type="http://schemas.openxmlformats.org/officeDocument/2006/relationships/tags" Target="../tags/tag431.xml"/><Relationship Id="rId30"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tags" Target="../tags/tag194.xml"/><Relationship Id="rId18" Type="http://schemas.openxmlformats.org/officeDocument/2006/relationships/tags" Target="../tags/tag199.xml"/><Relationship Id="rId26" Type="http://schemas.openxmlformats.org/officeDocument/2006/relationships/tags" Target="../tags/tag207.xml"/><Relationship Id="rId39" Type="http://schemas.openxmlformats.org/officeDocument/2006/relationships/image" Target="../media/image9.png"/><Relationship Id="rId3" Type="http://schemas.openxmlformats.org/officeDocument/2006/relationships/tags" Target="../tags/tag184.xml"/><Relationship Id="rId21" Type="http://schemas.openxmlformats.org/officeDocument/2006/relationships/tags" Target="../tags/tag202.xml"/><Relationship Id="rId34" Type="http://schemas.openxmlformats.org/officeDocument/2006/relationships/tags" Target="../tags/tag215.xml"/><Relationship Id="rId7" Type="http://schemas.openxmlformats.org/officeDocument/2006/relationships/tags" Target="../tags/tag188.xml"/><Relationship Id="rId12" Type="http://schemas.openxmlformats.org/officeDocument/2006/relationships/tags" Target="../tags/tag193.xml"/><Relationship Id="rId17" Type="http://schemas.openxmlformats.org/officeDocument/2006/relationships/tags" Target="../tags/tag198.xml"/><Relationship Id="rId25" Type="http://schemas.openxmlformats.org/officeDocument/2006/relationships/tags" Target="../tags/tag206.xml"/><Relationship Id="rId33" Type="http://schemas.openxmlformats.org/officeDocument/2006/relationships/tags" Target="../tags/tag214.xml"/><Relationship Id="rId38" Type="http://schemas.openxmlformats.org/officeDocument/2006/relationships/image" Target="../media/image10.svg"/><Relationship Id="rId2" Type="http://schemas.openxmlformats.org/officeDocument/2006/relationships/tags" Target="../tags/tag183.xml"/><Relationship Id="rId16" Type="http://schemas.openxmlformats.org/officeDocument/2006/relationships/tags" Target="../tags/tag197.xml"/><Relationship Id="rId20" Type="http://schemas.openxmlformats.org/officeDocument/2006/relationships/tags" Target="../tags/tag201.xml"/><Relationship Id="rId29" Type="http://schemas.openxmlformats.org/officeDocument/2006/relationships/tags" Target="../tags/tag210.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24" Type="http://schemas.openxmlformats.org/officeDocument/2006/relationships/tags" Target="../tags/tag205.xml"/><Relationship Id="rId32" Type="http://schemas.openxmlformats.org/officeDocument/2006/relationships/tags" Target="../tags/tag213.xml"/><Relationship Id="rId37" Type="http://schemas.openxmlformats.org/officeDocument/2006/relationships/image" Target="../media/image8.png"/><Relationship Id="rId40" Type="http://schemas.openxmlformats.org/officeDocument/2006/relationships/image" Target="../media/image12.svg"/><Relationship Id="rId5" Type="http://schemas.openxmlformats.org/officeDocument/2006/relationships/tags" Target="../tags/tag186.xml"/><Relationship Id="rId15" Type="http://schemas.openxmlformats.org/officeDocument/2006/relationships/tags" Target="../tags/tag196.xml"/><Relationship Id="rId23" Type="http://schemas.openxmlformats.org/officeDocument/2006/relationships/tags" Target="../tags/tag204.xml"/><Relationship Id="rId28" Type="http://schemas.openxmlformats.org/officeDocument/2006/relationships/tags" Target="../tags/tag209.xml"/><Relationship Id="rId36" Type="http://schemas.openxmlformats.org/officeDocument/2006/relationships/slideLayout" Target="../slideLayouts/slideLayout13.xml"/><Relationship Id="rId10" Type="http://schemas.openxmlformats.org/officeDocument/2006/relationships/tags" Target="../tags/tag191.xml"/><Relationship Id="rId19" Type="http://schemas.openxmlformats.org/officeDocument/2006/relationships/tags" Target="../tags/tag200.xml"/><Relationship Id="rId31" Type="http://schemas.openxmlformats.org/officeDocument/2006/relationships/tags" Target="../tags/tag212.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tags" Target="../tags/tag195.xml"/><Relationship Id="rId22" Type="http://schemas.openxmlformats.org/officeDocument/2006/relationships/tags" Target="../tags/tag203.xml"/><Relationship Id="rId27" Type="http://schemas.openxmlformats.org/officeDocument/2006/relationships/tags" Target="../tags/tag208.xml"/><Relationship Id="rId30" Type="http://schemas.openxmlformats.org/officeDocument/2006/relationships/tags" Target="../tags/tag211.xml"/><Relationship Id="rId35" Type="http://schemas.openxmlformats.org/officeDocument/2006/relationships/tags" Target="../tags/tag216.xml"/></Relationships>
</file>

<file path=ppt/slides/_rels/slide30.xml.rels><?xml version="1.0" encoding="UTF-8" standalone="yes"?>
<Relationships xmlns="http://schemas.openxmlformats.org/package/2006/relationships"><Relationship Id="rId8" Type="http://schemas.openxmlformats.org/officeDocument/2006/relationships/tags" Target="../tags/tag441.xml"/><Relationship Id="rId13" Type="http://schemas.openxmlformats.org/officeDocument/2006/relationships/tags" Target="../tags/tag446.xml"/><Relationship Id="rId18" Type="http://schemas.openxmlformats.org/officeDocument/2006/relationships/tags" Target="../tags/tag451.xml"/><Relationship Id="rId3" Type="http://schemas.openxmlformats.org/officeDocument/2006/relationships/tags" Target="../tags/tag436.xml"/><Relationship Id="rId21" Type="http://schemas.openxmlformats.org/officeDocument/2006/relationships/slideLayout" Target="../slideLayouts/slideLayout13.xml"/><Relationship Id="rId7" Type="http://schemas.openxmlformats.org/officeDocument/2006/relationships/tags" Target="../tags/tag440.xml"/><Relationship Id="rId12" Type="http://schemas.openxmlformats.org/officeDocument/2006/relationships/tags" Target="../tags/tag445.xml"/><Relationship Id="rId17" Type="http://schemas.openxmlformats.org/officeDocument/2006/relationships/tags" Target="../tags/tag450.xml"/><Relationship Id="rId25" Type="http://schemas.openxmlformats.org/officeDocument/2006/relationships/image" Target="../media/image12.svg"/><Relationship Id="rId2" Type="http://schemas.openxmlformats.org/officeDocument/2006/relationships/tags" Target="../tags/tag435.xml"/><Relationship Id="rId16" Type="http://schemas.openxmlformats.org/officeDocument/2006/relationships/tags" Target="../tags/tag449.xml"/><Relationship Id="rId20" Type="http://schemas.openxmlformats.org/officeDocument/2006/relationships/tags" Target="../tags/tag453.xml"/><Relationship Id="rId1" Type="http://schemas.openxmlformats.org/officeDocument/2006/relationships/tags" Target="../tags/tag434.xml"/><Relationship Id="rId6" Type="http://schemas.openxmlformats.org/officeDocument/2006/relationships/tags" Target="../tags/tag439.xml"/><Relationship Id="rId11" Type="http://schemas.openxmlformats.org/officeDocument/2006/relationships/tags" Target="../tags/tag444.xml"/><Relationship Id="rId24" Type="http://schemas.openxmlformats.org/officeDocument/2006/relationships/image" Target="../media/image9.png"/><Relationship Id="rId5" Type="http://schemas.openxmlformats.org/officeDocument/2006/relationships/tags" Target="../tags/tag438.xml"/><Relationship Id="rId15" Type="http://schemas.openxmlformats.org/officeDocument/2006/relationships/tags" Target="../tags/tag448.xml"/><Relationship Id="rId23" Type="http://schemas.openxmlformats.org/officeDocument/2006/relationships/image" Target="../media/image10.svg"/><Relationship Id="rId10" Type="http://schemas.openxmlformats.org/officeDocument/2006/relationships/tags" Target="../tags/tag443.xml"/><Relationship Id="rId19" Type="http://schemas.openxmlformats.org/officeDocument/2006/relationships/tags" Target="../tags/tag452.xml"/><Relationship Id="rId4" Type="http://schemas.openxmlformats.org/officeDocument/2006/relationships/tags" Target="../tags/tag437.xml"/><Relationship Id="rId9" Type="http://schemas.openxmlformats.org/officeDocument/2006/relationships/tags" Target="../tags/tag442.xml"/><Relationship Id="rId14" Type="http://schemas.openxmlformats.org/officeDocument/2006/relationships/tags" Target="../tags/tag447.xml"/><Relationship Id="rId22"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tags" Target="../tags/tag456.xml"/><Relationship Id="rId2" Type="http://schemas.openxmlformats.org/officeDocument/2006/relationships/tags" Target="../tags/tag455.xml"/><Relationship Id="rId1" Type="http://schemas.openxmlformats.org/officeDocument/2006/relationships/tags" Target="../tags/tag454.xml"/><Relationship Id="rId4"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59.xml"/><Relationship Id="rId7" Type="http://schemas.openxmlformats.org/officeDocument/2006/relationships/slideLayout" Target="../slideLayouts/slideLayout13.xml"/><Relationship Id="rId2" Type="http://schemas.openxmlformats.org/officeDocument/2006/relationships/tags" Target="../tags/tag458.xml"/><Relationship Id="rId1" Type="http://schemas.openxmlformats.org/officeDocument/2006/relationships/tags" Target="../tags/tag457.xml"/><Relationship Id="rId6" Type="http://schemas.openxmlformats.org/officeDocument/2006/relationships/tags" Target="../tags/tag462.xml"/><Relationship Id="rId11" Type="http://schemas.openxmlformats.org/officeDocument/2006/relationships/image" Target="../media/image12.svg"/><Relationship Id="rId5" Type="http://schemas.openxmlformats.org/officeDocument/2006/relationships/tags" Target="../tags/tag461.xml"/><Relationship Id="rId10" Type="http://schemas.openxmlformats.org/officeDocument/2006/relationships/image" Target="../media/image9.png"/><Relationship Id="rId4" Type="http://schemas.openxmlformats.org/officeDocument/2006/relationships/tags" Target="../tags/tag460.xml"/><Relationship Id="rId9" Type="http://schemas.openxmlformats.org/officeDocument/2006/relationships/image" Target="../media/image10.sv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65.xml"/><Relationship Id="rId7" Type="http://schemas.openxmlformats.org/officeDocument/2006/relationships/slideLayout" Target="../slideLayouts/slideLayout13.xml"/><Relationship Id="rId2" Type="http://schemas.openxmlformats.org/officeDocument/2006/relationships/tags" Target="../tags/tag464.xml"/><Relationship Id="rId1" Type="http://schemas.openxmlformats.org/officeDocument/2006/relationships/tags" Target="../tags/tag463.xml"/><Relationship Id="rId6" Type="http://schemas.openxmlformats.org/officeDocument/2006/relationships/tags" Target="../tags/tag468.xml"/><Relationship Id="rId11" Type="http://schemas.openxmlformats.org/officeDocument/2006/relationships/image" Target="../media/image12.svg"/><Relationship Id="rId5" Type="http://schemas.openxmlformats.org/officeDocument/2006/relationships/tags" Target="../tags/tag467.xml"/><Relationship Id="rId10" Type="http://schemas.openxmlformats.org/officeDocument/2006/relationships/image" Target="../media/image9.png"/><Relationship Id="rId4" Type="http://schemas.openxmlformats.org/officeDocument/2006/relationships/tags" Target="../tags/tag466.xml"/><Relationship Id="rId9" Type="http://schemas.openxmlformats.org/officeDocument/2006/relationships/image" Target="../media/image10.sv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71.xml"/><Relationship Id="rId7" Type="http://schemas.openxmlformats.org/officeDocument/2006/relationships/slideLayout" Target="../slideLayouts/slideLayout13.xml"/><Relationship Id="rId2" Type="http://schemas.openxmlformats.org/officeDocument/2006/relationships/tags" Target="../tags/tag470.xml"/><Relationship Id="rId1" Type="http://schemas.openxmlformats.org/officeDocument/2006/relationships/tags" Target="../tags/tag469.xml"/><Relationship Id="rId6" Type="http://schemas.openxmlformats.org/officeDocument/2006/relationships/tags" Target="../tags/tag474.xml"/><Relationship Id="rId11" Type="http://schemas.openxmlformats.org/officeDocument/2006/relationships/image" Target="../media/image12.svg"/><Relationship Id="rId5" Type="http://schemas.openxmlformats.org/officeDocument/2006/relationships/tags" Target="../tags/tag473.xml"/><Relationship Id="rId10" Type="http://schemas.openxmlformats.org/officeDocument/2006/relationships/image" Target="../media/image9.png"/><Relationship Id="rId4" Type="http://schemas.openxmlformats.org/officeDocument/2006/relationships/tags" Target="../tags/tag472.xml"/><Relationship Id="rId9" Type="http://schemas.openxmlformats.org/officeDocument/2006/relationships/image" Target="../media/image10.sv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77.xml"/><Relationship Id="rId7" Type="http://schemas.openxmlformats.org/officeDocument/2006/relationships/slideLayout" Target="../slideLayouts/slideLayout13.xml"/><Relationship Id="rId2" Type="http://schemas.openxmlformats.org/officeDocument/2006/relationships/tags" Target="../tags/tag476.xml"/><Relationship Id="rId1" Type="http://schemas.openxmlformats.org/officeDocument/2006/relationships/tags" Target="../tags/tag475.xml"/><Relationship Id="rId6" Type="http://schemas.openxmlformats.org/officeDocument/2006/relationships/tags" Target="../tags/tag480.xml"/><Relationship Id="rId11" Type="http://schemas.openxmlformats.org/officeDocument/2006/relationships/image" Target="../media/image12.svg"/><Relationship Id="rId5" Type="http://schemas.openxmlformats.org/officeDocument/2006/relationships/tags" Target="../tags/tag479.xml"/><Relationship Id="rId10" Type="http://schemas.openxmlformats.org/officeDocument/2006/relationships/image" Target="../media/image9.png"/><Relationship Id="rId4" Type="http://schemas.openxmlformats.org/officeDocument/2006/relationships/tags" Target="../tags/tag478.xml"/><Relationship Id="rId9" Type="http://schemas.openxmlformats.org/officeDocument/2006/relationships/image" Target="../media/image10.svg"/></Relationships>
</file>

<file path=ppt/slides/_rels/slide36.xml.rels><?xml version="1.0" encoding="UTF-8" standalone="yes"?>
<Relationships xmlns="http://schemas.openxmlformats.org/package/2006/relationships"><Relationship Id="rId3" Type="http://schemas.openxmlformats.org/officeDocument/2006/relationships/tags" Target="../tags/tag483.xml"/><Relationship Id="rId2" Type="http://schemas.openxmlformats.org/officeDocument/2006/relationships/tags" Target="../tags/tag482.xml"/><Relationship Id="rId1" Type="http://schemas.openxmlformats.org/officeDocument/2006/relationships/tags" Target="../tags/tag481.xml"/><Relationship Id="rId4"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tags" Target="../tags/tag491.xml"/><Relationship Id="rId13" Type="http://schemas.openxmlformats.org/officeDocument/2006/relationships/image" Target="../media/image12.svg"/><Relationship Id="rId3" Type="http://schemas.openxmlformats.org/officeDocument/2006/relationships/tags" Target="../tags/tag486.xml"/><Relationship Id="rId7" Type="http://schemas.openxmlformats.org/officeDocument/2006/relationships/tags" Target="../tags/tag490.xml"/><Relationship Id="rId12" Type="http://schemas.openxmlformats.org/officeDocument/2006/relationships/image" Target="../media/image9.png"/><Relationship Id="rId2" Type="http://schemas.openxmlformats.org/officeDocument/2006/relationships/tags" Target="../tags/tag485.xml"/><Relationship Id="rId1" Type="http://schemas.openxmlformats.org/officeDocument/2006/relationships/tags" Target="../tags/tag484.xml"/><Relationship Id="rId6" Type="http://schemas.openxmlformats.org/officeDocument/2006/relationships/tags" Target="../tags/tag489.xml"/><Relationship Id="rId11" Type="http://schemas.openxmlformats.org/officeDocument/2006/relationships/image" Target="../media/image10.svg"/><Relationship Id="rId5" Type="http://schemas.openxmlformats.org/officeDocument/2006/relationships/tags" Target="../tags/tag488.xml"/><Relationship Id="rId15" Type="http://schemas.openxmlformats.org/officeDocument/2006/relationships/image" Target="../media/image74.jpeg"/><Relationship Id="rId10" Type="http://schemas.openxmlformats.org/officeDocument/2006/relationships/image" Target="../media/image8.png"/><Relationship Id="rId4" Type="http://schemas.openxmlformats.org/officeDocument/2006/relationships/tags" Target="../tags/tag487.xml"/><Relationship Id="rId9" Type="http://schemas.openxmlformats.org/officeDocument/2006/relationships/slideLayout" Target="../slideLayouts/slideLayout13.xml"/><Relationship Id="rId14" Type="http://schemas.openxmlformats.org/officeDocument/2006/relationships/image" Target="../media/image73.jpe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75.jpeg"/><Relationship Id="rId3" Type="http://schemas.openxmlformats.org/officeDocument/2006/relationships/tags" Target="../tags/tag494.xml"/><Relationship Id="rId7" Type="http://schemas.openxmlformats.org/officeDocument/2006/relationships/tags" Target="../tags/tag498.xml"/><Relationship Id="rId12" Type="http://schemas.openxmlformats.org/officeDocument/2006/relationships/image" Target="../media/image12.svg"/><Relationship Id="rId2" Type="http://schemas.openxmlformats.org/officeDocument/2006/relationships/tags" Target="../tags/tag493.xml"/><Relationship Id="rId1" Type="http://schemas.openxmlformats.org/officeDocument/2006/relationships/tags" Target="../tags/tag492.xml"/><Relationship Id="rId6" Type="http://schemas.openxmlformats.org/officeDocument/2006/relationships/tags" Target="../tags/tag497.xml"/><Relationship Id="rId11" Type="http://schemas.openxmlformats.org/officeDocument/2006/relationships/image" Target="../media/image9.png"/><Relationship Id="rId5" Type="http://schemas.openxmlformats.org/officeDocument/2006/relationships/tags" Target="../tags/tag496.xml"/><Relationship Id="rId10" Type="http://schemas.openxmlformats.org/officeDocument/2006/relationships/image" Target="../media/image10.svg"/><Relationship Id="rId4" Type="http://schemas.openxmlformats.org/officeDocument/2006/relationships/tags" Target="../tags/tag495.xml"/><Relationship Id="rId9" Type="http://schemas.openxmlformats.org/officeDocument/2006/relationships/image" Target="../media/image8.png"/><Relationship Id="rId14" Type="http://schemas.openxmlformats.org/officeDocument/2006/relationships/image" Target="../media/image76.jpe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77.jpeg"/><Relationship Id="rId3" Type="http://schemas.openxmlformats.org/officeDocument/2006/relationships/tags" Target="../tags/tag501.xml"/><Relationship Id="rId7" Type="http://schemas.openxmlformats.org/officeDocument/2006/relationships/tags" Target="../tags/tag505.xml"/><Relationship Id="rId12" Type="http://schemas.openxmlformats.org/officeDocument/2006/relationships/image" Target="../media/image12.svg"/><Relationship Id="rId2" Type="http://schemas.openxmlformats.org/officeDocument/2006/relationships/tags" Target="../tags/tag500.xml"/><Relationship Id="rId1" Type="http://schemas.openxmlformats.org/officeDocument/2006/relationships/tags" Target="../tags/tag499.xml"/><Relationship Id="rId6" Type="http://schemas.openxmlformats.org/officeDocument/2006/relationships/tags" Target="../tags/tag504.xml"/><Relationship Id="rId11" Type="http://schemas.openxmlformats.org/officeDocument/2006/relationships/image" Target="../media/image9.png"/><Relationship Id="rId5" Type="http://schemas.openxmlformats.org/officeDocument/2006/relationships/tags" Target="../tags/tag503.xml"/><Relationship Id="rId10" Type="http://schemas.openxmlformats.org/officeDocument/2006/relationships/image" Target="../media/image10.svg"/><Relationship Id="rId4" Type="http://schemas.openxmlformats.org/officeDocument/2006/relationships/tags" Target="../tags/tag502.xml"/><Relationship Id="rId9" Type="http://schemas.openxmlformats.org/officeDocument/2006/relationships/image" Target="../media/image8.png"/><Relationship Id="rId14" Type="http://schemas.openxmlformats.org/officeDocument/2006/relationships/image" Target="../media/image78.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1.jpeg"/><Relationship Id="rId3" Type="http://schemas.openxmlformats.org/officeDocument/2006/relationships/tags" Target="../tags/tag219.xml"/><Relationship Id="rId7" Type="http://schemas.openxmlformats.org/officeDocument/2006/relationships/tags" Target="../tags/tag223.xml"/><Relationship Id="rId12" Type="http://schemas.openxmlformats.org/officeDocument/2006/relationships/image" Target="../media/image12.svg"/><Relationship Id="rId2" Type="http://schemas.openxmlformats.org/officeDocument/2006/relationships/tags" Target="../tags/tag218.xml"/><Relationship Id="rId16" Type="http://schemas.openxmlformats.org/officeDocument/2006/relationships/image" Target="../media/image14.jpeg"/><Relationship Id="rId1" Type="http://schemas.openxmlformats.org/officeDocument/2006/relationships/tags" Target="../tags/tag217.xml"/><Relationship Id="rId6" Type="http://schemas.openxmlformats.org/officeDocument/2006/relationships/tags" Target="../tags/tag222.xml"/><Relationship Id="rId11" Type="http://schemas.openxmlformats.org/officeDocument/2006/relationships/image" Target="../media/image9.png"/><Relationship Id="rId5" Type="http://schemas.openxmlformats.org/officeDocument/2006/relationships/tags" Target="../tags/tag221.xml"/><Relationship Id="rId15" Type="http://schemas.openxmlformats.org/officeDocument/2006/relationships/image" Target="../media/image13.jpeg"/><Relationship Id="rId10" Type="http://schemas.openxmlformats.org/officeDocument/2006/relationships/image" Target="../media/image10.svg"/><Relationship Id="rId4" Type="http://schemas.openxmlformats.org/officeDocument/2006/relationships/tags" Target="../tags/tag220.xml"/><Relationship Id="rId9" Type="http://schemas.openxmlformats.org/officeDocument/2006/relationships/image" Target="../media/image8.png"/><Relationship Id="rId1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tags" Target="../tags/tag508.xml"/><Relationship Id="rId2" Type="http://schemas.openxmlformats.org/officeDocument/2006/relationships/tags" Target="../tags/tag507.xml"/><Relationship Id="rId1" Type="http://schemas.openxmlformats.org/officeDocument/2006/relationships/tags" Target="../tags/tag506.xml"/><Relationship Id="rId4"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tags" Target="../tags/tag511.xml"/><Relationship Id="rId7" Type="http://schemas.openxmlformats.org/officeDocument/2006/relationships/image" Target="../media/image9.png"/><Relationship Id="rId2" Type="http://schemas.openxmlformats.org/officeDocument/2006/relationships/tags" Target="../tags/tag510.xml"/><Relationship Id="rId1" Type="http://schemas.openxmlformats.org/officeDocument/2006/relationships/tags" Target="../tags/tag509.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tags" Target="../tags/tag514.xml"/><Relationship Id="rId7" Type="http://schemas.openxmlformats.org/officeDocument/2006/relationships/image" Target="../media/image9.png"/><Relationship Id="rId2" Type="http://schemas.openxmlformats.org/officeDocument/2006/relationships/tags" Target="../tags/tag513.xml"/><Relationship Id="rId1" Type="http://schemas.openxmlformats.org/officeDocument/2006/relationships/tags" Target="../tags/tag512.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tags" Target="../tags/tag517.xml"/><Relationship Id="rId7" Type="http://schemas.openxmlformats.org/officeDocument/2006/relationships/image" Target="../media/image9.png"/><Relationship Id="rId2" Type="http://schemas.openxmlformats.org/officeDocument/2006/relationships/tags" Target="../tags/tag516.xml"/><Relationship Id="rId1" Type="http://schemas.openxmlformats.org/officeDocument/2006/relationships/tags" Target="../tags/tag515.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tags" Target="../tags/tag520.xml"/><Relationship Id="rId2" Type="http://schemas.openxmlformats.org/officeDocument/2006/relationships/tags" Target="../tags/tag519.xml"/><Relationship Id="rId1" Type="http://schemas.openxmlformats.org/officeDocument/2006/relationships/tags" Target="../tags/tag518.xml"/><Relationship Id="rId4"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tags" Target="../tags/tag523.xml"/><Relationship Id="rId7" Type="http://schemas.openxmlformats.org/officeDocument/2006/relationships/image" Target="../media/image9.png"/><Relationship Id="rId2" Type="http://schemas.openxmlformats.org/officeDocument/2006/relationships/tags" Target="../tags/tag522.xml"/><Relationship Id="rId1" Type="http://schemas.openxmlformats.org/officeDocument/2006/relationships/tags" Target="../tags/tag521.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8" Type="http://schemas.openxmlformats.org/officeDocument/2006/relationships/tags" Target="../tags/tag531.xml"/><Relationship Id="rId13" Type="http://schemas.openxmlformats.org/officeDocument/2006/relationships/image" Target="../media/image12.svg"/><Relationship Id="rId3" Type="http://schemas.openxmlformats.org/officeDocument/2006/relationships/tags" Target="../tags/tag526.xml"/><Relationship Id="rId7" Type="http://schemas.openxmlformats.org/officeDocument/2006/relationships/tags" Target="../tags/tag530.xml"/><Relationship Id="rId12" Type="http://schemas.openxmlformats.org/officeDocument/2006/relationships/image" Target="../media/image9.png"/><Relationship Id="rId2" Type="http://schemas.openxmlformats.org/officeDocument/2006/relationships/tags" Target="../tags/tag525.xml"/><Relationship Id="rId1" Type="http://schemas.openxmlformats.org/officeDocument/2006/relationships/tags" Target="../tags/tag524.xml"/><Relationship Id="rId6" Type="http://schemas.openxmlformats.org/officeDocument/2006/relationships/tags" Target="../tags/tag529.xml"/><Relationship Id="rId11" Type="http://schemas.openxmlformats.org/officeDocument/2006/relationships/image" Target="../media/image10.svg"/><Relationship Id="rId5" Type="http://schemas.openxmlformats.org/officeDocument/2006/relationships/tags" Target="../tags/tag528.xml"/><Relationship Id="rId10" Type="http://schemas.openxmlformats.org/officeDocument/2006/relationships/image" Target="../media/image8.png"/><Relationship Id="rId4" Type="http://schemas.openxmlformats.org/officeDocument/2006/relationships/tags" Target="../tags/tag527.xml"/><Relationship Id="rId9" Type="http://schemas.openxmlformats.org/officeDocument/2006/relationships/slideLayout" Target="../slideLayouts/slideLayout31.xml"/><Relationship Id="rId14" Type="http://schemas.openxmlformats.org/officeDocument/2006/relationships/image" Target="../media/image79.png"/></Relationships>
</file>

<file path=ppt/slides/_rels/slide47.xml.rels><?xml version="1.0" encoding="UTF-8" standalone="yes"?>
<Relationships xmlns="http://schemas.openxmlformats.org/package/2006/relationships"><Relationship Id="rId8" Type="http://schemas.openxmlformats.org/officeDocument/2006/relationships/tags" Target="../tags/tag539.xml"/><Relationship Id="rId13" Type="http://schemas.openxmlformats.org/officeDocument/2006/relationships/image" Target="../media/image9.png"/><Relationship Id="rId3" Type="http://schemas.openxmlformats.org/officeDocument/2006/relationships/tags" Target="../tags/tag534.xml"/><Relationship Id="rId7" Type="http://schemas.openxmlformats.org/officeDocument/2006/relationships/tags" Target="../tags/tag538.xml"/><Relationship Id="rId12" Type="http://schemas.openxmlformats.org/officeDocument/2006/relationships/image" Target="../media/image10.svg"/><Relationship Id="rId2" Type="http://schemas.openxmlformats.org/officeDocument/2006/relationships/tags" Target="../tags/tag533.xml"/><Relationship Id="rId16" Type="http://schemas.openxmlformats.org/officeDocument/2006/relationships/image" Target="../media/image81.png"/><Relationship Id="rId1" Type="http://schemas.openxmlformats.org/officeDocument/2006/relationships/tags" Target="../tags/tag532.xml"/><Relationship Id="rId6" Type="http://schemas.openxmlformats.org/officeDocument/2006/relationships/tags" Target="../tags/tag537.xml"/><Relationship Id="rId11" Type="http://schemas.openxmlformats.org/officeDocument/2006/relationships/image" Target="../media/image8.png"/><Relationship Id="rId5" Type="http://schemas.openxmlformats.org/officeDocument/2006/relationships/tags" Target="../tags/tag536.xml"/><Relationship Id="rId15" Type="http://schemas.openxmlformats.org/officeDocument/2006/relationships/image" Target="../media/image80.png"/><Relationship Id="rId10" Type="http://schemas.openxmlformats.org/officeDocument/2006/relationships/slideLayout" Target="../slideLayouts/slideLayout31.xml"/><Relationship Id="rId4" Type="http://schemas.openxmlformats.org/officeDocument/2006/relationships/tags" Target="../tags/tag535.xml"/><Relationship Id="rId9" Type="http://schemas.openxmlformats.org/officeDocument/2006/relationships/tags" Target="../tags/tag540.xml"/><Relationship Id="rId14" Type="http://schemas.openxmlformats.org/officeDocument/2006/relationships/image" Target="../media/image12.svg"/></Relationships>
</file>

<file path=ppt/slides/_rels/slide4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543.xml"/><Relationship Id="rId7" Type="http://schemas.openxmlformats.org/officeDocument/2006/relationships/image" Target="../media/image8.png"/><Relationship Id="rId2" Type="http://schemas.openxmlformats.org/officeDocument/2006/relationships/tags" Target="../tags/tag542.xml"/><Relationship Id="rId1" Type="http://schemas.openxmlformats.org/officeDocument/2006/relationships/tags" Target="../tags/tag541.xml"/><Relationship Id="rId6" Type="http://schemas.openxmlformats.org/officeDocument/2006/relationships/slideLayout" Target="../slideLayouts/slideLayout31.xml"/><Relationship Id="rId11" Type="http://schemas.openxmlformats.org/officeDocument/2006/relationships/image" Target="../media/image82.jpeg"/><Relationship Id="rId5" Type="http://schemas.openxmlformats.org/officeDocument/2006/relationships/tags" Target="../tags/tag545.xml"/><Relationship Id="rId10" Type="http://schemas.openxmlformats.org/officeDocument/2006/relationships/image" Target="../media/image12.svg"/><Relationship Id="rId4" Type="http://schemas.openxmlformats.org/officeDocument/2006/relationships/tags" Target="../tags/tag544.xml"/><Relationship Id="rId9" Type="http://schemas.openxmlformats.org/officeDocument/2006/relationships/image" Target="../media/image9.png"/></Relationships>
</file>

<file path=ppt/slides/_rels/slide4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tags" Target="../tags/tag548.xml"/><Relationship Id="rId7" Type="http://schemas.openxmlformats.org/officeDocument/2006/relationships/image" Target="../media/image9.png"/><Relationship Id="rId12" Type="http://schemas.openxmlformats.org/officeDocument/2006/relationships/image" Target="../media/image86.png"/><Relationship Id="rId2" Type="http://schemas.openxmlformats.org/officeDocument/2006/relationships/tags" Target="../tags/tag547.xml"/><Relationship Id="rId1" Type="http://schemas.openxmlformats.org/officeDocument/2006/relationships/tags" Target="../tags/tag546.xml"/><Relationship Id="rId6" Type="http://schemas.openxmlformats.org/officeDocument/2006/relationships/image" Target="../media/image10.svg"/><Relationship Id="rId11" Type="http://schemas.openxmlformats.org/officeDocument/2006/relationships/image" Target="../media/image85.png"/><Relationship Id="rId5" Type="http://schemas.openxmlformats.org/officeDocument/2006/relationships/image" Target="../media/image8.png"/><Relationship Id="rId10" Type="http://schemas.openxmlformats.org/officeDocument/2006/relationships/image" Target="../media/image84.png"/><Relationship Id="rId4" Type="http://schemas.openxmlformats.org/officeDocument/2006/relationships/slideLayout" Target="../slideLayouts/slideLayout31.xml"/><Relationship Id="rId9" Type="http://schemas.openxmlformats.org/officeDocument/2006/relationships/image" Target="../media/image83.png"/></Relationships>
</file>

<file path=ppt/slides/_rels/slide5.xml.rels><?xml version="1.0" encoding="UTF-8" standalone="yes"?>
<Relationships xmlns="http://schemas.openxmlformats.org/package/2006/relationships"><Relationship Id="rId13" Type="http://schemas.openxmlformats.org/officeDocument/2006/relationships/tags" Target="../tags/tag236.xml"/><Relationship Id="rId18" Type="http://schemas.openxmlformats.org/officeDocument/2006/relationships/tags" Target="../tags/tag241.xml"/><Relationship Id="rId26" Type="http://schemas.openxmlformats.org/officeDocument/2006/relationships/tags" Target="../tags/tag249.xml"/><Relationship Id="rId39" Type="http://schemas.openxmlformats.org/officeDocument/2006/relationships/image" Target="../media/image19.png"/><Relationship Id="rId3" Type="http://schemas.openxmlformats.org/officeDocument/2006/relationships/tags" Target="../tags/tag226.xml"/><Relationship Id="rId21" Type="http://schemas.openxmlformats.org/officeDocument/2006/relationships/tags" Target="../tags/tag244.xml"/><Relationship Id="rId34" Type="http://schemas.openxmlformats.org/officeDocument/2006/relationships/image" Target="../media/image12.svg"/><Relationship Id="rId42" Type="http://schemas.openxmlformats.org/officeDocument/2006/relationships/image" Target="../media/image22.png"/><Relationship Id="rId47" Type="http://schemas.openxmlformats.org/officeDocument/2006/relationships/image" Target="../media/image27.png"/><Relationship Id="rId50" Type="http://schemas.openxmlformats.org/officeDocument/2006/relationships/image" Target="../media/image30.png"/><Relationship Id="rId7" Type="http://schemas.openxmlformats.org/officeDocument/2006/relationships/tags" Target="../tags/tag230.xml"/><Relationship Id="rId12" Type="http://schemas.openxmlformats.org/officeDocument/2006/relationships/tags" Target="../tags/tag235.xml"/><Relationship Id="rId17" Type="http://schemas.openxmlformats.org/officeDocument/2006/relationships/tags" Target="../tags/tag240.xml"/><Relationship Id="rId25" Type="http://schemas.openxmlformats.org/officeDocument/2006/relationships/tags" Target="../tags/tag248.xml"/><Relationship Id="rId33" Type="http://schemas.openxmlformats.org/officeDocument/2006/relationships/image" Target="../media/image9.png"/><Relationship Id="rId38" Type="http://schemas.openxmlformats.org/officeDocument/2006/relationships/image" Target="../media/image18.png"/><Relationship Id="rId46" Type="http://schemas.openxmlformats.org/officeDocument/2006/relationships/image" Target="../media/image26.png"/><Relationship Id="rId2" Type="http://schemas.openxmlformats.org/officeDocument/2006/relationships/tags" Target="../tags/tag225.xml"/><Relationship Id="rId16" Type="http://schemas.openxmlformats.org/officeDocument/2006/relationships/tags" Target="../tags/tag239.xml"/><Relationship Id="rId20" Type="http://schemas.openxmlformats.org/officeDocument/2006/relationships/tags" Target="../tags/tag243.xml"/><Relationship Id="rId29" Type="http://schemas.openxmlformats.org/officeDocument/2006/relationships/tags" Target="../tags/tag252.xml"/><Relationship Id="rId41" Type="http://schemas.openxmlformats.org/officeDocument/2006/relationships/image" Target="../media/image21.png"/><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tags" Target="../tags/tag234.xml"/><Relationship Id="rId24" Type="http://schemas.openxmlformats.org/officeDocument/2006/relationships/tags" Target="../tags/tag247.xml"/><Relationship Id="rId32" Type="http://schemas.openxmlformats.org/officeDocument/2006/relationships/image" Target="../media/image10.svg"/><Relationship Id="rId37" Type="http://schemas.openxmlformats.org/officeDocument/2006/relationships/image" Target="../media/image17.png"/><Relationship Id="rId40" Type="http://schemas.openxmlformats.org/officeDocument/2006/relationships/image" Target="../media/image20.png"/><Relationship Id="rId45" Type="http://schemas.openxmlformats.org/officeDocument/2006/relationships/image" Target="../media/image25.png"/><Relationship Id="rId5" Type="http://schemas.openxmlformats.org/officeDocument/2006/relationships/tags" Target="../tags/tag228.xml"/><Relationship Id="rId15" Type="http://schemas.openxmlformats.org/officeDocument/2006/relationships/tags" Target="../tags/tag238.xml"/><Relationship Id="rId23" Type="http://schemas.openxmlformats.org/officeDocument/2006/relationships/tags" Target="../tags/tag246.xml"/><Relationship Id="rId28" Type="http://schemas.openxmlformats.org/officeDocument/2006/relationships/tags" Target="../tags/tag251.xml"/><Relationship Id="rId36" Type="http://schemas.openxmlformats.org/officeDocument/2006/relationships/image" Target="../media/image16.png"/><Relationship Id="rId49" Type="http://schemas.openxmlformats.org/officeDocument/2006/relationships/image" Target="../media/image29.png"/><Relationship Id="rId10" Type="http://schemas.openxmlformats.org/officeDocument/2006/relationships/tags" Target="../tags/tag233.xml"/><Relationship Id="rId19" Type="http://schemas.openxmlformats.org/officeDocument/2006/relationships/tags" Target="../tags/tag242.xml"/><Relationship Id="rId31" Type="http://schemas.openxmlformats.org/officeDocument/2006/relationships/image" Target="../media/image8.png"/><Relationship Id="rId44" Type="http://schemas.openxmlformats.org/officeDocument/2006/relationships/image" Target="../media/image24.png"/><Relationship Id="rId4" Type="http://schemas.openxmlformats.org/officeDocument/2006/relationships/tags" Target="../tags/tag227.xml"/><Relationship Id="rId9" Type="http://schemas.openxmlformats.org/officeDocument/2006/relationships/tags" Target="../tags/tag232.xml"/><Relationship Id="rId14" Type="http://schemas.openxmlformats.org/officeDocument/2006/relationships/tags" Target="../tags/tag237.xml"/><Relationship Id="rId22" Type="http://schemas.openxmlformats.org/officeDocument/2006/relationships/tags" Target="../tags/tag245.xml"/><Relationship Id="rId27" Type="http://schemas.openxmlformats.org/officeDocument/2006/relationships/tags" Target="../tags/tag250.xml"/><Relationship Id="rId30" Type="http://schemas.openxmlformats.org/officeDocument/2006/relationships/slideLayout" Target="../slideLayouts/slideLayout13.xml"/><Relationship Id="rId35" Type="http://schemas.openxmlformats.org/officeDocument/2006/relationships/image" Target="../media/image15.png"/><Relationship Id="rId43" Type="http://schemas.openxmlformats.org/officeDocument/2006/relationships/image" Target="../media/image23.png"/><Relationship Id="rId48" Type="http://schemas.openxmlformats.org/officeDocument/2006/relationships/image" Target="../media/image28.png"/><Relationship Id="rId8" Type="http://schemas.openxmlformats.org/officeDocument/2006/relationships/tags" Target="../tags/tag231.xml"/><Relationship Id="rId51" Type="http://schemas.openxmlformats.org/officeDocument/2006/relationships/image" Target="../media/image31.png"/></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551.xml"/><Relationship Id="rId7" Type="http://schemas.openxmlformats.org/officeDocument/2006/relationships/image" Target="../media/image10.svg"/><Relationship Id="rId2" Type="http://schemas.openxmlformats.org/officeDocument/2006/relationships/tags" Target="../tags/tag550.xml"/><Relationship Id="rId1" Type="http://schemas.openxmlformats.org/officeDocument/2006/relationships/tags" Target="../tags/tag549.xml"/><Relationship Id="rId6" Type="http://schemas.openxmlformats.org/officeDocument/2006/relationships/image" Target="../media/image8.png"/><Relationship Id="rId5" Type="http://schemas.openxmlformats.org/officeDocument/2006/relationships/slideLayout" Target="../slideLayouts/slideLayout31.xml"/><Relationship Id="rId10" Type="http://schemas.openxmlformats.org/officeDocument/2006/relationships/image" Target="../media/image87.png"/><Relationship Id="rId4" Type="http://schemas.openxmlformats.org/officeDocument/2006/relationships/tags" Target="../tags/tag552.xml"/><Relationship Id="rId9" Type="http://schemas.openxmlformats.org/officeDocument/2006/relationships/image" Target="../media/image12.sv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9.png"/><Relationship Id="rId3" Type="http://schemas.openxmlformats.org/officeDocument/2006/relationships/tags" Target="../tags/tag555.xml"/><Relationship Id="rId7" Type="http://schemas.openxmlformats.org/officeDocument/2006/relationships/slideLayout" Target="../slideLayouts/slideLayout31.xml"/><Relationship Id="rId12" Type="http://schemas.openxmlformats.org/officeDocument/2006/relationships/image" Target="../media/image88.png"/><Relationship Id="rId2" Type="http://schemas.openxmlformats.org/officeDocument/2006/relationships/tags" Target="../tags/tag554.xml"/><Relationship Id="rId1" Type="http://schemas.openxmlformats.org/officeDocument/2006/relationships/tags" Target="../tags/tag553.xml"/><Relationship Id="rId6" Type="http://schemas.openxmlformats.org/officeDocument/2006/relationships/tags" Target="../tags/tag558.xml"/><Relationship Id="rId11" Type="http://schemas.openxmlformats.org/officeDocument/2006/relationships/image" Target="../media/image12.svg"/><Relationship Id="rId5" Type="http://schemas.openxmlformats.org/officeDocument/2006/relationships/tags" Target="../tags/tag557.xml"/><Relationship Id="rId10" Type="http://schemas.openxmlformats.org/officeDocument/2006/relationships/image" Target="../media/image9.png"/><Relationship Id="rId4" Type="http://schemas.openxmlformats.org/officeDocument/2006/relationships/tags" Target="../tags/tag556.xml"/><Relationship Id="rId9" Type="http://schemas.openxmlformats.org/officeDocument/2006/relationships/image" Target="../media/image10.svg"/><Relationship Id="rId14" Type="http://schemas.openxmlformats.org/officeDocument/2006/relationships/image" Target="../media/image90.png"/></Relationships>
</file>

<file path=ppt/slides/_rels/slide5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93.png"/><Relationship Id="rId3" Type="http://schemas.openxmlformats.org/officeDocument/2006/relationships/tags" Target="../tags/tag561.xml"/><Relationship Id="rId7" Type="http://schemas.openxmlformats.org/officeDocument/2006/relationships/image" Target="../media/image8.png"/><Relationship Id="rId12" Type="http://schemas.openxmlformats.org/officeDocument/2006/relationships/image" Target="../media/image92.png"/><Relationship Id="rId2" Type="http://schemas.openxmlformats.org/officeDocument/2006/relationships/tags" Target="../tags/tag560.xml"/><Relationship Id="rId1" Type="http://schemas.openxmlformats.org/officeDocument/2006/relationships/tags" Target="../tags/tag559.xml"/><Relationship Id="rId6" Type="http://schemas.openxmlformats.org/officeDocument/2006/relationships/slideLayout" Target="../slideLayouts/slideLayout31.xml"/><Relationship Id="rId11" Type="http://schemas.openxmlformats.org/officeDocument/2006/relationships/image" Target="../media/image91.png"/><Relationship Id="rId5" Type="http://schemas.openxmlformats.org/officeDocument/2006/relationships/tags" Target="../tags/tag563.xml"/><Relationship Id="rId10" Type="http://schemas.openxmlformats.org/officeDocument/2006/relationships/image" Target="../media/image12.svg"/><Relationship Id="rId4" Type="http://schemas.openxmlformats.org/officeDocument/2006/relationships/tags" Target="../tags/tag562.xml"/><Relationship Id="rId9" Type="http://schemas.openxmlformats.org/officeDocument/2006/relationships/image" Target="../media/image9.png"/></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566.xml"/><Relationship Id="rId7" Type="http://schemas.openxmlformats.org/officeDocument/2006/relationships/slideLayout" Target="../slideLayouts/slideLayout31.xml"/><Relationship Id="rId2" Type="http://schemas.openxmlformats.org/officeDocument/2006/relationships/tags" Target="../tags/tag565.xml"/><Relationship Id="rId1" Type="http://schemas.openxmlformats.org/officeDocument/2006/relationships/tags" Target="../tags/tag564.xml"/><Relationship Id="rId6" Type="http://schemas.openxmlformats.org/officeDocument/2006/relationships/tags" Target="../tags/tag569.xml"/><Relationship Id="rId11" Type="http://schemas.openxmlformats.org/officeDocument/2006/relationships/image" Target="../media/image12.svg"/><Relationship Id="rId5" Type="http://schemas.openxmlformats.org/officeDocument/2006/relationships/tags" Target="../tags/tag568.xml"/><Relationship Id="rId10" Type="http://schemas.openxmlformats.org/officeDocument/2006/relationships/image" Target="../media/image9.png"/><Relationship Id="rId4" Type="http://schemas.openxmlformats.org/officeDocument/2006/relationships/tags" Target="../tags/tag567.xml"/><Relationship Id="rId9" Type="http://schemas.openxmlformats.org/officeDocument/2006/relationships/image" Target="../media/image10.svg"/></Relationships>
</file>

<file path=ppt/slides/_rels/slide54.xml.rels><?xml version="1.0" encoding="UTF-8" standalone="yes"?>
<Relationships xmlns="http://schemas.openxmlformats.org/package/2006/relationships"><Relationship Id="rId3" Type="http://schemas.openxmlformats.org/officeDocument/2006/relationships/tags" Target="../tags/tag572.xml"/><Relationship Id="rId2" Type="http://schemas.openxmlformats.org/officeDocument/2006/relationships/tags" Target="../tags/tag571.xml"/><Relationship Id="rId1" Type="http://schemas.openxmlformats.org/officeDocument/2006/relationships/tags" Target="../tags/tag570.xml"/><Relationship Id="rId4"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8" Type="http://schemas.openxmlformats.org/officeDocument/2006/relationships/tags" Target="../tags/tag580.xml"/><Relationship Id="rId13" Type="http://schemas.openxmlformats.org/officeDocument/2006/relationships/image" Target="../media/image12.svg"/><Relationship Id="rId3" Type="http://schemas.openxmlformats.org/officeDocument/2006/relationships/tags" Target="../tags/tag575.xml"/><Relationship Id="rId7" Type="http://schemas.openxmlformats.org/officeDocument/2006/relationships/tags" Target="../tags/tag579.xml"/><Relationship Id="rId12" Type="http://schemas.openxmlformats.org/officeDocument/2006/relationships/image" Target="../media/image9.png"/><Relationship Id="rId2" Type="http://schemas.openxmlformats.org/officeDocument/2006/relationships/tags" Target="../tags/tag574.xml"/><Relationship Id="rId1" Type="http://schemas.openxmlformats.org/officeDocument/2006/relationships/tags" Target="../tags/tag573.xml"/><Relationship Id="rId6" Type="http://schemas.openxmlformats.org/officeDocument/2006/relationships/tags" Target="../tags/tag578.xml"/><Relationship Id="rId11" Type="http://schemas.openxmlformats.org/officeDocument/2006/relationships/image" Target="../media/image10.svg"/><Relationship Id="rId5" Type="http://schemas.openxmlformats.org/officeDocument/2006/relationships/tags" Target="../tags/tag577.xml"/><Relationship Id="rId10" Type="http://schemas.openxmlformats.org/officeDocument/2006/relationships/image" Target="../media/image8.png"/><Relationship Id="rId4" Type="http://schemas.openxmlformats.org/officeDocument/2006/relationships/tags" Target="../tags/tag576.xml"/><Relationship Id="rId9"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8" Type="http://schemas.openxmlformats.org/officeDocument/2006/relationships/tags" Target="../tags/tag588.xml"/><Relationship Id="rId13" Type="http://schemas.openxmlformats.org/officeDocument/2006/relationships/tags" Target="../tags/tag593.xml"/><Relationship Id="rId18" Type="http://schemas.openxmlformats.org/officeDocument/2006/relationships/tags" Target="../tags/tag598.xml"/><Relationship Id="rId3" Type="http://schemas.openxmlformats.org/officeDocument/2006/relationships/tags" Target="../tags/tag583.xml"/><Relationship Id="rId21" Type="http://schemas.openxmlformats.org/officeDocument/2006/relationships/slideLayout" Target="../slideLayouts/slideLayout31.xml"/><Relationship Id="rId7" Type="http://schemas.openxmlformats.org/officeDocument/2006/relationships/tags" Target="../tags/tag587.xml"/><Relationship Id="rId12" Type="http://schemas.openxmlformats.org/officeDocument/2006/relationships/tags" Target="../tags/tag592.xml"/><Relationship Id="rId17" Type="http://schemas.openxmlformats.org/officeDocument/2006/relationships/tags" Target="../tags/tag597.xml"/><Relationship Id="rId25" Type="http://schemas.openxmlformats.org/officeDocument/2006/relationships/image" Target="../media/image12.svg"/><Relationship Id="rId2" Type="http://schemas.openxmlformats.org/officeDocument/2006/relationships/tags" Target="../tags/tag582.xml"/><Relationship Id="rId16" Type="http://schemas.openxmlformats.org/officeDocument/2006/relationships/tags" Target="../tags/tag596.xml"/><Relationship Id="rId20" Type="http://schemas.openxmlformats.org/officeDocument/2006/relationships/tags" Target="../tags/tag600.xml"/><Relationship Id="rId1" Type="http://schemas.openxmlformats.org/officeDocument/2006/relationships/tags" Target="../tags/tag581.xml"/><Relationship Id="rId6" Type="http://schemas.openxmlformats.org/officeDocument/2006/relationships/tags" Target="../tags/tag586.xml"/><Relationship Id="rId11" Type="http://schemas.openxmlformats.org/officeDocument/2006/relationships/tags" Target="../tags/tag591.xml"/><Relationship Id="rId24" Type="http://schemas.openxmlformats.org/officeDocument/2006/relationships/image" Target="../media/image9.png"/><Relationship Id="rId5" Type="http://schemas.openxmlformats.org/officeDocument/2006/relationships/tags" Target="../tags/tag585.xml"/><Relationship Id="rId15" Type="http://schemas.openxmlformats.org/officeDocument/2006/relationships/tags" Target="../tags/tag595.xml"/><Relationship Id="rId23" Type="http://schemas.openxmlformats.org/officeDocument/2006/relationships/image" Target="../media/image10.svg"/><Relationship Id="rId10" Type="http://schemas.openxmlformats.org/officeDocument/2006/relationships/tags" Target="../tags/tag590.xml"/><Relationship Id="rId19" Type="http://schemas.openxmlformats.org/officeDocument/2006/relationships/tags" Target="../tags/tag599.xml"/><Relationship Id="rId4" Type="http://schemas.openxmlformats.org/officeDocument/2006/relationships/tags" Target="../tags/tag584.xml"/><Relationship Id="rId9" Type="http://schemas.openxmlformats.org/officeDocument/2006/relationships/tags" Target="../tags/tag589.xml"/><Relationship Id="rId14" Type="http://schemas.openxmlformats.org/officeDocument/2006/relationships/tags" Target="../tags/tag594.xml"/><Relationship Id="rId22"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tags" Target="../tags/tag608.xml"/><Relationship Id="rId13" Type="http://schemas.openxmlformats.org/officeDocument/2006/relationships/image" Target="../media/image10.svg"/><Relationship Id="rId3" Type="http://schemas.openxmlformats.org/officeDocument/2006/relationships/tags" Target="../tags/tag603.xml"/><Relationship Id="rId7" Type="http://schemas.openxmlformats.org/officeDocument/2006/relationships/tags" Target="../tags/tag607.xml"/><Relationship Id="rId12" Type="http://schemas.openxmlformats.org/officeDocument/2006/relationships/image" Target="../media/image8.png"/><Relationship Id="rId2" Type="http://schemas.openxmlformats.org/officeDocument/2006/relationships/tags" Target="../tags/tag602.xml"/><Relationship Id="rId1" Type="http://schemas.openxmlformats.org/officeDocument/2006/relationships/tags" Target="../tags/tag601.xml"/><Relationship Id="rId6" Type="http://schemas.openxmlformats.org/officeDocument/2006/relationships/tags" Target="../tags/tag606.xml"/><Relationship Id="rId11" Type="http://schemas.openxmlformats.org/officeDocument/2006/relationships/slideLayout" Target="../slideLayouts/slideLayout31.xml"/><Relationship Id="rId5" Type="http://schemas.openxmlformats.org/officeDocument/2006/relationships/tags" Target="../tags/tag605.xml"/><Relationship Id="rId15" Type="http://schemas.openxmlformats.org/officeDocument/2006/relationships/image" Target="../media/image12.svg"/><Relationship Id="rId10" Type="http://schemas.openxmlformats.org/officeDocument/2006/relationships/tags" Target="../tags/tag610.xml"/><Relationship Id="rId4" Type="http://schemas.openxmlformats.org/officeDocument/2006/relationships/tags" Target="../tags/tag604.xml"/><Relationship Id="rId9" Type="http://schemas.openxmlformats.org/officeDocument/2006/relationships/tags" Target="../tags/tag609.xml"/><Relationship Id="rId14" Type="http://schemas.openxmlformats.org/officeDocument/2006/relationships/image" Target="../media/image9.png"/></Relationships>
</file>

<file path=ppt/slides/_rels/slide58.xml.rels><?xml version="1.0" encoding="UTF-8" standalone="yes"?>
<Relationships xmlns="http://schemas.openxmlformats.org/package/2006/relationships"><Relationship Id="rId8" Type="http://schemas.openxmlformats.org/officeDocument/2006/relationships/tags" Target="../tags/tag618.xml"/><Relationship Id="rId13" Type="http://schemas.openxmlformats.org/officeDocument/2006/relationships/tags" Target="../tags/tag623.xml"/><Relationship Id="rId18" Type="http://schemas.openxmlformats.org/officeDocument/2006/relationships/image" Target="../media/image10.svg"/><Relationship Id="rId3" Type="http://schemas.openxmlformats.org/officeDocument/2006/relationships/tags" Target="../tags/tag613.xml"/><Relationship Id="rId7" Type="http://schemas.openxmlformats.org/officeDocument/2006/relationships/tags" Target="../tags/tag617.xml"/><Relationship Id="rId12" Type="http://schemas.openxmlformats.org/officeDocument/2006/relationships/tags" Target="../tags/tag622.xml"/><Relationship Id="rId17" Type="http://schemas.openxmlformats.org/officeDocument/2006/relationships/image" Target="../media/image8.png"/><Relationship Id="rId2" Type="http://schemas.openxmlformats.org/officeDocument/2006/relationships/tags" Target="../tags/tag612.xml"/><Relationship Id="rId16" Type="http://schemas.openxmlformats.org/officeDocument/2006/relationships/slideLayout" Target="../slideLayouts/slideLayout31.xml"/><Relationship Id="rId20" Type="http://schemas.openxmlformats.org/officeDocument/2006/relationships/image" Target="../media/image12.svg"/><Relationship Id="rId1" Type="http://schemas.openxmlformats.org/officeDocument/2006/relationships/tags" Target="../tags/tag611.xml"/><Relationship Id="rId6" Type="http://schemas.openxmlformats.org/officeDocument/2006/relationships/tags" Target="../tags/tag616.xml"/><Relationship Id="rId11" Type="http://schemas.openxmlformats.org/officeDocument/2006/relationships/tags" Target="../tags/tag621.xml"/><Relationship Id="rId5" Type="http://schemas.openxmlformats.org/officeDocument/2006/relationships/tags" Target="../tags/tag615.xml"/><Relationship Id="rId15" Type="http://schemas.openxmlformats.org/officeDocument/2006/relationships/tags" Target="../tags/tag625.xml"/><Relationship Id="rId10" Type="http://schemas.openxmlformats.org/officeDocument/2006/relationships/tags" Target="../tags/tag620.xml"/><Relationship Id="rId19" Type="http://schemas.openxmlformats.org/officeDocument/2006/relationships/image" Target="../media/image9.png"/><Relationship Id="rId4" Type="http://schemas.openxmlformats.org/officeDocument/2006/relationships/tags" Target="../tags/tag614.xml"/><Relationship Id="rId9" Type="http://schemas.openxmlformats.org/officeDocument/2006/relationships/tags" Target="../tags/tag619.xml"/><Relationship Id="rId14" Type="http://schemas.openxmlformats.org/officeDocument/2006/relationships/tags" Target="../tags/tag624.xml"/></Relationships>
</file>

<file path=ppt/slides/_rels/slide5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628.xml"/><Relationship Id="rId7" Type="http://schemas.openxmlformats.org/officeDocument/2006/relationships/image" Target="../media/image8.png"/><Relationship Id="rId2" Type="http://schemas.openxmlformats.org/officeDocument/2006/relationships/tags" Target="../tags/tag627.xml"/><Relationship Id="rId1" Type="http://schemas.openxmlformats.org/officeDocument/2006/relationships/tags" Target="../tags/tag626.xml"/><Relationship Id="rId6" Type="http://schemas.openxmlformats.org/officeDocument/2006/relationships/slideLayout" Target="../slideLayouts/slideLayout31.xml"/><Relationship Id="rId5" Type="http://schemas.openxmlformats.org/officeDocument/2006/relationships/tags" Target="../tags/tag630.xml"/><Relationship Id="rId10" Type="http://schemas.openxmlformats.org/officeDocument/2006/relationships/image" Target="../media/image12.svg"/><Relationship Id="rId4" Type="http://schemas.openxmlformats.org/officeDocument/2006/relationships/tags" Target="../tags/tag629.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55.xml"/><Relationship Id="rId7" Type="http://schemas.openxmlformats.org/officeDocument/2006/relationships/image" Target="../media/image10.svg"/><Relationship Id="rId12" Type="http://schemas.openxmlformats.org/officeDocument/2006/relationships/image" Target="../media/image34.jpeg"/><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8.png"/><Relationship Id="rId11" Type="http://schemas.openxmlformats.org/officeDocument/2006/relationships/image" Target="../media/image33.jpeg"/><Relationship Id="rId5" Type="http://schemas.openxmlformats.org/officeDocument/2006/relationships/slideLayout" Target="../slideLayouts/slideLayout13.xml"/><Relationship Id="rId10" Type="http://schemas.openxmlformats.org/officeDocument/2006/relationships/image" Target="../media/image32.jpeg"/><Relationship Id="rId4" Type="http://schemas.openxmlformats.org/officeDocument/2006/relationships/tags" Target="../tags/tag256.xml"/><Relationship Id="rId9" Type="http://schemas.openxmlformats.org/officeDocument/2006/relationships/image" Target="../media/image12.svg"/></Relationships>
</file>

<file path=ppt/slides/_rels/slide6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633.xml"/><Relationship Id="rId7" Type="http://schemas.openxmlformats.org/officeDocument/2006/relationships/image" Target="../media/image8.png"/><Relationship Id="rId2" Type="http://schemas.openxmlformats.org/officeDocument/2006/relationships/tags" Target="../tags/tag632.xml"/><Relationship Id="rId1" Type="http://schemas.openxmlformats.org/officeDocument/2006/relationships/tags" Target="../tags/tag631.xml"/><Relationship Id="rId6" Type="http://schemas.openxmlformats.org/officeDocument/2006/relationships/slideLayout" Target="../slideLayouts/slideLayout31.xml"/><Relationship Id="rId5" Type="http://schemas.openxmlformats.org/officeDocument/2006/relationships/tags" Target="../tags/tag635.xml"/><Relationship Id="rId10" Type="http://schemas.openxmlformats.org/officeDocument/2006/relationships/image" Target="../media/image12.svg"/><Relationship Id="rId4" Type="http://schemas.openxmlformats.org/officeDocument/2006/relationships/tags" Target="../tags/tag634.xml"/><Relationship Id="rId9" Type="http://schemas.openxmlformats.org/officeDocument/2006/relationships/image" Target="../media/image9.png"/></Relationships>
</file>

<file path=ppt/slides/_rels/slide61.xml.rels><?xml version="1.0" encoding="UTF-8" standalone="yes"?>
<Relationships xmlns="http://schemas.openxmlformats.org/package/2006/relationships"><Relationship Id="rId8" Type="http://schemas.openxmlformats.org/officeDocument/2006/relationships/tags" Target="../tags/tag643.xml"/><Relationship Id="rId13" Type="http://schemas.openxmlformats.org/officeDocument/2006/relationships/image" Target="../media/image9.png"/><Relationship Id="rId3" Type="http://schemas.openxmlformats.org/officeDocument/2006/relationships/tags" Target="../tags/tag638.xml"/><Relationship Id="rId7" Type="http://schemas.openxmlformats.org/officeDocument/2006/relationships/tags" Target="../tags/tag642.xml"/><Relationship Id="rId12" Type="http://schemas.openxmlformats.org/officeDocument/2006/relationships/image" Target="../media/image10.svg"/><Relationship Id="rId2" Type="http://schemas.openxmlformats.org/officeDocument/2006/relationships/tags" Target="../tags/tag637.xml"/><Relationship Id="rId1" Type="http://schemas.openxmlformats.org/officeDocument/2006/relationships/tags" Target="../tags/tag636.xml"/><Relationship Id="rId6" Type="http://schemas.openxmlformats.org/officeDocument/2006/relationships/tags" Target="../tags/tag641.xml"/><Relationship Id="rId11" Type="http://schemas.openxmlformats.org/officeDocument/2006/relationships/image" Target="../media/image8.png"/><Relationship Id="rId5" Type="http://schemas.openxmlformats.org/officeDocument/2006/relationships/tags" Target="../tags/tag640.xml"/><Relationship Id="rId10" Type="http://schemas.openxmlformats.org/officeDocument/2006/relationships/slideLayout" Target="../slideLayouts/slideLayout31.xml"/><Relationship Id="rId4" Type="http://schemas.openxmlformats.org/officeDocument/2006/relationships/tags" Target="../tags/tag639.xml"/><Relationship Id="rId9" Type="http://schemas.openxmlformats.org/officeDocument/2006/relationships/tags" Target="../tags/tag644.xml"/><Relationship Id="rId14" Type="http://schemas.openxmlformats.org/officeDocument/2006/relationships/image" Target="../media/image12.svg"/></Relationships>
</file>

<file path=ppt/slides/_rels/slide6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647.xml"/><Relationship Id="rId7" Type="http://schemas.openxmlformats.org/officeDocument/2006/relationships/image" Target="../media/image8.png"/><Relationship Id="rId2" Type="http://schemas.openxmlformats.org/officeDocument/2006/relationships/tags" Target="../tags/tag646.xml"/><Relationship Id="rId1" Type="http://schemas.openxmlformats.org/officeDocument/2006/relationships/tags" Target="../tags/tag645.xml"/><Relationship Id="rId6" Type="http://schemas.openxmlformats.org/officeDocument/2006/relationships/slideLayout" Target="../slideLayouts/slideLayout31.xml"/><Relationship Id="rId5" Type="http://schemas.openxmlformats.org/officeDocument/2006/relationships/tags" Target="../tags/tag649.xml"/><Relationship Id="rId10" Type="http://schemas.openxmlformats.org/officeDocument/2006/relationships/image" Target="../media/image12.svg"/><Relationship Id="rId4" Type="http://schemas.openxmlformats.org/officeDocument/2006/relationships/tags" Target="../tags/tag648.xml"/><Relationship Id="rId9" Type="http://schemas.openxmlformats.org/officeDocument/2006/relationships/image" Target="../media/image9.png"/></Relationships>
</file>

<file path=ppt/slides/_rels/slide63.xml.rels><?xml version="1.0" encoding="UTF-8" standalone="yes"?>
<Relationships xmlns="http://schemas.openxmlformats.org/package/2006/relationships"><Relationship Id="rId8" Type="http://schemas.openxmlformats.org/officeDocument/2006/relationships/tags" Target="../tags/tag657.xml"/><Relationship Id="rId13" Type="http://schemas.openxmlformats.org/officeDocument/2006/relationships/image" Target="../media/image8.png"/><Relationship Id="rId3" Type="http://schemas.openxmlformats.org/officeDocument/2006/relationships/tags" Target="../tags/tag652.xml"/><Relationship Id="rId7" Type="http://schemas.openxmlformats.org/officeDocument/2006/relationships/tags" Target="../tags/tag656.xml"/><Relationship Id="rId12" Type="http://schemas.openxmlformats.org/officeDocument/2006/relationships/slideLayout" Target="../slideLayouts/slideLayout31.xml"/><Relationship Id="rId2" Type="http://schemas.openxmlformats.org/officeDocument/2006/relationships/tags" Target="../tags/tag651.xml"/><Relationship Id="rId16" Type="http://schemas.openxmlformats.org/officeDocument/2006/relationships/image" Target="../media/image12.svg"/><Relationship Id="rId1" Type="http://schemas.openxmlformats.org/officeDocument/2006/relationships/tags" Target="../tags/tag650.xml"/><Relationship Id="rId6" Type="http://schemas.openxmlformats.org/officeDocument/2006/relationships/tags" Target="../tags/tag655.xml"/><Relationship Id="rId11" Type="http://schemas.openxmlformats.org/officeDocument/2006/relationships/tags" Target="../tags/tag660.xml"/><Relationship Id="rId5" Type="http://schemas.openxmlformats.org/officeDocument/2006/relationships/tags" Target="../tags/tag654.xml"/><Relationship Id="rId15" Type="http://schemas.openxmlformats.org/officeDocument/2006/relationships/image" Target="../media/image9.png"/><Relationship Id="rId10" Type="http://schemas.openxmlformats.org/officeDocument/2006/relationships/tags" Target="../tags/tag659.xml"/><Relationship Id="rId4" Type="http://schemas.openxmlformats.org/officeDocument/2006/relationships/tags" Target="../tags/tag653.xml"/><Relationship Id="rId9" Type="http://schemas.openxmlformats.org/officeDocument/2006/relationships/tags" Target="../tags/tag658.xml"/><Relationship Id="rId14" Type="http://schemas.openxmlformats.org/officeDocument/2006/relationships/image" Target="../media/image10.svg"/></Relationships>
</file>

<file path=ppt/slides/_rels/slide64.xml.rels><?xml version="1.0" encoding="UTF-8" standalone="yes"?>
<Relationships xmlns="http://schemas.openxmlformats.org/package/2006/relationships"><Relationship Id="rId8" Type="http://schemas.openxmlformats.org/officeDocument/2006/relationships/tags" Target="../tags/tag668.xml"/><Relationship Id="rId13" Type="http://schemas.openxmlformats.org/officeDocument/2006/relationships/image" Target="../media/image9.png"/><Relationship Id="rId3" Type="http://schemas.openxmlformats.org/officeDocument/2006/relationships/tags" Target="../tags/tag663.xml"/><Relationship Id="rId7" Type="http://schemas.openxmlformats.org/officeDocument/2006/relationships/tags" Target="../tags/tag667.xml"/><Relationship Id="rId12" Type="http://schemas.openxmlformats.org/officeDocument/2006/relationships/image" Target="../media/image10.svg"/><Relationship Id="rId2" Type="http://schemas.openxmlformats.org/officeDocument/2006/relationships/tags" Target="../tags/tag662.xml"/><Relationship Id="rId1" Type="http://schemas.openxmlformats.org/officeDocument/2006/relationships/tags" Target="../tags/tag661.xml"/><Relationship Id="rId6" Type="http://schemas.openxmlformats.org/officeDocument/2006/relationships/tags" Target="../tags/tag666.xml"/><Relationship Id="rId11" Type="http://schemas.openxmlformats.org/officeDocument/2006/relationships/image" Target="../media/image8.png"/><Relationship Id="rId5" Type="http://schemas.openxmlformats.org/officeDocument/2006/relationships/tags" Target="../tags/tag665.xml"/><Relationship Id="rId10" Type="http://schemas.openxmlformats.org/officeDocument/2006/relationships/slideLayout" Target="../slideLayouts/slideLayout31.xml"/><Relationship Id="rId4" Type="http://schemas.openxmlformats.org/officeDocument/2006/relationships/tags" Target="../tags/tag664.xml"/><Relationship Id="rId9" Type="http://schemas.openxmlformats.org/officeDocument/2006/relationships/tags" Target="../tags/tag669.xml"/><Relationship Id="rId14" Type="http://schemas.openxmlformats.org/officeDocument/2006/relationships/image" Target="../media/image12.svg"/></Relationships>
</file>

<file path=ppt/slides/_rels/slide6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672.xml"/><Relationship Id="rId7" Type="http://schemas.openxmlformats.org/officeDocument/2006/relationships/image" Target="../media/image8.png"/><Relationship Id="rId2" Type="http://schemas.openxmlformats.org/officeDocument/2006/relationships/tags" Target="../tags/tag671.xml"/><Relationship Id="rId1" Type="http://schemas.openxmlformats.org/officeDocument/2006/relationships/tags" Target="../tags/tag670.xml"/><Relationship Id="rId6" Type="http://schemas.openxmlformats.org/officeDocument/2006/relationships/slideLayout" Target="../slideLayouts/slideLayout31.xml"/><Relationship Id="rId5" Type="http://schemas.openxmlformats.org/officeDocument/2006/relationships/tags" Target="../tags/tag674.xml"/><Relationship Id="rId10" Type="http://schemas.openxmlformats.org/officeDocument/2006/relationships/image" Target="../media/image12.svg"/><Relationship Id="rId4" Type="http://schemas.openxmlformats.org/officeDocument/2006/relationships/tags" Target="../tags/tag673.xml"/><Relationship Id="rId9"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676.xml"/><Relationship Id="rId1" Type="http://schemas.openxmlformats.org/officeDocument/2006/relationships/tags" Target="../tags/tag675.xml"/></Relationships>
</file>

<file path=ppt/slides/_rels/slide6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679.xml"/><Relationship Id="rId7" Type="http://schemas.openxmlformats.org/officeDocument/2006/relationships/image" Target="../media/image8.png"/><Relationship Id="rId2" Type="http://schemas.openxmlformats.org/officeDocument/2006/relationships/tags" Target="../tags/tag678.xml"/><Relationship Id="rId1" Type="http://schemas.openxmlformats.org/officeDocument/2006/relationships/tags" Target="../tags/tag677.xml"/><Relationship Id="rId6" Type="http://schemas.openxmlformats.org/officeDocument/2006/relationships/slideLayout" Target="../slideLayouts/slideLayout31.xml"/><Relationship Id="rId5" Type="http://schemas.openxmlformats.org/officeDocument/2006/relationships/tags" Target="../tags/tag681.xml"/><Relationship Id="rId10" Type="http://schemas.openxmlformats.org/officeDocument/2006/relationships/image" Target="../media/image12.svg"/><Relationship Id="rId4" Type="http://schemas.openxmlformats.org/officeDocument/2006/relationships/tags" Target="../tags/tag680.xml"/><Relationship Id="rId9" Type="http://schemas.openxmlformats.org/officeDocument/2006/relationships/image" Target="../media/image9.png"/></Relationships>
</file>

<file path=ppt/slides/_rels/slide6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684.xml"/><Relationship Id="rId7" Type="http://schemas.openxmlformats.org/officeDocument/2006/relationships/image" Target="../media/image8.png"/><Relationship Id="rId2" Type="http://schemas.openxmlformats.org/officeDocument/2006/relationships/tags" Target="../tags/tag683.xml"/><Relationship Id="rId1" Type="http://schemas.openxmlformats.org/officeDocument/2006/relationships/tags" Target="../tags/tag682.xml"/><Relationship Id="rId6" Type="http://schemas.openxmlformats.org/officeDocument/2006/relationships/slideLayout" Target="../slideLayouts/slideLayout31.xml"/><Relationship Id="rId5" Type="http://schemas.openxmlformats.org/officeDocument/2006/relationships/tags" Target="../tags/tag686.xml"/><Relationship Id="rId10" Type="http://schemas.openxmlformats.org/officeDocument/2006/relationships/image" Target="../media/image12.svg"/><Relationship Id="rId4" Type="http://schemas.openxmlformats.org/officeDocument/2006/relationships/tags" Target="../tags/tag685.xml"/><Relationship Id="rId9"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688.xml"/><Relationship Id="rId1" Type="http://schemas.openxmlformats.org/officeDocument/2006/relationships/tags" Target="../tags/tag687.xml"/></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259.xml"/><Relationship Id="rId7" Type="http://schemas.openxmlformats.org/officeDocument/2006/relationships/image" Target="../media/image8.png"/><Relationship Id="rId12" Type="http://schemas.openxmlformats.org/officeDocument/2006/relationships/image" Target="../media/image36.jpeg"/><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slideLayout" Target="../slideLayouts/slideLayout13.xml"/><Relationship Id="rId11" Type="http://schemas.openxmlformats.org/officeDocument/2006/relationships/image" Target="../media/image35.jpeg"/><Relationship Id="rId5" Type="http://schemas.openxmlformats.org/officeDocument/2006/relationships/tags" Target="../tags/tag261.xml"/><Relationship Id="rId10" Type="http://schemas.openxmlformats.org/officeDocument/2006/relationships/image" Target="../media/image12.svg"/><Relationship Id="rId4" Type="http://schemas.openxmlformats.org/officeDocument/2006/relationships/tags" Target="../tags/tag260.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0.png"/><Relationship Id="rId3" Type="http://schemas.openxmlformats.org/officeDocument/2006/relationships/tags" Target="../tags/tag264.xml"/><Relationship Id="rId7" Type="http://schemas.openxmlformats.org/officeDocument/2006/relationships/image" Target="../media/image10.svg"/><Relationship Id="rId12" Type="http://schemas.openxmlformats.org/officeDocument/2006/relationships/image" Target="../media/image39.png"/><Relationship Id="rId2" Type="http://schemas.openxmlformats.org/officeDocument/2006/relationships/tags" Target="../tags/tag263.xml"/><Relationship Id="rId16" Type="http://schemas.openxmlformats.org/officeDocument/2006/relationships/image" Target="../media/image43.png"/><Relationship Id="rId1" Type="http://schemas.openxmlformats.org/officeDocument/2006/relationships/tags" Target="../tags/tag262.xml"/><Relationship Id="rId6" Type="http://schemas.openxmlformats.org/officeDocument/2006/relationships/image" Target="../media/image8.png"/><Relationship Id="rId11" Type="http://schemas.openxmlformats.org/officeDocument/2006/relationships/image" Target="../media/image38.png"/><Relationship Id="rId5" Type="http://schemas.openxmlformats.org/officeDocument/2006/relationships/slideLayout" Target="../slideLayouts/slideLayout13.xml"/><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tags" Target="../tags/tag265.xml"/><Relationship Id="rId9" Type="http://schemas.openxmlformats.org/officeDocument/2006/relationships/image" Target="../media/image12.sv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tags" Target="../tags/tag273.xml"/><Relationship Id="rId13" Type="http://schemas.openxmlformats.org/officeDocument/2006/relationships/tags" Target="../tags/tag278.xml"/><Relationship Id="rId18" Type="http://schemas.openxmlformats.org/officeDocument/2006/relationships/tags" Target="../tags/tag283.xml"/><Relationship Id="rId26" Type="http://schemas.openxmlformats.org/officeDocument/2006/relationships/tags" Target="../tags/tag291.xml"/><Relationship Id="rId39" Type="http://schemas.openxmlformats.org/officeDocument/2006/relationships/image" Target="../media/image49.png"/><Relationship Id="rId3" Type="http://schemas.openxmlformats.org/officeDocument/2006/relationships/tags" Target="../tags/tag268.xml"/><Relationship Id="rId21" Type="http://schemas.openxmlformats.org/officeDocument/2006/relationships/tags" Target="../tags/tag286.xml"/><Relationship Id="rId34" Type="http://schemas.openxmlformats.org/officeDocument/2006/relationships/image" Target="../media/image44.png"/><Relationship Id="rId42" Type="http://schemas.openxmlformats.org/officeDocument/2006/relationships/image" Target="../media/image52.jpeg"/><Relationship Id="rId47" Type="http://schemas.openxmlformats.org/officeDocument/2006/relationships/image" Target="../media/image57.jpeg"/><Relationship Id="rId7" Type="http://schemas.openxmlformats.org/officeDocument/2006/relationships/tags" Target="../tags/tag272.xml"/><Relationship Id="rId12" Type="http://schemas.openxmlformats.org/officeDocument/2006/relationships/tags" Target="../tags/tag277.xml"/><Relationship Id="rId17" Type="http://schemas.openxmlformats.org/officeDocument/2006/relationships/tags" Target="../tags/tag282.xml"/><Relationship Id="rId25" Type="http://schemas.openxmlformats.org/officeDocument/2006/relationships/tags" Target="../tags/tag290.xml"/><Relationship Id="rId33" Type="http://schemas.openxmlformats.org/officeDocument/2006/relationships/image" Target="../media/image12.svg"/><Relationship Id="rId38" Type="http://schemas.openxmlformats.org/officeDocument/2006/relationships/image" Target="../media/image48.png"/><Relationship Id="rId46" Type="http://schemas.openxmlformats.org/officeDocument/2006/relationships/image" Target="../media/image56.png"/><Relationship Id="rId2" Type="http://schemas.openxmlformats.org/officeDocument/2006/relationships/tags" Target="../tags/tag267.xml"/><Relationship Id="rId16" Type="http://schemas.openxmlformats.org/officeDocument/2006/relationships/tags" Target="../tags/tag281.xml"/><Relationship Id="rId20" Type="http://schemas.openxmlformats.org/officeDocument/2006/relationships/tags" Target="../tags/tag285.xml"/><Relationship Id="rId29" Type="http://schemas.openxmlformats.org/officeDocument/2006/relationships/slideLayout" Target="../slideLayouts/slideLayout13.xml"/><Relationship Id="rId41" Type="http://schemas.openxmlformats.org/officeDocument/2006/relationships/image" Target="../media/image51.jpeg"/><Relationship Id="rId1" Type="http://schemas.openxmlformats.org/officeDocument/2006/relationships/tags" Target="../tags/tag266.xml"/><Relationship Id="rId6" Type="http://schemas.openxmlformats.org/officeDocument/2006/relationships/tags" Target="../tags/tag271.xml"/><Relationship Id="rId11" Type="http://schemas.openxmlformats.org/officeDocument/2006/relationships/tags" Target="../tags/tag276.xml"/><Relationship Id="rId24" Type="http://schemas.openxmlformats.org/officeDocument/2006/relationships/tags" Target="../tags/tag289.xml"/><Relationship Id="rId32" Type="http://schemas.openxmlformats.org/officeDocument/2006/relationships/image" Target="../media/image9.png"/><Relationship Id="rId37" Type="http://schemas.openxmlformats.org/officeDocument/2006/relationships/image" Target="../media/image47.png"/><Relationship Id="rId40" Type="http://schemas.openxmlformats.org/officeDocument/2006/relationships/image" Target="../media/image50.jpeg"/><Relationship Id="rId45" Type="http://schemas.openxmlformats.org/officeDocument/2006/relationships/image" Target="../media/image55.jpeg"/><Relationship Id="rId5" Type="http://schemas.openxmlformats.org/officeDocument/2006/relationships/tags" Target="../tags/tag270.xml"/><Relationship Id="rId15" Type="http://schemas.openxmlformats.org/officeDocument/2006/relationships/tags" Target="../tags/tag280.xml"/><Relationship Id="rId23" Type="http://schemas.openxmlformats.org/officeDocument/2006/relationships/tags" Target="../tags/tag288.xml"/><Relationship Id="rId28" Type="http://schemas.openxmlformats.org/officeDocument/2006/relationships/tags" Target="../tags/tag293.xml"/><Relationship Id="rId36" Type="http://schemas.openxmlformats.org/officeDocument/2006/relationships/image" Target="../media/image46.png"/><Relationship Id="rId10" Type="http://schemas.openxmlformats.org/officeDocument/2006/relationships/tags" Target="../tags/tag275.xml"/><Relationship Id="rId19" Type="http://schemas.openxmlformats.org/officeDocument/2006/relationships/tags" Target="../tags/tag284.xml"/><Relationship Id="rId31" Type="http://schemas.openxmlformats.org/officeDocument/2006/relationships/image" Target="../media/image10.svg"/><Relationship Id="rId44" Type="http://schemas.openxmlformats.org/officeDocument/2006/relationships/image" Target="../media/image54.jpeg"/><Relationship Id="rId4" Type="http://schemas.openxmlformats.org/officeDocument/2006/relationships/tags" Target="../tags/tag269.xml"/><Relationship Id="rId9" Type="http://schemas.openxmlformats.org/officeDocument/2006/relationships/tags" Target="../tags/tag274.xml"/><Relationship Id="rId14" Type="http://schemas.openxmlformats.org/officeDocument/2006/relationships/tags" Target="../tags/tag279.xml"/><Relationship Id="rId22" Type="http://schemas.openxmlformats.org/officeDocument/2006/relationships/tags" Target="../tags/tag287.xml"/><Relationship Id="rId27" Type="http://schemas.openxmlformats.org/officeDocument/2006/relationships/tags" Target="../tags/tag292.xml"/><Relationship Id="rId30" Type="http://schemas.openxmlformats.org/officeDocument/2006/relationships/image" Target="../media/image8.png"/><Relationship Id="rId35" Type="http://schemas.openxmlformats.org/officeDocument/2006/relationships/image" Target="../media/image45.png"/><Relationship Id="rId43" Type="http://schemas.openxmlformats.org/officeDocument/2006/relationships/image" Target="../media/image53.jpeg"/><Relationship Id="rId48"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custDataLst>
              <p:tags r:id="rId2"/>
            </p:custDataLst>
          </p:nvPr>
        </p:nvCxnSpPr>
        <p:spPr>
          <a:xfrm flipH="1">
            <a:off x="1710489" y="5460006"/>
            <a:ext cx="2901521" cy="0"/>
          </a:xfrm>
          <a:prstGeom prst="line">
            <a:avLst/>
          </a:prstGeom>
          <a:ln>
            <a:solidFill>
              <a:schemeClr val="dk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标题 2"/>
          <p:cNvSpPr>
            <a:spLocks noGrp="1"/>
          </p:cNvSpPr>
          <p:nvPr>
            <p:ph type="ctrTitle" idx="2"/>
            <p:custDataLst>
              <p:tags r:id="rId3"/>
            </p:custDataLst>
          </p:nvPr>
        </p:nvSpPr>
        <p:spPr>
          <a:xfrm>
            <a:off x="1710489" y="2133600"/>
            <a:ext cx="8890064" cy="1215271"/>
          </a:xfrm>
        </p:spPr>
        <p:txBody>
          <a:bodyPr>
            <a:normAutofit/>
          </a:bodyPr>
          <a:lstStyle/>
          <a:p>
            <a:r>
              <a:rPr lang="zh-CN" altLang="en-US" dirty="0">
                <a:solidFill>
                  <a:schemeClr val="accent1">
                    <a:lumMod val="50000"/>
                  </a:schemeClr>
                </a:solidFill>
              </a:rPr>
              <a:t>第十三</a:t>
            </a:r>
            <a:r>
              <a:rPr lang="zh-CN" altLang="en-US" dirty="0" smtClean="0">
                <a:solidFill>
                  <a:schemeClr val="accent1">
                    <a:lumMod val="50000"/>
                  </a:schemeClr>
                </a:solidFill>
              </a:rPr>
              <a:t>章   信息化装备</a:t>
            </a:r>
            <a:endParaRPr lang="zh-CN" altLang="en-US" dirty="0">
              <a:solidFill>
                <a:schemeClr val="accent1">
                  <a:lumMod val="50000"/>
                </a:schemeClr>
              </a:solidFil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custDataLst>
              <p:tags r:id="rId2"/>
            </p:custDataLst>
          </p:nvPr>
        </p:nvCxnSpPr>
        <p:spPr>
          <a:xfrm flipH="1">
            <a:off x="1710489" y="5460006"/>
            <a:ext cx="2901521" cy="0"/>
          </a:xfrm>
          <a:prstGeom prst="line">
            <a:avLst/>
          </a:prstGeom>
          <a:ln>
            <a:solidFill>
              <a:schemeClr val="dk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标题 2"/>
          <p:cNvSpPr>
            <a:spLocks noGrp="1"/>
          </p:cNvSpPr>
          <p:nvPr>
            <p:ph type="ctrTitle" idx="2"/>
            <p:custDataLst>
              <p:tags r:id="rId3"/>
            </p:custDataLst>
          </p:nvPr>
        </p:nvSpPr>
        <p:spPr>
          <a:xfrm>
            <a:off x="1710489" y="1752600"/>
            <a:ext cx="8890064" cy="1215271"/>
          </a:xfrm>
        </p:spPr>
        <p:txBody>
          <a:bodyPr>
            <a:normAutofit/>
            <a:scene3d>
              <a:camera prst="orthographicFront"/>
              <a:lightRig rig="threePt" dir="t"/>
            </a:scene3d>
          </a:bodyPr>
          <a:lstStyle/>
          <a:p>
            <a:r>
              <a:rPr lang="zh-CN" altLang="en-US" sz="5400" dirty="0" smtClean="0">
                <a:ln>
                  <a:solidFill>
                    <a:schemeClr val="accent2">
                      <a:lumMod val="75000"/>
                    </a:schemeClr>
                  </a:solidFill>
                </a:ln>
                <a:solidFill>
                  <a:schemeClr val="accent2">
                    <a:lumMod val="75000"/>
                  </a:schemeClr>
                </a:solidFill>
                <a:effectLst>
                  <a:outerShdw blurRad="38100" dist="19050" dir="2700000" algn="tl" rotWithShape="0">
                    <a:schemeClr val="dk1">
                      <a:alpha val="40000"/>
                    </a:schemeClr>
                  </a:outerShdw>
                </a:effectLst>
              </a:rPr>
              <a:t>第二节  信息化</a:t>
            </a:r>
            <a:r>
              <a:rPr lang="zh-CN" altLang="en-US" sz="5400" dirty="0">
                <a:ln>
                  <a:solidFill>
                    <a:schemeClr val="accent2">
                      <a:lumMod val="75000"/>
                    </a:schemeClr>
                  </a:solidFill>
                </a:ln>
                <a:solidFill>
                  <a:schemeClr val="accent2">
                    <a:lumMod val="75000"/>
                  </a:schemeClr>
                </a:solidFill>
                <a:effectLst>
                  <a:outerShdw blurRad="38100" dist="19050" dir="2700000" algn="tl" rotWithShape="0">
                    <a:schemeClr val="dk1">
                      <a:alpha val="40000"/>
                    </a:schemeClr>
                  </a:outerShdw>
                </a:effectLst>
              </a:rPr>
              <a:t>作战平台</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4" name="图形 11"/>
          <p:cNvPicPr>
            <a:picLocks noChangeAspect="1"/>
          </p:cNvPicPr>
          <p:nvPr>
            <p:custDataLst>
              <p:tags r:id="rId2"/>
            </p:custDataLst>
          </p:nvPr>
        </p:nvPicPr>
        <p:blipFill>
          <a:blip r:embed="rId12"/>
          <a:stretch>
            <a:fillRect/>
          </a:stretch>
        </p:blipFill>
        <p:spPr>
          <a:xfrm>
            <a:off x="0" y="0"/>
            <a:ext cx="720090" cy="720090"/>
          </a:xfrm>
          <a:prstGeom prst="rect">
            <a:avLst/>
          </a:prstGeom>
        </p:spPr>
      </p:pic>
      <p:pic>
        <p:nvPicPr>
          <p:cNvPr id="11" name="图形 12"/>
          <p:cNvPicPr>
            <a:picLocks noChangeAspect="1"/>
          </p:cNvPicPr>
          <p:nvPr>
            <p:custDataLst>
              <p:tags r:id="rId3"/>
            </p:custDataLst>
          </p:nvPr>
        </p:nvPicPr>
        <p:blipFill>
          <a:blip r:embed="rId13"/>
          <a:stretch>
            <a:fillRect/>
          </a:stretch>
        </p:blipFill>
        <p:spPr>
          <a:xfrm>
            <a:off x="11471910" y="6137910"/>
            <a:ext cx="720090" cy="720090"/>
          </a:xfrm>
          <a:prstGeom prst="rect">
            <a:avLst/>
          </a:prstGeom>
        </p:spPr>
      </p:pic>
      <p:sp>
        <p:nvSpPr>
          <p:cNvPr id="2" name="矩形 1"/>
          <p:cNvSpPr/>
          <p:nvPr>
            <p:custDataLst>
              <p:tags r:id="rId4"/>
            </p:custDataLst>
          </p:nvPr>
        </p:nvSpPr>
        <p:spPr>
          <a:xfrm>
            <a:off x="1" y="0"/>
            <a:ext cx="12192000" cy="6858000"/>
          </a:xfrm>
          <a:prstGeom prst="rect">
            <a:avLst/>
          </a:prstGeom>
          <a:pattFill prst="ltUpDiag">
            <a:fgClr>
              <a:schemeClr val="accent1">
                <a:lumMod val="60000"/>
                <a:lumOff val="40000"/>
              </a:schemeClr>
            </a:fgClr>
            <a:bgClr>
              <a:schemeClr val="l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solidFill>
                <a:schemeClr val="lt1"/>
              </a:solidFill>
              <a:latin typeface="微软雅黑" panose="020B0503020204020204" charset="-122"/>
              <a:ea typeface="微软雅黑" panose="020B0503020204020204" charset="-122"/>
            </a:endParaRPr>
          </a:p>
        </p:txBody>
      </p:sp>
      <p:grpSp>
        <p:nvGrpSpPr>
          <p:cNvPr id="3" name="组合 2"/>
          <p:cNvGrpSpPr/>
          <p:nvPr>
            <p:custDataLst>
              <p:tags r:id="rId5"/>
            </p:custDataLst>
          </p:nvPr>
        </p:nvGrpSpPr>
        <p:grpSpPr>
          <a:xfrm>
            <a:off x="897348" y="812460"/>
            <a:ext cx="10397305" cy="5233081"/>
            <a:chOff x="786737" y="824499"/>
            <a:chExt cx="10397305" cy="5233081"/>
          </a:xfrm>
        </p:grpSpPr>
        <p:sp>
          <p:nvSpPr>
            <p:cNvPr id="4" name="矩形 3"/>
            <p:cNvSpPr/>
            <p:nvPr>
              <p:custDataLst>
                <p:tags r:id="rId7"/>
              </p:custDataLst>
            </p:nvPr>
          </p:nvSpPr>
          <p:spPr>
            <a:xfrm>
              <a:off x="1059543" y="1088571"/>
              <a:ext cx="10124499" cy="49690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solidFill>
                  <a:schemeClr val="lt1"/>
                </a:solidFill>
                <a:latin typeface="微软雅黑" panose="020B0503020204020204" charset="-122"/>
                <a:ea typeface="微软雅黑" panose="020B0503020204020204" charset="-122"/>
              </a:endParaRPr>
            </a:p>
          </p:txBody>
        </p:sp>
        <p:sp>
          <p:nvSpPr>
            <p:cNvPr id="5" name="矩形 4"/>
            <p:cNvSpPr/>
            <p:nvPr>
              <p:custDataLst>
                <p:tags r:id="rId8"/>
              </p:custDataLst>
            </p:nvPr>
          </p:nvSpPr>
          <p:spPr>
            <a:xfrm>
              <a:off x="786737" y="824499"/>
              <a:ext cx="10205113" cy="504258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endParaRPr>
            </a:p>
          </p:txBody>
        </p:sp>
        <p:grpSp>
          <p:nvGrpSpPr>
            <p:cNvPr id="7" name="组合 6"/>
            <p:cNvGrpSpPr/>
            <p:nvPr/>
          </p:nvGrpSpPr>
          <p:grpSpPr>
            <a:xfrm>
              <a:off x="982030" y="1020526"/>
              <a:ext cx="9814526" cy="4650527"/>
              <a:chOff x="986413" y="1020733"/>
              <a:chExt cx="9814526" cy="4650527"/>
            </a:xfrm>
          </p:grpSpPr>
          <p:sp>
            <p:nvSpPr>
              <p:cNvPr id="8" name="任意多边形: 形状 6"/>
              <p:cNvSpPr>
                <a:spLocks noChangeAspect="1"/>
              </p:cNvSpPr>
              <p:nvPr>
                <p:custDataLst>
                  <p:tags r:id="rId9"/>
                </p:custDataLst>
              </p:nvPr>
            </p:nvSpPr>
            <p:spPr>
              <a:xfrm>
                <a:off x="10665264" y="1020733"/>
                <a:ext cx="135675" cy="135675"/>
              </a:xfrm>
              <a:custGeom>
                <a:avLst/>
                <a:gdLst>
                  <a:gd name="connsiteX0" fmla="*/ 60236 w 688240"/>
                  <a:gd name="connsiteY0" fmla="*/ 149944 h 688240"/>
                  <a:gd name="connsiteX1" fmla="*/ 538297 w 688240"/>
                  <a:gd name="connsiteY1" fmla="*/ 628005 h 688240"/>
                  <a:gd name="connsiteX2" fmla="*/ 536521 w 688240"/>
                  <a:gd name="connsiteY2" fmla="*/ 629470 h 688240"/>
                  <a:gd name="connsiteX3" fmla="*/ 344120 w 688240"/>
                  <a:gd name="connsiteY3" fmla="*/ 688240 h 688240"/>
                  <a:gd name="connsiteX4" fmla="*/ 0 w 688240"/>
                  <a:gd name="connsiteY4" fmla="*/ 344120 h 688240"/>
                  <a:gd name="connsiteX5" fmla="*/ 58770 w 688240"/>
                  <a:gd name="connsiteY5" fmla="*/ 151719 h 688240"/>
                  <a:gd name="connsiteX6" fmla="*/ 344120 w 688240"/>
                  <a:gd name="connsiteY6" fmla="*/ 0 h 688240"/>
                  <a:gd name="connsiteX7" fmla="*/ 688240 w 688240"/>
                  <a:gd name="connsiteY7" fmla="*/ 344120 h 688240"/>
                  <a:gd name="connsiteX8" fmla="*/ 629470 w 688240"/>
                  <a:gd name="connsiteY8" fmla="*/ 536521 h 688240"/>
                  <a:gd name="connsiteX9" fmla="*/ 628004 w 688240"/>
                  <a:gd name="connsiteY9" fmla="*/ 538297 h 688240"/>
                  <a:gd name="connsiteX10" fmla="*/ 149944 w 688240"/>
                  <a:gd name="connsiteY10" fmla="*/ 60236 h 688240"/>
                  <a:gd name="connsiteX11" fmla="*/ 151719 w 688240"/>
                  <a:gd name="connsiteY11" fmla="*/ 58770 h 688240"/>
                  <a:gd name="connsiteX12" fmla="*/ 344120 w 688240"/>
                  <a:gd name="connsiteY12" fmla="*/ 0 h 68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240" h="688240">
                    <a:moveTo>
                      <a:pt x="60236" y="149944"/>
                    </a:moveTo>
                    <a:lnTo>
                      <a:pt x="538297" y="628005"/>
                    </a:lnTo>
                    <a:lnTo>
                      <a:pt x="536521" y="629470"/>
                    </a:lnTo>
                    <a:cubicBezTo>
                      <a:pt x="481599" y="666574"/>
                      <a:pt x="415390" y="688240"/>
                      <a:pt x="344120" y="688240"/>
                    </a:cubicBezTo>
                    <a:cubicBezTo>
                      <a:pt x="154068" y="688240"/>
                      <a:pt x="0" y="534172"/>
                      <a:pt x="0" y="344120"/>
                    </a:cubicBezTo>
                    <a:cubicBezTo>
                      <a:pt x="0" y="272851"/>
                      <a:pt x="21666" y="206641"/>
                      <a:pt x="58770" y="151719"/>
                    </a:cubicBezTo>
                    <a:close/>
                    <a:moveTo>
                      <a:pt x="344120" y="0"/>
                    </a:moveTo>
                    <a:cubicBezTo>
                      <a:pt x="534172" y="0"/>
                      <a:pt x="688240" y="154068"/>
                      <a:pt x="688240" y="344120"/>
                    </a:cubicBezTo>
                    <a:cubicBezTo>
                      <a:pt x="688240" y="415390"/>
                      <a:pt x="666574" y="481599"/>
                      <a:pt x="629470" y="536521"/>
                    </a:cubicBezTo>
                    <a:lnTo>
                      <a:pt x="628004" y="538297"/>
                    </a:lnTo>
                    <a:lnTo>
                      <a:pt x="149944" y="60236"/>
                    </a:lnTo>
                    <a:lnTo>
                      <a:pt x="151719" y="58770"/>
                    </a:lnTo>
                    <a:cubicBezTo>
                      <a:pt x="206641" y="21666"/>
                      <a:pt x="272851" y="0"/>
                      <a:pt x="344120"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sp>
            <p:nvSpPr>
              <p:cNvPr id="9" name="任意多边形: 形状 7"/>
              <p:cNvSpPr>
                <a:spLocks noChangeAspect="1"/>
              </p:cNvSpPr>
              <p:nvPr>
                <p:custDataLst>
                  <p:tags r:id="rId10"/>
                </p:custDataLst>
              </p:nvPr>
            </p:nvSpPr>
            <p:spPr>
              <a:xfrm>
                <a:off x="986413" y="5535585"/>
                <a:ext cx="135675" cy="135675"/>
              </a:xfrm>
              <a:custGeom>
                <a:avLst/>
                <a:gdLst>
                  <a:gd name="connsiteX0" fmla="*/ 60236 w 688240"/>
                  <a:gd name="connsiteY0" fmla="*/ 149944 h 688240"/>
                  <a:gd name="connsiteX1" fmla="*/ 538297 w 688240"/>
                  <a:gd name="connsiteY1" fmla="*/ 628005 h 688240"/>
                  <a:gd name="connsiteX2" fmla="*/ 536521 w 688240"/>
                  <a:gd name="connsiteY2" fmla="*/ 629470 h 688240"/>
                  <a:gd name="connsiteX3" fmla="*/ 344120 w 688240"/>
                  <a:gd name="connsiteY3" fmla="*/ 688240 h 688240"/>
                  <a:gd name="connsiteX4" fmla="*/ 0 w 688240"/>
                  <a:gd name="connsiteY4" fmla="*/ 344120 h 688240"/>
                  <a:gd name="connsiteX5" fmla="*/ 58770 w 688240"/>
                  <a:gd name="connsiteY5" fmla="*/ 151719 h 688240"/>
                  <a:gd name="connsiteX6" fmla="*/ 344120 w 688240"/>
                  <a:gd name="connsiteY6" fmla="*/ 0 h 688240"/>
                  <a:gd name="connsiteX7" fmla="*/ 688240 w 688240"/>
                  <a:gd name="connsiteY7" fmla="*/ 344120 h 688240"/>
                  <a:gd name="connsiteX8" fmla="*/ 629470 w 688240"/>
                  <a:gd name="connsiteY8" fmla="*/ 536521 h 688240"/>
                  <a:gd name="connsiteX9" fmla="*/ 628004 w 688240"/>
                  <a:gd name="connsiteY9" fmla="*/ 538297 h 688240"/>
                  <a:gd name="connsiteX10" fmla="*/ 149944 w 688240"/>
                  <a:gd name="connsiteY10" fmla="*/ 60236 h 688240"/>
                  <a:gd name="connsiteX11" fmla="*/ 151719 w 688240"/>
                  <a:gd name="connsiteY11" fmla="*/ 58770 h 688240"/>
                  <a:gd name="connsiteX12" fmla="*/ 344120 w 688240"/>
                  <a:gd name="connsiteY12" fmla="*/ 0 h 68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240" h="688240">
                    <a:moveTo>
                      <a:pt x="60236" y="149944"/>
                    </a:moveTo>
                    <a:lnTo>
                      <a:pt x="538297" y="628005"/>
                    </a:lnTo>
                    <a:lnTo>
                      <a:pt x="536521" y="629470"/>
                    </a:lnTo>
                    <a:cubicBezTo>
                      <a:pt x="481599" y="666574"/>
                      <a:pt x="415390" y="688240"/>
                      <a:pt x="344120" y="688240"/>
                    </a:cubicBezTo>
                    <a:cubicBezTo>
                      <a:pt x="154068" y="688240"/>
                      <a:pt x="0" y="534172"/>
                      <a:pt x="0" y="344120"/>
                    </a:cubicBezTo>
                    <a:cubicBezTo>
                      <a:pt x="0" y="272851"/>
                      <a:pt x="21666" y="206641"/>
                      <a:pt x="58770" y="151719"/>
                    </a:cubicBezTo>
                    <a:close/>
                    <a:moveTo>
                      <a:pt x="344120" y="0"/>
                    </a:moveTo>
                    <a:cubicBezTo>
                      <a:pt x="534172" y="0"/>
                      <a:pt x="688240" y="154068"/>
                      <a:pt x="688240" y="344120"/>
                    </a:cubicBezTo>
                    <a:cubicBezTo>
                      <a:pt x="688240" y="415390"/>
                      <a:pt x="666574" y="481599"/>
                      <a:pt x="629470" y="536521"/>
                    </a:cubicBezTo>
                    <a:lnTo>
                      <a:pt x="628004" y="538297"/>
                    </a:lnTo>
                    <a:lnTo>
                      <a:pt x="149944" y="60236"/>
                    </a:lnTo>
                    <a:lnTo>
                      <a:pt x="151719" y="58770"/>
                    </a:lnTo>
                    <a:cubicBezTo>
                      <a:pt x="206641" y="21666"/>
                      <a:pt x="272851" y="0"/>
                      <a:pt x="344120"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lt1"/>
                  </a:solidFill>
                  <a:latin typeface="微软雅黑" panose="020B0503020204020204" charset="-122"/>
                  <a:ea typeface="微软雅黑" panose="020B0503020204020204" charset="-122"/>
                </a:endParaRPr>
              </a:p>
            </p:txBody>
          </p:sp>
        </p:grpSp>
      </p:grpSp>
      <p:sp>
        <p:nvSpPr>
          <p:cNvPr id="10" name="文本框 9"/>
          <p:cNvSpPr txBox="1"/>
          <p:nvPr>
            <p:custDataLst>
              <p:tags r:id="rId6"/>
            </p:custDataLst>
          </p:nvPr>
        </p:nvSpPr>
        <p:spPr>
          <a:xfrm>
            <a:off x="3048000" y="1076324"/>
            <a:ext cx="6591300" cy="3371850"/>
          </a:xfrm>
          <a:prstGeom prst="rect">
            <a:avLst/>
          </a:prstGeom>
          <a:noFill/>
        </p:spPr>
        <p:txBody>
          <a:bodyPr wrap="square" lIns="91440" tIns="45720" rIns="91440" bIns="45720" rtlCol="0" anchor="ctr" anchorCtr="0">
            <a:normAutofit/>
          </a:bodyPr>
          <a:lstStyle/>
          <a:p>
            <a:pPr marL="0" lvl="0" indent="0" algn="l">
              <a:lnSpc>
                <a:spcPct val="120000"/>
              </a:lnSpc>
              <a:spcBef>
                <a:spcPts val="0"/>
              </a:spcBef>
              <a:spcAft>
                <a:spcPts val="800"/>
              </a:spcAft>
              <a:buSzPct val="100000"/>
              <a:buFontTx/>
              <a:buNone/>
            </a:pPr>
            <a:r>
              <a:rPr lang="en-US" sz="2600" b="1" strike="noStrike" spc="180" baseline="0" dirty="0" smtClean="0">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rPr>
              <a:t>      </a:t>
            </a:r>
            <a:r>
              <a:rPr sz="2600" b="1" strike="noStrike" spc="180" baseline="0" dirty="0" smtClean="0">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rPr>
              <a:t>信息化作战平台是指装有大量电子信息设备</a:t>
            </a:r>
            <a:r>
              <a:rPr sz="2600" b="1" strike="noStrike" spc="180" baseline="0" dirty="0">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rPr>
              <a:t>，以信息和信息技术为核心的坦克、火炮、飞机、舰艇等武器载体，信息化作战平台是C4SIR系统所依托的平台。</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9"/>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10"/>
          <a:stretch>
            <a:fillRect/>
          </a:stretch>
        </p:blipFill>
        <p:spPr>
          <a:xfrm>
            <a:off x="11471910" y="6137910"/>
            <a:ext cx="720090" cy="720090"/>
          </a:xfrm>
          <a:prstGeom prst="rect">
            <a:avLst/>
          </a:prstGeom>
        </p:spPr>
      </p:pic>
      <p:sp>
        <p:nvSpPr>
          <p:cNvPr id="2" name="矩形 1"/>
          <p:cNvSpPr/>
          <p:nvPr>
            <p:custDataLst>
              <p:tags r:id="rId4"/>
            </p:custDataLst>
          </p:nvPr>
        </p:nvSpPr>
        <p:spPr>
          <a:xfrm>
            <a:off x="1295400" y="1371600"/>
            <a:ext cx="9678670" cy="2091690"/>
          </a:xfrm>
          <a:prstGeom prst="rect">
            <a:avLst/>
          </a:prstGeom>
        </p:spPr>
        <p:txBody>
          <a:bodyPr wrap="square">
            <a:spAutoFit/>
          </a:bodyPr>
          <a:lstStyle/>
          <a:p>
            <a:pPr marL="0" marR="0" lvl="0" indent="0" algn="l" defTabSz="914400" rtl="0" fontAlgn="auto">
              <a:lnSpc>
                <a:spcPct val="130000"/>
              </a:lnSpc>
              <a:spcBef>
                <a:spcPts val="0"/>
              </a:spcBef>
              <a:spcAft>
                <a:spcPts val="0"/>
              </a:spcAft>
              <a:buClrTx/>
              <a:buSzTx/>
              <a:buFontTx/>
              <a:buNone/>
            </a:pPr>
            <a:r>
              <a:rPr kumimoji="0" lang="zh-CN" altLang="en-US" sz="2000" b="0" i="0" u="none" strike="noStrike" kern="1200" cap="none" spc="50" normalizeH="0" baseline="0" noProof="0" dirty="0">
                <a:ln w="12700">
                  <a:noFill/>
                </a:ln>
                <a:solidFill>
                  <a:schemeClr val="tx1"/>
                </a:solidFill>
                <a:effectLst/>
                <a:uLnTx/>
                <a:uFillTx/>
                <a:latin typeface="方正超粗黑简体" pitchFamily="2" charset="-122"/>
                <a:ea typeface="方正超粗黑简体" pitchFamily="2" charset="-122"/>
                <a:cs typeface="+mn-cs"/>
              </a:rPr>
              <a:t>     </a:t>
            </a:r>
            <a:r>
              <a:rPr kumimoji="0" sz="2000" b="0" i="0" u="none" strike="noStrike" kern="1200" cap="none" spc="50" normalizeH="0" baseline="0" noProof="0" dirty="0">
                <a:ln w="12700">
                  <a:noFill/>
                </a:ln>
                <a:solidFill>
                  <a:schemeClr val="tx1"/>
                </a:solidFill>
                <a:effectLst/>
                <a:uLnTx/>
                <a:uFillTx/>
                <a:latin typeface="方正超粗黑简体" pitchFamily="2" charset="-122"/>
                <a:ea typeface="方正超粗黑简体" pitchFamily="2" charset="-122"/>
                <a:cs typeface="+mn-cs"/>
              </a:rPr>
              <a:t>航空母舰指以舰载机为主要武器，并作为海上活动基地的大型水面舰船。</a:t>
            </a:r>
            <a:r>
              <a:rPr sz="2000" spc="50" noProof="0" dirty="0">
                <a:ln w="12700">
                  <a:noFill/>
                </a:ln>
                <a:solidFill>
                  <a:schemeClr val="tx1"/>
                </a:solidFill>
                <a:effectLst/>
                <a:uLnTx/>
                <a:uFillTx/>
                <a:latin typeface="方正超粗黑简体" pitchFamily="2" charset="-122"/>
                <a:ea typeface="方正超粗黑简体" pitchFamily="2" charset="-122"/>
                <a:sym typeface="+mn-ea"/>
              </a:rPr>
              <a:t>美国航空母舰：尼米兹号（舷号CVN-68）、艾森豪威尔号（CVN-69）、卡尔文森号（CVN-70）、罗斯福号（CVN-71）、林肯号（CVN-72）、华盛顿号（CVN-73）、斯坦尼斯号（CVN-74）、杜鲁门号（CVN-75）、里根号（CVN-76）、布什号（CVN-77）。</a:t>
            </a:r>
            <a:endParaRPr kumimoji="0" lang="zh-CN" altLang="en-US" sz="2000" b="0" i="0" u="none" strike="noStrike" kern="1200" cap="none" spc="50" normalizeH="0" baseline="0" noProof="0" dirty="0">
              <a:ln w="12700">
                <a:noFill/>
              </a:ln>
              <a:solidFill>
                <a:schemeClr val="tx1"/>
              </a:solidFill>
              <a:effectLst/>
              <a:uLnTx/>
              <a:uFillTx/>
              <a:latin typeface="方正超粗黑简体" pitchFamily="2" charset="-122"/>
              <a:ea typeface="方正超粗黑简体" pitchFamily="2" charset="-122"/>
              <a:cs typeface="+mn-cs"/>
              <a:sym typeface="+mn-ea"/>
            </a:endParaRPr>
          </a:p>
        </p:txBody>
      </p:sp>
      <p:sp>
        <p:nvSpPr>
          <p:cNvPr id="3" name="TextBox 3"/>
          <p:cNvSpPr txBox="1"/>
          <p:nvPr>
            <p:custDataLst>
              <p:tags r:id="rId5"/>
            </p:custDataLst>
          </p:nvPr>
        </p:nvSpPr>
        <p:spPr bwMode="auto">
          <a:xfrm>
            <a:off x="1956273" y="1002268"/>
            <a:ext cx="2024913" cy="369332"/>
          </a:xfrm>
          <a:prstGeom prst="rect">
            <a:avLst/>
          </a:prstGeom>
          <a:noFill/>
        </p:spPr>
        <p:txBody>
          <a:bodyPr wrap="none">
            <a:spAutoFit/>
          </a:bodyPr>
          <a:lstStyle/>
          <a:p>
            <a:pPr marR="0" algn="ctr" defTabSz="914400" fontAlgn="auto">
              <a:lnSpc>
                <a:spcPct val="90000"/>
              </a:lnSpc>
              <a:spcBef>
                <a:spcPct val="20000"/>
              </a:spcBef>
              <a:spcAft>
                <a:spcPts val="0"/>
              </a:spcAft>
              <a:buClrTx/>
              <a:buSzTx/>
            </a:pPr>
            <a:r>
              <a:rPr lang="zh-CN" altLang="en-US" sz="2000" spc="50" noProof="0" dirty="0">
                <a:ln w="12700">
                  <a:solidFill>
                    <a:schemeClr val="accent2">
                      <a:lumMod val="75000"/>
                    </a:schemeClr>
                  </a:solidFill>
                </a:ln>
                <a:solidFill>
                  <a:schemeClr val="accent2">
                    <a:lumMod val="75000"/>
                  </a:schemeClr>
                </a:solidFill>
                <a:effectLst/>
                <a:latin typeface="方正超粗黑简体" pitchFamily="2" charset="-122"/>
                <a:ea typeface="方正超粗黑简体" pitchFamily="2" charset="-122"/>
                <a:cs typeface="+mn-cs"/>
                <a:sym typeface="+mn-ea"/>
              </a:rPr>
              <a:t>（一）航空母舰</a:t>
            </a:r>
            <a:endParaRPr kumimoji="0" lang="zh-CN" altLang="en-US" sz="2000" kern="1200" cap="none" spc="50" normalizeH="0" baseline="0" noProof="0" dirty="0">
              <a:ln w="12700">
                <a:solidFill>
                  <a:schemeClr val="accent2">
                    <a:lumMod val="75000"/>
                  </a:schemeClr>
                </a:solidFill>
              </a:ln>
              <a:solidFill>
                <a:schemeClr val="accent2">
                  <a:lumMod val="75000"/>
                </a:schemeClr>
              </a:solidFill>
              <a:effectLst/>
              <a:latin typeface="方正超粗黑简体" pitchFamily="2" charset="-122"/>
              <a:ea typeface="方正超粗黑简体" pitchFamily="2" charset="-122"/>
              <a:cs typeface="+mn-cs"/>
              <a:sym typeface="+mn-ea"/>
            </a:endParaRPr>
          </a:p>
        </p:txBody>
      </p:sp>
      <p:pic>
        <p:nvPicPr>
          <p:cNvPr id="11268" name="图片 1"/>
          <p:cNvPicPr>
            <a:picLocks noChangeAspect="1"/>
          </p:cNvPicPr>
          <p:nvPr>
            <p:custDataLst>
              <p:tags r:id="rId6"/>
            </p:custDataLst>
          </p:nvPr>
        </p:nvPicPr>
        <p:blipFill>
          <a:blip r:embed="rId11"/>
          <a:stretch>
            <a:fillRect/>
          </a:stretch>
        </p:blipFill>
        <p:spPr>
          <a:xfrm>
            <a:off x="1892300" y="3593783"/>
            <a:ext cx="4160838" cy="2417762"/>
          </a:xfrm>
          <a:prstGeom prst="rect">
            <a:avLst/>
          </a:prstGeom>
          <a:noFill/>
          <a:ln w="9525">
            <a:noFill/>
          </a:ln>
        </p:spPr>
      </p:pic>
      <p:pic>
        <p:nvPicPr>
          <p:cNvPr id="11269" name="图片 3"/>
          <p:cNvPicPr>
            <a:picLocks noChangeAspect="1"/>
          </p:cNvPicPr>
          <p:nvPr>
            <p:custDataLst>
              <p:tags r:id="rId7"/>
            </p:custDataLst>
          </p:nvPr>
        </p:nvPicPr>
        <p:blipFill>
          <a:blip r:embed="rId12"/>
          <a:stretch>
            <a:fillRect/>
          </a:stretch>
        </p:blipFill>
        <p:spPr>
          <a:xfrm>
            <a:off x="6180138" y="3593783"/>
            <a:ext cx="4119562" cy="2417762"/>
          </a:xfrm>
          <a:prstGeom prst="rect">
            <a:avLst/>
          </a:prstGeom>
          <a:noFill/>
          <a:ln w="9525">
            <a:noFill/>
          </a:ln>
        </p:spPr>
      </p:pic>
      <p:sp>
        <p:nvSpPr>
          <p:cNvPr id="4" name="TextBox 3"/>
          <p:cNvSpPr txBox="1"/>
          <p:nvPr/>
        </p:nvSpPr>
        <p:spPr>
          <a:xfrm>
            <a:off x="914400" y="73759"/>
            <a:ext cx="4038600" cy="738664"/>
          </a:xfrm>
          <a:prstGeom prst="rect">
            <a:avLst/>
          </a:prstGeom>
          <a:noFill/>
        </p:spPr>
        <p:txBody>
          <a:bodyPr wrap="square" rtlCol="0">
            <a:spAutoFit/>
          </a:bodyPr>
          <a:lstStyle/>
          <a:p>
            <a:r>
              <a:rPr lang="zh-CN" altLang="en-US" sz="2400" spc="50" dirty="0">
                <a:ln w="12700">
                  <a:solidFill>
                    <a:schemeClr val="dk1"/>
                  </a:solidFill>
                </a:ln>
                <a:solidFill>
                  <a:schemeClr val="accent1">
                    <a:lumMod val="50000"/>
                  </a:schemeClr>
                </a:solidFill>
                <a:latin typeface="微软雅黑" panose="020B0503020204020204" charset="-122"/>
                <a:ea typeface="微软雅黑" panose="020B0503020204020204" charset="-122"/>
              </a:rPr>
              <a:t>一、美国的信息化作战平台</a:t>
            </a:r>
            <a:endParaRPr lang="zh-CN" altLang="en-US" sz="2400" spc="50" dirty="0">
              <a:ln w="12700">
                <a:solidFill>
                  <a:schemeClr val="dk1"/>
                </a:solidFill>
              </a:ln>
              <a:solidFill>
                <a:schemeClr val="accent1">
                  <a:lumMod val="50000"/>
                </a:schemeClr>
              </a:solidFill>
              <a:latin typeface="微软雅黑" panose="020B0503020204020204" charset="-122"/>
              <a:ea typeface="微软雅黑" panose="020B0503020204020204" charset="-122"/>
              <a:sym typeface="+mn-ea"/>
            </a:endParaRPr>
          </a:p>
          <a:p>
            <a:endParaRPr lang="zh-CN" altLang="en-US" dirty="0"/>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6"/>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7"/>
          <a:stretch>
            <a:fillRect/>
          </a:stretch>
        </p:blipFill>
        <p:spPr>
          <a:xfrm>
            <a:off x="11471910" y="6137910"/>
            <a:ext cx="720090" cy="720090"/>
          </a:xfrm>
          <a:prstGeom prst="rect">
            <a:avLst/>
          </a:prstGeom>
        </p:spPr>
      </p:pic>
      <p:pic>
        <p:nvPicPr>
          <p:cNvPr id="2" name="图片 1"/>
          <p:cNvPicPr>
            <a:picLocks noChangeAspect="1"/>
          </p:cNvPicPr>
          <p:nvPr/>
        </p:nvPicPr>
        <p:blipFill>
          <a:blip r:embed="rId8"/>
          <a:stretch>
            <a:fillRect/>
          </a:stretch>
        </p:blipFill>
        <p:spPr>
          <a:xfrm>
            <a:off x="6934071" y="987457"/>
            <a:ext cx="3958445" cy="5278079"/>
          </a:xfrm>
          <a:prstGeom prst="rect">
            <a:avLst/>
          </a:prstGeom>
          <a:ln>
            <a:noFill/>
          </a:ln>
          <a:effectLst>
            <a:softEdge rad="112500"/>
          </a:effectLst>
        </p:spPr>
      </p:pic>
      <p:sp>
        <p:nvSpPr>
          <p:cNvPr id="4" name="Rectangle 2"/>
          <p:cNvSpPr>
            <a:spLocks noChangeArrowheads="1"/>
          </p:cNvSpPr>
          <p:nvPr/>
        </p:nvSpPr>
        <p:spPr bwMode="auto">
          <a:xfrm>
            <a:off x="1617980" y="1752600"/>
            <a:ext cx="4387850" cy="244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pP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400" i="0" u="none" strike="noStrike" kern="10" cap="none" spc="0" normalizeH="0" baseline="0" noProof="0" dirty="0">
                <a:ln w="9525">
                  <a:noFill/>
                  <a:round/>
                </a:ln>
                <a:solidFill>
                  <a:srgbClr val="000000"/>
                </a:solidFill>
                <a:effectLst/>
                <a:uLnTx/>
                <a:uFillTx/>
                <a:latin typeface="微软雅黑" panose="020B0503020204020204" charset="-122"/>
                <a:ea typeface="微软雅黑" panose="020B0503020204020204" charset="-122"/>
                <a:cs typeface="微软雅黑" panose="020B0503020204020204" charset="-122"/>
              </a:rPr>
              <a:t>B-1B</a:t>
            </a:r>
            <a:r>
              <a:rPr kumimoji="0" lang="zh-CN" altLang="en-US" sz="2400" i="0" u="none" strike="noStrike" kern="10" cap="none" spc="0" normalizeH="0" baseline="0" noProof="0" dirty="0">
                <a:ln w="9525">
                  <a:noFill/>
                  <a:round/>
                </a:ln>
                <a:solidFill>
                  <a:srgbClr val="000000"/>
                </a:solidFill>
                <a:effectLst/>
                <a:uLnTx/>
                <a:uFillTx/>
                <a:latin typeface="微软雅黑" panose="020B0503020204020204" charset="-122"/>
                <a:ea typeface="微软雅黑" panose="020B0503020204020204" charset="-122"/>
                <a:cs typeface="微软雅黑" panose="020B0503020204020204" charset="-122"/>
              </a:rPr>
              <a:t>轰炸机（枪骑兵），</a:t>
            </a:r>
            <a:r>
              <a:rPr kumimoji="0" lang="en-US" altLang="zh-CN" sz="2400" i="0" u="none" strike="noStrike" kern="10" cap="none" spc="0" normalizeH="0" baseline="0" noProof="0" dirty="0">
                <a:ln w="9525">
                  <a:noFill/>
                  <a:round/>
                </a:ln>
                <a:solidFill>
                  <a:srgbClr val="000000"/>
                </a:solidFill>
                <a:effectLst/>
                <a:uLnTx/>
                <a:uFillTx/>
                <a:latin typeface="微软雅黑" panose="020B0503020204020204" charset="-122"/>
                <a:ea typeface="微软雅黑" panose="020B0503020204020204" charset="-122"/>
                <a:cs typeface="微软雅黑" panose="020B0503020204020204" charset="-122"/>
              </a:rPr>
              <a:t>1985</a:t>
            </a:r>
            <a:r>
              <a:rPr kumimoji="0" lang="zh-CN" altLang="en-US" sz="2400" i="0" u="none" strike="noStrike" kern="10" cap="none" spc="0" normalizeH="0" baseline="0" noProof="0" dirty="0">
                <a:ln w="9525">
                  <a:noFill/>
                  <a:round/>
                </a:ln>
                <a:solidFill>
                  <a:srgbClr val="000000"/>
                </a:solidFill>
                <a:effectLst/>
                <a:uLnTx/>
                <a:uFillTx/>
                <a:latin typeface="微软雅黑" panose="020B0503020204020204" charset="-122"/>
                <a:ea typeface="微软雅黑" panose="020B0503020204020204" charset="-122"/>
                <a:cs typeface="微软雅黑" panose="020B0503020204020204" charset="-122"/>
              </a:rPr>
              <a:t>年服役，目前</a:t>
            </a:r>
            <a:r>
              <a:rPr kumimoji="0" lang="en-US" altLang="zh-CN" sz="2400" i="0" u="none" strike="noStrike" kern="10" cap="none" spc="0" normalizeH="0" baseline="0" noProof="0" dirty="0">
                <a:ln w="9525">
                  <a:noFill/>
                  <a:round/>
                </a:ln>
                <a:solidFill>
                  <a:srgbClr val="000000"/>
                </a:solidFill>
                <a:effectLst/>
                <a:uLnTx/>
                <a:uFillTx/>
                <a:latin typeface="微软雅黑" panose="020B0503020204020204" charset="-122"/>
                <a:ea typeface="微软雅黑" panose="020B0503020204020204" charset="-122"/>
                <a:cs typeface="微软雅黑" panose="020B0503020204020204" charset="-122"/>
              </a:rPr>
              <a:t>62</a:t>
            </a:r>
            <a:r>
              <a:rPr kumimoji="0" lang="zh-CN" altLang="en-US" sz="2400" i="0" u="none" strike="noStrike" kern="10" cap="none" spc="0" normalizeH="0" baseline="0" noProof="0" dirty="0">
                <a:ln w="9525">
                  <a:noFill/>
                  <a:round/>
                </a:ln>
                <a:solidFill>
                  <a:srgbClr val="000000"/>
                </a:solidFill>
                <a:effectLst/>
                <a:uLnTx/>
                <a:uFillTx/>
                <a:latin typeface="微软雅黑" panose="020B0503020204020204" charset="-122"/>
                <a:ea typeface="微软雅黑" panose="020B0503020204020204" charset="-122"/>
                <a:cs typeface="微软雅黑" panose="020B0503020204020204" charset="-122"/>
              </a:rPr>
              <a:t>架在役（</a:t>
            </a:r>
            <a:r>
              <a:rPr kumimoji="0" lang="en-US" altLang="zh-CN" sz="2400" i="0" u="none" strike="noStrike" kern="10" cap="none" spc="0" normalizeH="0" baseline="0" noProof="0" dirty="0">
                <a:ln w="9525">
                  <a:noFill/>
                  <a:round/>
                </a:ln>
                <a:solidFill>
                  <a:srgbClr val="000000"/>
                </a:solidFill>
                <a:effectLst/>
                <a:uLnTx/>
                <a:uFillTx/>
                <a:latin typeface="微软雅黑" panose="020B0503020204020204" charset="-122"/>
                <a:ea typeface="微软雅黑" panose="020B0503020204020204" charset="-122"/>
                <a:cs typeface="微软雅黑" panose="020B0503020204020204" charset="-122"/>
              </a:rPr>
              <a:t>50</a:t>
            </a:r>
            <a:r>
              <a:rPr kumimoji="0" lang="zh-CN" altLang="en-US" sz="2400" i="0" u="none" strike="noStrike" kern="10" cap="none" spc="0" normalizeH="0" baseline="0" noProof="0" dirty="0">
                <a:ln w="9525">
                  <a:noFill/>
                  <a:round/>
                </a:ln>
                <a:solidFill>
                  <a:srgbClr val="000000"/>
                </a:solidFill>
                <a:effectLst/>
                <a:uLnTx/>
                <a:uFillTx/>
                <a:latin typeface="微软雅黑" panose="020B0503020204020204" charset="-122"/>
                <a:ea typeface="微软雅黑" panose="020B0503020204020204" charset="-122"/>
                <a:cs typeface="微软雅黑" panose="020B0503020204020204" charset="-122"/>
              </a:rPr>
              <a:t>架能飞）。挂载</a:t>
            </a:r>
            <a:r>
              <a:rPr kumimoji="0" lang="en-US" altLang="zh-CN" sz="2400" i="0" u="none" strike="noStrike" kern="10" cap="none" spc="0" normalizeH="0" baseline="0" noProof="0" dirty="0">
                <a:ln w="9525">
                  <a:noFill/>
                  <a:round/>
                </a:ln>
                <a:solidFill>
                  <a:srgbClr val="000000"/>
                </a:solidFill>
                <a:effectLst/>
                <a:uLnTx/>
                <a:uFillTx/>
                <a:latin typeface="微软雅黑" panose="020B0503020204020204" charset="-122"/>
                <a:ea typeface="微软雅黑" panose="020B0503020204020204" charset="-122"/>
                <a:cs typeface="微软雅黑" panose="020B0503020204020204" charset="-122"/>
              </a:rPr>
              <a:t>30164</a:t>
            </a:r>
            <a:r>
              <a:rPr kumimoji="0" lang="zh-CN" altLang="en-US" sz="2400" i="0" u="none" strike="noStrike" kern="10" cap="none" spc="0" normalizeH="0" baseline="0" noProof="0" dirty="0">
                <a:ln w="9525">
                  <a:noFill/>
                  <a:round/>
                </a:ln>
                <a:solidFill>
                  <a:srgbClr val="000000"/>
                </a:solidFill>
                <a:effectLst/>
                <a:uLnTx/>
                <a:uFillTx/>
                <a:latin typeface="微软雅黑" panose="020B0503020204020204" charset="-122"/>
                <a:ea typeface="微软雅黑" panose="020B0503020204020204" charset="-122"/>
                <a:cs typeface="微软雅黑" panose="020B0503020204020204" charset="-122"/>
              </a:rPr>
              <a:t>公斤的炸弹。参加过沙漠之狐、科索沃、阿富汗战争行动。</a:t>
            </a:r>
          </a:p>
        </p:txBody>
      </p:sp>
      <p:sp>
        <p:nvSpPr>
          <p:cNvPr id="3" name="TextBox 3"/>
          <p:cNvSpPr txBox="1"/>
          <p:nvPr>
            <p:custDataLst>
              <p:tags r:id="rId4"/>
            </p:custDataLst>
          </p:nvPr>
        </p:nvSpPr>
        <p:spPr bwMode="auto">
          <a:xfrm>
            <a:off x="1617980" y="987457"/>
            <a:ext cx="2698175" cy="424732"/>
          </a:xfrm>
          <a:prstGeom prst="rect">
            <a:avLst/>
          </a:prstGeom>
          <a:noFill/>
        </p:spPr>
        <p:txBody>
          <a:bodyPr wrap="none">
            <a:spAutoFit/>
          </a:bodyPr>
          <a:lstStyle/>
          <a:p>
            <a:pPr marR="0" algn="ctr" defTabSz="914400" fontAlgn="auto">
              <a:lnSpc>
                <a:spcPct val="90000"/>
              </a:lnSpc>
              <a:spcBef>
                <a:spcPct val="20000"/>
              </a:spcBef>
              <a:spcAft>
                <a:spcPts val="0"/>
              </a:spcAft>
              <a:buClrTx/>
              <a:buSzTx/>
            </a:pPr>
            <a:r>
              <a:rPr lang="zh-CN" altLang="en-US" sz="2400" spc="50" noProof="0" dirty="0">
                <a:ln w="12700">
                  <a:solidFill>
                    <a:schemeClr val="accent2">
                      <a:lumMod val="75000"/>
                    </a:schemeClr>
                  </a:solidFill>
                </a:ln>
                <a:solidFill>
                  <a:schemeClr val="accent2">
                    <a:lumMod val="75000"/>
                  </a:schemeClr>
                </a:solidFill>
                <a:effectLst/>
                <a:latin typeface="方正超粗黑简体" pitchFamily="2" charset="-122"/>
                <a:ea typeface="方正超粗黑简体" pitchFamily="2" charset="-122"/>
                <a:cs typeface="+mn-cs"/>
                <a:sym typeface="+mn-ea"/>
              </a:rPr>
              <a:t>（二）战略轰炸机</a:t>
            </a:r>
            <a:endParaRPr kumimoji="0" lang="zh-CN" altLang="en-US" sz="2400" kern="1200" cap="none" spc="50" normalizeH="0" baseline="0" noProof="0" dirty="0">
              <a:ln w="12700">
                <a:solidFill>
                  <a:schemeClr val="accent2">
                    <a:lumMod val="75000"/>
                  </a:schemeClr>
                </a:solidFill>
              </a:ln>
              <a:solidFill>
                <a:schemeClr val="accent2">
                  <a:lumMod val="75000"/>
                </a:schemeClr>
              </a:solidFill>
              <a:effectLst/>
              <a:latin typeface="方正超粗黑简体" pitchFamily="2" charset="-122"/>
              <a:ea typeface="方正超粗黑简体" pitchFamily="2" charset="-122"/>
              <a:cs typeface="+mn-cs"/>
              <a:sym typeface="+mn-ea"/>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6"/>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7"/>
          <a:stretch>
            <a:fillRect/>
          </a:stretch>
        </p:blipFill>
        <p:spPr>
          <a:xfrm>
            <a:off x="11471910" y="6137910"/>
            <a:ext cx="720090" cy="720090"/>
          </a:xfrm>
          <a:prstGeom prst="rect">
            <a:avLst/>
          </a:prstGeom>
        </p:spPr>
      </p:pic>
      <p:sp>
        <p:nvSpPr>
          <p:cNvPr id="100" name="文本框 99"/>
          <p:cNvSpPr txBox="1"/>
          <p:nvPr/>
        </p:nvSpPr>
        <p:spPr>
          <a:xfrm>
            <a:off x="2057400" y="3962399"/>
            <a:ext cx="8171815" cy="954107"/>
          </a:xfrm>
          <a:prstGeom prst="rect">
            <a:avLst/>
          </a:prstGeom>
          <a:noFill/>
          <a:ln w="9525">
            <a:noFill/>
          </a:ln>
        </p:spPr>
        <p:txBody>
          <a:bodyPr wrap="square">
            <a:spAutoFit/>
          </a:bodyPr>
          <a:lstStyle/>
          <a:p>
            <a:r>
              <a:rPr lang="en-US" altLang="zh-CN" sz="3200" b="1" kern="10" noProof="0" dirty="0">
                <a:ln w="9525">
                  <a:solidFill>
                    <a:srgbClr val="000000"/>
                  </a:solidFill>
                  <a:round/>
                </a:ln>
                <a:solidFill>
                  <a:srgbClr val="FFFF00"/>
                </a:solidFill>
                <a:latin typeface="微软雅黑" panose="020B0503020204020204" charset="-122"/>
                <a:ea typeface="微软雅黑" panose="020B0503020204020204" charset="-122"/>
                <a:cs typeface="微软雅黑" panose="020B0503020204020204" charset="-122"/>
              </a:rPr>
              <a:t>     </a:t>
            </a:r>
            <a:r>
              <a:rPr lang="en-US" altLang="zh-CN" sz="2400" kern="10" noProof="0" dirty="0" err="1" smtClean="0">
                <a:ln w="9525">
                  <a:noFill/>
                  <a:round/>
                </a:ln>
                <a:solidFill>
                  <a:schemeClr val="tx1"/>
                </a:solidFill>
                <a:latin typeface="微软雅黑" panose="020B0503020204020204" charset="-122"/>
                <a:ea typeface="微软雅黑" panose="020B0503020204020204" charset="-122"/>
                <a:cs typeface="微软雅黑" panose="020B0503020204020204" charset="-122"/>
              </a:rPr>
              <a:t>战斧巡航导弹是一种远程</a:t>
            </a:r>
            <a:r>
              <a:rPr lang="en-US" altLang="zh-CN" sz="2400" kern="10" noProof="0" dirty="0" err="1">
                <a:ln w="9525">
                  <a:noFill/>
                  <a:round/>
                </a:ln>
                <a:solidFill>
                  <a:schemeClr val="tx1"/>
                </a:solidFill>
                <a:latin typeface="微软雅黑" panose="020B0503020204020204" charset="-122"/>
                <a:ea typeface="微软雅黑" panose="020B0503020204020204" charset="-122"/>
                <a:cs typeface="微软雅黑" panose="020B0503020204020204" charset="-122"/>
              </a:rPr>
              <a:t>、全天候、亚音速巡航导弹，有陆基型、潜射型、空射型、舰载型四个型号</a:t>
            </a:r>
            <a:r>
              <a:rPr lang="en-US" altLang="zh-CN" sz="2400" kern="10" noProof="0" dirty="0">
                <a:ln w="9525">
                  <a:noFill/>
                  <a:round/>
                </a:ln>
                <a:solidFill>
                  <a:schemeClr val="tx1"/>
                </a:solidFill>
                <a:latin typeface="微软雅黑" panose="020B0503020204020204" charset="-122"/>
                <a:ea typeface="微软雅黑" panose="020B0503020204020204" charset="-122"/>
                <a:cs typeface="微软雅黑" panose="020B0503020204020204" charset="-122"/>
              </a:rPr>
              <a:t>。</a:t>
            </a:r>
          </a:p>
        </p:txBody>
      </p:sp>
      <p:pic>
        <p:nvPicPr>
          <p:cNvPr id="2" name="图片 1"/>
          <p:cNvPicPr>
            <a:picLocks noChangeAspect="1"/>
          </p:cNvPicPr>
          <p:nvPr/>
        </p:nvPicPr>
        <p:blipFill>
          <a:blip r:embed="rId8"/>
          <a:stretch>
            <a:fillRect/>
          </a:stretch>
        </p:blipFill>
        <p:spPr>
          <a:xfrm>
            <a:off x="2235835" y="1815465"/>
            <a:ext cx="3810000" cy="1680210"/>
          </a:xfrm>
          <a:prstGeom prst="rect">
            <a:avLst/>
          </a:prstGeom>
          <a:effectLst>
            <a:softEdge rad="317500"/>
          </a:effectLst>
        </p:spPr>
      </p:pic>
      <p:pic>
        <p:nvPicPr>
          <p:cNvPr id="3" name="图片 2"/>
          <p:cNvPicPr>
            <a:picLocks noChangeAspect="1"/>
          </p:cNvPicPr>
          <p:nvPr/>
        </p:nvPicPr>
        <p:blipFill>
          <a:blip r:embed="rId9"/>
          <a:stretch>
            <a:fillRect/>
          </a:stretch>
        </p:blipFill>
        <p:spPr>
          <a:xfrm>
            <a:off x="6045835" y="1815465"/>
            <a:ext cx="4356100" cy="1680210"/>
          </a:xfrm>
          <a:prstGeom prst="rect">
            <a:avLst/>
          </a:prstGeom>
          <a:effectLst>
            <a:softEdge rad="317500"/>
          </a:effectLst>
        </p:spPr>
      </p:pic>
      <p:sp>
        <p:nvSpPr>
          <p:cNvPr id="4" name="TextBox 3"/>
          <p:cNvSpPr txBox="1"/>
          <p:nvPr>
            <p:custDataLst>
              <p:tags r:id="rId4"/>
            </p:custDataLst>
          </p:nvPr>
        </p:nvSpPr>
        <p:spPr bwMode="auto">
          <a:xfrm>
            <a:off x="2734699" y="914239"/>
            <a:ext cx="2390398" cy="424732"/>
          </a:xfrm>
          <a:prstGeom prst="rect">
            <a:avLst/>
          </a:prstGeom>
          <a:noFill/>
        </p:spPr>
        <p:txBody>
          <a:bodyPr wrap="none">
            <a:spAutoFit/>
          </a:bodyPr>
          <a:lstStyle/>
          <a:p>
            <a:pPr marR="0" algn="ctr" defTabSz="914400" fontAlgn="auto">
              <a:lnSpc>
                <a:spcPct val="90000"/>
              </a:lnSpc>
              <a:spcBef>
                <a:spcPct val="20000"/>
              </a:spcBef>
              <a:spcAft>
                <a:spcPts val="0"/>
              </a:spcAft>
              <a:buClrTx/>
              <a:buSzTx/>
            </a:pPr>
            <a:r>
              <a:rPr lang="en-US" altLang="zh-CN" sz="2400" spc="50" noProof="0" dirty="0" smtClean="0">
                <a:ln w="12700">
                  <a:solidFill>
                    <a:schemeClr val="accent2">
                      <a:lumMod val="75000"/>
                    </a:schemeClr>
                  </a:solidFill>
                </a:ln>
                <a:solidFill>
                  <a:schemeClr val="accent2">
                    <a:lumMod val="75000"/>
                  </a:schemeClr>
                </a:solidFill>
                <a:effectLst/>
                <a:latin typeface="方正超粗黑简体" pitchFamily="2" charset="-122"/>
                <a:ea typeface="方正超粗黑简体" pitchFamily="2" charset="-122"/>
                <a:cs typeface="+mn-cs"/>
                <a:sym typeface="+mn-ea"/>
              </a:rPr>
              <a:t>1.</a:t>
            </a:r>
            <a:r>
              <a:rPr lang="zh-CN" altLang="en-US" sz="2400" spc="50" noProof="0" dirty="0" smtClean="0">
                <a:ln w="12700">
                  <a:solidFill>
                    <a:schemeClr val="accent2">
                      <a:lumMod val="75000"/>
                    </a:schemeClr>
                  </a:solidFill>
                </a:ln>
                <a:solidFill>
                  <a:schemeClr val="accent2">
                    <a:lumMod val="75000"/>
                  </a:schemeClr>
                </a:solidFill>
                <a:effectLst/>
                <a:latin typeface="方正超粗黑简体" pitchFamily="2" charset="-122"/>
                <a:ea typeface="方正超粗黑简体" pitchFamily="2" charset="-122"/>
                <a:cs typeface="+mn-cs"/>
                <a:sym typeface="+mn-ea"/>
              </a:rPr>
              <a:t>战</a:t>
            </a:r>
            <a:r>
              <a:rPr lang="zh-CN" altLang="en-US" sz="2400" spc="50" noProof="0" dirty="0">
                <a:ln w="12700">
                  <a:solidFill>
                    <a:schemeClr val="accent2">
                      <a:lumMod val="75000"/>
                    </a:schemeClr>
                  </a:solidFill>
                </a:ln>
                <a:solidFill>
                  <a:schemeClr val="accent2">
                    <a:lumMod val="75000"/>
                  </a:schemeClr>
                </a:solidFill>
                <a:effectLst/>
                <a:latin typeface="方正超粗黑简体" pitchFamily="2" charset="-122"/>
                <a:ea typeface="方正超粗黑简体" pitchFamily="2" charset="-122"/>
                <a:cs typeface="+mn-cs"/>
                <a:sym typeface="+mn-ea"/>
              </a:rPr>
              <a:t>斧巡航导弹</a:t>
            </a:r>
            <a:endParaRPr kumimoji="0" lang="zh-CN" altLang="en-US" sz="2400" kern="1200" cap="none" spc="50" normalizeH="0" baseline="0" noProof="0" dirty="0">
              <a:ln w="12700">
                <a:solidFill>
                  <a:schemeClr val="accent2">
                    <a:lumMod val="75000"/>
                  </a:schemeClr>
                </a:solidFill>
              </a:ln>
              <a:solidFill>
                <a:schemeClr val="accent2">
                  <a:lumMod val="75000"/>
                </a:schemeClr>
              </a:solidFill>
              <a:effectLst/>
              <a:latin typeface="方正超粗黑简体" pitchFamily="2" charset="-122"/>
              <a:ea typeface="方正超粗黑简体" pitchFamily="2" charset="-122"/>
              <a:cs typeface="+mn-cs"/>
              <a:sym typeface="+mn-ea"/>
            </a:endParaRPr>
          </a:p>
        </p:txBody>
      </p:sp>
      <p:sp>
        <p:nvSpPr>
          <p:cNvPr id="5" name="TextBox 4"/>
          <p:cNvSpPr txBox="1"/>
          <p:nvPr/>
        </p:nvSpPr>
        <p:spPr>
          <a:xfrm>
            <a:off x="1295283" y="175379"/>
            <a:ext cx="2634615" cy="461665"/>
          </a:xfrm>
          <a:prstGeom prst="rect">
            <a:avLst/>
          </a:prstGeom>
          <a:noFill/>
        </p:spPr>
        <p:txBody>
          <a:bodyPr wrap="square" rtlCol="0">
            <a:spAutoFit/>
          </a:bodyPr>
          <a:lstStyle/>
          <a:p>
            <a:r>
              <a:rPr lang="zh-CN" altLang="en-US" sz="2400" dirty="0" smtClean="0"/>
              <a:t>（三）导弹</a:t>
            </a:r>
            <a:endParaRPr lang="zh-CN" altLang="en-US" sz="2400" dirty="0"/>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7"/>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8"/>
          <a:stretch>
            <a:fillRect/>
          </a:stretch>
        </p:blipFill>
        <p:spPr>
          <a:xfrm>
            <a:off x="11471910" y="6137910"/>
            <a:ext cx="720090" cy="720090"/>
          </a:xfrm>
          <a:prstGeom prst="rect">
            <a:avLst/>
          </a:prstGeom>
        </p:spPr>
      </p:pic>
      <p:sp>
        <p:nvSpPr>
          <p:cNvPr id="2" name="TextBox 3"/>
          <p:cNvSpPr txBox="1"/>
          <p:nvPr>
            <p:custDataLst>
              <p:tags r:id="rId4"/>
            </p:custDataLst>
          </p:nvPr>
        </p:nvSpPr>
        <p:spPr bwMode="auto">
          <a:xfrm>
            <a:off x="6974205" y="1798319"/>
            <a:ext cx="3770630" cy="2889381"/>
          </a:xfrm>
          <a:prstGeom prst="rect">
            <a:avLst/>
          </a:prstGeom>
          <a:noFill/>
        </p:spPr>
        <p:txBody>
          <a:bodyPr wrap="square">
            <a:spAutoFit/>
          </a:bodyPr>
          <a:lstStyle/>
          <a:p>
            <a:pPr marR="0" defTabSz="914400" fontAlgn="auto">
              <a:lnSpc>
                <a:spcPct val="150000"/>
              </a:lnSpc>
              <a:spcBef>
                <a:spcPts val="0"/>
              </a:spcBef>
              <a:spcAft>
                <a:spcPts val="0"/>
              </a:spcAft>
              <a:buClrTx/>
              <a:buSzTx/>
            </a:pPr>
            <a:r>
              <a:rPr lang="en-US" altLang="zh-CN" sz="2800" spc="50" noProof="0" dirty="0">
                <a:ln w="12700">
                  <a:solidFill>
                    <a:schemeClr val="dk1"/>
                  </a:solidFill>
                </a:ln>
                <a:solidFill>
                  <a:schemeClr val="accent1">
                    <a:lumMod val="50000"/>
                  </a:schemeClr>
                </a:solidFill>
                <a:effectLst>
                  <a:glow rad="139700">
                    <a:schemeClr val="accent4">
                      <a:satMod val="175000"/>
                      <a:alpha val="40000"/>
                    </a:schemeClr>
                  </a:glow>
                  <a:outerShdw blurRad="76200" dist="50800" dir="5400000" algn="tl" rotWithShape="0">
                    <a:srgbClr val="000000">
                      <a:alpha val="65000"/>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400" spc="50" noProof="0" dirty="0">
                <a:ln w="12700">
                  <a:noFill/>
                </a:ln>
                <a:solidFill>
                  <a:schemeClr val="tx1"/>
                </a:solidFill>
                <a:effectLst/>
                <a:latin typeface="微软雅黑" panose="020B0503020204020204" charset="-122"/>
                <a:ea typeface="微软雅黑" panose="020B0503020204020204" charset="-122"/>
                <a:cs typeface="微软雅黑" panose="020B0503020204020204" charset="-122"/>
                <a:sym typeface="+mn-ea"/>
              </a:rPr>
              <a:t>“萨德”反导系统，全称是“末段高空区域防御系统”，主要用于拦截高空区域大规模弹道导弹袭击的防御系统。</a:t>
            </a:r>
          </a:p>
        </p:txBody>
      </p:sp>
      <p:pic>
        <p:nvPicPr>
          <p:cNvPr id="40964" name="图片 2"/>
          <p:cNvPicPr>
            <a:picLocks noChangeAspect="1"/>
          </p:cNvPicPr>
          <p:nvPr/>
        </p:nvPicPr>
        <p:blipFill>
          <a:blip r:embed="rId9"/>
          <a:stretch>
            <a:fillRect/>
          </a:stretch>
        </p:blipFill>
        <p:spPr>
          <a:xfrm>
            <a:off x="1447800" y="1447800"/>
            <a:ext cx="4830445" cy="4885055"/>
          </a:xfrm>
          <a:prstGeom prst="rect">
            <a:avLst/>
          </a:prstGeom>
          <a:noFill/>
          <a:ln w="9525">
            <a:noFill/>
          </a:ln>
        </p:spPr>
      </p:pic>
      <p:sp>
        <p:nvSpPr>
          <p:cNvPr id="4" name="TextBox 3"/>
          <p:cNvSpPr txBox="1"/>
          <p:nvPr>
            <p:custDataLst>
              <p:tags r:id="rId5"/>
            </p:custDataLst>
          </p:nvPr>
        </p:nvSpPr>
        <p:spPr bwMode="auto">
          <a:xfrm>
            <a:off x="1442156" y="609439"/>
            <a:ext cx="1762021" cy="424732"/>
          </a:xfrm>
          <a:prstGeom prst="rect">
            <a:avLst/>
          </a:prstGeom>
          <a:noFill/>
        </p:spPr>
        <p:txBody>
          <a:bodyPr wrap="none">
            <a:spAutoFit/>
          </a:bodyPr>
          <a:lstStyle/>
          <a:p>
            <a:pPr marR="0" algn="ctr" defTabSz="914400" fontAlgn="auto">
              <a:lnSpc>
                <a:spcPct val="90000"/>
              </a:lnSpc>
              <a:spcBef>
                <a:spcPct val="20000"/>
              </a:spcBef>
              <a:spcAft>
                <a:spcPts val="0"/>
              </a:spcAft>
              <a:buClrTx/>
              <a:buSzTx/>
            </a:pPr>
            <a:r>
              <a:rPr lang="en-US" altLang="zh-CN" sz="2400" spc="50" noProof="0" dirty="0" smtClean="0">
                <a:ln w="12700">
                  <a:solidFill>
                    <a:schemeClr val="accent2">
                      <a:lumMod val="75000"/>
                    </a:schemeClr>
                  </a:solidFill>
                </a:ln>
                <a:solidFill>
                  <a:schemeClr val="accent2">
                    <a:lumMod val="75000"/>
                  </a:schemeClr>
                </a:solidFill>
                <a:effectLst/>
                <a:latin typeface="方正超粗黑简体" pitchFamily="2" charset="-122"/>
                <a:ea typeface="方正超粗黑简体" pitchFamily="2" charset="-122"/>
                <a:cs typeface="+mn-cs"/>
                <a:sym typeface="+mn-ea"/>
              </a:rPr>
              <a:t>2.</a:t>
            </a:r>
            <a:r>
              <a:rPr lang="zh-CN" altLang="en-US" sz="2400" spc="50" noProof="0" dirty="0" smtClean="0">
                <a:ln w="12700">
                  <a:solidFill>
                    <a:schemeClr val="accent2">
                      <a:lumMod val="75000"/>
                    </a:schemeClr>
                  </a:solidFill>
                </a:ln>
                <a:solidFill>
                  <a:schemeClr val="accent2">
                    <a:lumMod val="75000"/>
                  </a:schemeClr>
                </a:solidFill>
                <a:effectLst/>
                <a:latin typeface="方正超粗黑简体" pitchFamily="2" charset="-122"/>
                <a:ea typeface="方正超粗黑简体" pitchFamily="2" charset="-122"/>
                <a:cs typeface="+mn-cs"/>
                <a:sym typeface="+mn-ea"/>
              </a:rPr>
              <a:t>萨</a:t>
            </a:r>
            <a:r>
              <a:rPr lang="zh-CN" altLang="en-US" sz="2400" spc="50" noProof="0" dirty="0">
                <a:ln w="12700">
                  <a:solidFill>
                    <a:schemeClr val="accent2">
                      <a:lumMod val="75000"/>
                    </a:schemeClr>
                  </a:solidFill>
                </a:ln>
                <a:solidFill>
                  <a:schemeClr val="accent2">
                    <a:lumMod val="75000"/>
                  </a:schemeClr>
                </a:solidFill>
                <a:effectLst/>
                <a:latin typeface="方正超粗黑简体" pitchFamily="2" charset="-122"/>
                <a:ea typeface="方正超粗黑简体" pitchFamily="2" charset="-122"/>
                <a:cs typeface="+mn-cs"/>
                <a:sym typeface="+mn-ea"/>
              </a:rPr>
              <a:t>德系统</a:t>
            </a:r>
            <a:endParaRPr kumimoji="0" lang="zh-CN" altLang="en-US" sz="2400" kern="1200" cap="none" spc="50" normalizeH="0" baseline="0" noProof="0" dirty="0">
              <a:ln w="12700">
                <a:solidFill>
                  <a:schemeClr val="accent2">
                    <a:lumMod val="75000"/>
                  </a:schemeClr>
                </a:solidFill>
              </a:ln>
              <a:solidFill>
                <a:schemeClr val="accent2">
                  <a:lumMod val="75000"/>
                </a:schemeClr>
              </a:solidFill>
              <a:effectLst/>
              <a:latin typeface="方正超粗黑简体" pitchFamily="2" charset="-122"/>
              <a:ea typeface="方正超粗黑简体" pitchFamily="2" charset="-122"/>
              <a:cs typeface="+mn-cs"/>
              <a:sym typeface="+mn-ea"/>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6"/>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7"/>
          <a:stretch>
            <a:fillRect/>
          </a:stretch>
        </p:blipFill>
        <p:spPr>
          <a:xfrm>
            <a:off x="11471910" y="6137910"/>
            <a:ext cx="720090" cy="720090"/>
          </a:xfrm>
          <a:prstGeom prst="rect">
            <a:avLst/>
          </a:prstGeom>
        </p:spPr>
      </p:pic>
      <p:sp>
        <p:nvSpPr>
          <p:cNvPr id="3" name="TextBox 2"/>
          <p:cNvSpPr txBox="1"/>
          <p:nvPr>
            <p:custDataLst>
              <p:tags r:id="rId4"/>
            </p:custDataLst>
          </p:nvPr>
        </p:nvSpPr>
        <p:spPr bwMode="auto">
          <a:xfrm>
            <a:off x="1978025" y="2771140"/>
            <a:ext cx="8264525" cy="424732"/>
          </a:xfrm>
          <a:prstGeom prst="rect">
            <a:avLst/>
          </a:prstGeom>
          <a:noFill/>
        </p:spPr>
        <p:txBody>
          <a:bodyPr wrap="square">
            <a:spAutoFit/>
          </a:bodyPr>
          <a:lstStyle/>
          <a:p>
            <a:pPr marR="0" algn="ctr" defTabSz="914400" fontAlgn="auto">
              <a:lnSpc>
                <a:spcPct val="90000"/>
              </a:lnSpc>
              <a:spcBef>
                <a:spcPct val="20000"/>
              </a:spcBef>
              <a:spcAft>
                <a:spcPts val="0"/>
              </a:spcAft>
              <a:buClrTx/>
              <a:buSzTx/>
            </a:pPr>
            <a:r>
              <a:rPr kumimoji="0" lang="zh-CN" altLang="en-US" sz="2400" kern="1200" cap="none" spc="50" normalizeH="0" baseline="0" noProof="0" dirty="0">
                <a:ln w="12700">
                  <a:solidFill>
                    <a:schemeClr val="dk1"/>
                  </a:solidFill>
                </a:ln>
                <a:solidFill>
                  <a:schemeClr val="accent1">
                    <a:lumMod val="50000"/>
                  </a:schemeClr>
                </a:solidFill>
                <a:effectLst>
                  <a:outerShdw blurRad="76200" dist="50800" dir="5400000" algn="tl" rotWithShape="0">
                    <a:srgbClr val="000000">
                      <a:alpha val="65000"/>
                    </a:srgbClr>
                  </a:outerShdw>
                </a:effectLst>
                <a:latin typeface="微软雅黑" panose="020B0503020204020204" charset="-122"/>
                <a:ea typeface="微软雅黑" panose="020B0503020204020204" charset="-122"/>
                <a:cs typeface="+mn-cs"/>
              </a:rPr>
              <a:t>二、俄罗斯的信息化作战平台</a:t>
            </a:r>
            <a:endParaRPr kumimoji="0" lang="zh-CN" altLang="en-US" sz="2400" kern="1200" cap="none" spc="50" normalizeH="0" baseline="0" noProof="0" dirty="0">
              <a:ln w="12700">
                <a:solidFill>
                  <a:schemeClr val="dk1"/>
                </a:solidFill>
              </a:ln>
              <a:solidFill>
                <a:schemeClr val="accent1">
                  <a:lumMod val="50000"/>
                </a:schemeClr>
              </a:solidFill>
              <a:effectLst>
                <a:outerShdw blurRad="76200" dist="50800" dir="5400000" algn="tl" rotWithShape="0">
                  <a:srgbClr val="000000">
                    <a:alpha val="65000"/>
                  </a:srgbClr>
                </a:outerShdw>
              </a:effectLst>
              <a:latin typeface="微软雅黑" panose="020B0503020204020204" charset="-122"/>
              <a:ea typeface="微软雅黑" panose="020B0503020204020204" charset="-122"/>
              <a:cs typeface="+mn-cs"/>
              <a:sym typeface="+mn-ea"/>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914400"/>
            <a:ext cx="12192000" cy="50292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6" name="图形 11"/>
          <p:cNvPicPr>
            <a:picLocks noChangeAspect="1"/>
          </p:cNvPicPr>
          <p:nvPr>
            <p:custDataLst>
              <p:tags r:id="rId3"/>
            </p:custDataLst>
          </p:nvPr>
        </p:nvPicPr>
        <p:blipFill>
          <a:blip r:embed="rId9"/>
          <a:stretch>
            <a:fillRect/>
          </a:stretch>
        </p:blipFill>
        <p:spPr>
          <a:xfrm>
            <a:off x="10436061" y="-10801"/>
            <a:ext cx="1753527" cy="1753527"/>
          </a:xfrm>
          <a:prstGeom prst="rect">
            <a:avLst/>
          </a:prstGeom>
        </p:spPr>
      </p:pic>
      <p:pic>
        <p:nvPicPr>
          <p:cNvPr id="5" name="图形 12"/>
          <p:cNvPicPr>
            <a:picLocks noChangeAspect="1"/>
          </p:cNvPicPr>
          <p:nvPr>
            <p:custDataLst>
              <p:tags r:id="rId4"/>
            </p:custDataLst>
          </p:nvPr>
        </p:nvPicPr>
        <p:blipFill>
          <a:blip r:embed="rId10"/>
          <a:stretch>
            <a:fillRect/>
          </a:stretch>
        </p:blipFill>
        <p:spPr>
          <a:xfrm>
            <a:off x="0" y="5104461"/>
            <a:ext cx="1753527" cy="1753527"/>
          </a:xfrm>
          <a:prstGeom prst="rect">
            <a:avLst/>
          </a:prstGeom>
        </p:spPr>
      </p:pic>
      <p:sp>
        <p:nvSpPr>
          <p:cNvPr id="4" name="文本框 3"/>
          <p:cNvSpPr txBox="1"/>
          <p:nvPr>
            <p:custDataLst>
              <p:tags r:id="rId5"/>
            </p:custDataLst>
          </p:nvPr>
        </p:nvSpPr>
        <p:spPr>
          <a:xfrm>
            <a:off x="961749" y="1115823"/>
            <a:ext cx="4267187" cy="645032"/>
          </a:xfrm>
          <a:prstGeom prst="rect">
            <a:avLst/>
          </a:prstGeom>
          <a:noFill/>
        </p:spPr>
        <p:txBody>
          <a:bodyPr wrap="square" lIns="63500" tIns="25400" rIns="63500" bIns="25400" rtlCol="0" anchor="b" anchorCtr="0">
            <a:normAutofit/>
          </a:bodyPr>
          <a:lstStyle/>
          <a:p>
            <a:pPr marL="0" indent="0" algn="l">
              <a:lnSpc>
                <a:spcPct val="110000"/>
              </a:lnSpc>
              <a:spcBef>
                <a:spcPts val="0"/>
              </a:spcBef>
              <a:spcAft>
                <a:spcPts val="0"/>
              </a:spcAft>
              <a:buSzPct val="100000"/>
              <a:buNone/>
            </a:pPr>
            <a:r>
              <a:rPr lang="zh-CN" altLang="en-US" sz="2400" b="1" spc="200" baseline="0" dirty="0">
                <a:solidFill>
                  <a:schemeClr val="accent1">
                    <a:lumMod val="50000"/>
                  </a:schemeClr>
                </a:solidFill>
                <a:uFillTx/>
                <a:latin typeface="汉仪旗黑-85S" panose="00020600040101010101" pitchFamily="18" charset="-122"/>
                <a:ea typeface="汉仪旗黑-85S" panose="00020600040101010101" pitchFamily="18" charset="-122"/>
              </a:rPr>
              <a:t>（一）战略轰炸机</a:t>
            </a:r>
          </a:p>
        </p:txBody>
      </p:sp>
      <p:pic>
        <p:nvPicPr>
          <p:cNvPr id="7" name="图片 6"/>
          <p:cNvPicPr>
            <a:picLocks noChangeAspect="1"/>
          </p:cNvPicPr>
          <p:nvPr>
            <p:custDataLst>
              <p:tags r:id="rId6"/>
            </p:custDataLst>
          </p:nvPr>
        </p:nvPicPr>
        <p:blipFill rotWithShape="1">
          <a:blip r:embed="rId11"/>
          <a:srcRect t="704" b="704"/>
          <a:stretch>
            <a:fillRect/>
          </a:stretch>
        </p:blipFill>
        <p:spPr>
          <a:xfrm>
            <a:off x="939171" y="2484631"/>
            <a:ext cx="4267187" cy="2686050"/>
          </a:xfrm>
          <a:custGeom>
            <a:avLst/>
            <a:gdLst/>
            <a:ahLst/>
            <a:cxnLst>
              <a:cxn ang="3">
                <a:pos x="hc" y="t"/>
              </a:cxn>
              <a:cxn ang="cd2">
                <a:pos x="l" y="vc"/>
              </a:cxn>
              <a:cxn ang="cd4">
                <a:pos x="hc" y="b"/>
              </a:cxn>
              <a:cxn ang="0">
                <a:pos x="r" y="vc"/>
              </a:cxn>
            </a:cxnLst>
            <a:rect l="l" t="t" r="r" b="b"/>
            <a:pathLst>
              <a:path w="6254" h="2880">
                <a:moveTo>
                  <a:pt x="0" y="0"/>
                </a:moveTo>
                <a:lnTo>
                  <a:pt x="6254" y="0"/>
                </a:lnTo>
                <a:lnTo>
                  <a:pt x="6254" y="2880"/>
                </a:lnTo>
                <a:lnTo>
                  <a:pt x="0" y="2880"/>
                </a:lnTo>
                <a:close/>
              </a:path>
            </a:pathLst>
          </a:custGeom>
        </p:spPr>
      </p:pic>
      <p:sp>
        <p:nvSpPr>
          <p:cNvPr id="11" name="Title 6"/>
          <p:cNvSpPr txBox="1"/>
          <p:nvPr>
            <p:custDataLst>
              <p:tags r:id="rId7"/>
            </p:custDataLst>
          </p:nvPr>
        </p:nvSpPr>
        <p:spPr>
          <a:xfrm>
            <a:off x="5511159" y="1676521"/>
            <a:ext cx="5741670" cy="3504959"/>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400" spc="18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图</a:t>
            </a:r>
            <a:r>
              <a:rPr altLang="zh-CN" sz="24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-160</a:t>
            </a:r>
            <a:r>
              <a:rPr lang="zh-CN" altLang="en-US" sz="24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远程战略轰炸机，是一款超音速变后掠翼远程战略轰炸机，北约国家称其为“海盗旗”，它是世界上最大的轰炸机，推力比美国B1-B轰炸机大65%，速度比B-1轰炸机快80%，航程比B-1轰炸机多出近45</a:t>
            </a:r>
            <a:r>
              <a:rPr lang="zh-CN" altLang="en-US" sz="2400" spc="18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endParaRPr lang="zh-CN" altLang="en-US" sz="24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2" name="TextBox 1"/>
          <p:cNvSpPr txBox="1"/>
          <p:nvPr/>
        </p:nvSpPr>
        <p:spPr>
          <a:xfrm>
            <a:off x="533400" y="328809"/>
            <a:ext cx="3581400" cy="369332"/>
          </a:xfrm>
          <a:prstGeom prst="rect">
            <a:avLst/>
          </a:prstGeom>
          <a:noFill/>
        </p:spPr>
        <p:txBody>
          <a:bodyPr wrap="square" rtlCol="0">
            <a:spAutoFit/>
          </a:bodyPr>
          <a:lstStyle/>
          <a:p>
            <a:r>
              <a:rPr lang="zh-CN" altLang="en-US" spc="50" dirty="0">
                <a:ln w="12700">
                  <a:solidFill>
                    <a:schemeClr val="dk1"/>
                  </a:solidFill>
                </a:ln>
                <a:solidFill>
                  <a:schemeClr val="accent1">
                    <a:lumMod val="50000"/>
                  </a:schemeClr>
                </a:solidFill>
                <a:effectLst>
                  <a:outerShdw blurRad="76200" dist="50800" dir="5400000" algn="tl" rotWithShape="0">
                    <a:srgbClr val="000000">
                      <a:alpha val="65000"/>
                    </a:srgbClr>
                  </a:outerShdw>
                </a:effectLst>
                <a:latin typeface="微软雅黑" panose="020B0503020204020204" charset="-122"/>
                <a:ea typeface="微软雅黑" panose="020B0503020204020204" charset="-122"/>
              </a:rPr>
              <a:t>二、俄罗斯的信息化作战</a:t>
            </a:r>
            <a:r>
              <a:rPr lang="zh-CN" altLang="en-US" spc="50" dirty="0" smtClean="0">
                <a:ln w="12700">
                  <a:solidFill>
                    <a:schemeClr val="dk1"/>
                  </a:solidFill>
                </a:ln>
                <a:solidFill>
                  <a:schemeClr val="accent1">
                    <a:lumMod val="50000"/>
                  </a:schemeClr>
                </a:solidFill>
                <a:effectLst>
                  <a:outerShdw blurRad="76200" dist="50800" dir="5400000" algn="tl" rotWithShape="0">
                    <a:srgbClr val="000000">
                      <a:alpha val="65000"/>
                    </a:srgbClr>
                  </a:outerShdw>
                </a:effectLst>
                <a:latin typeface="微软雅黑" panose="020B0503020204020204" charset="-122"/>
                <a:ea typeface="微软雅黑" panose="020B0503020204020204" charset="-122"/>
              </a:rPr>
              <a:t>平台</a:t>
            </a:r>
            <a:endParaRPr lang="zh-CN" altLang="en-US" dirty="0"/>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形 11"/>
          <p:cNvPicPr>
            <a:picLocks noChangeAspect="1"/>
          </p:cNvPicPr>
          <p:nvPr>
            <p:custDataLst>
              <p:tags r:id="rId2"/>
            </p:custDataLst>
          </p:nvPr>
        </p:nvPicPr>
        <p:blipFill>
          <a:blip r:embed="rId9"/>
          <a:stretch>
            <a:fillRect/>
          </a:stretch>
        </p:blipFill>
        <p:spPr>
          <a:xfrm>
            <a:off x="0" y="0"/>
            <a:ext cx="720090" cy="720090"/>
          </a:xfrm>
          <a:prstGeom prst="rect">
            <a:avLst/>
          </a:prstGeom>
        </p:spPr>
      </p:pic>
      <p:pic>
        <p:nvPicPr>
          <p:cNvPr id="7" name="图形 12"/>
          <p:cNvPicPr>
            <a:picLocks noChangeAspect="1"/>
          </p:cNvPicPr>
          <p:nvPr>
            <p:custDataLst>
              <p:tags r:id="rId3"/>
            </p:custDataLst>
          </p:nvPr>
        </p:nvPicPr>
        <p:blipFill>
          <a:blip r:embed="rId10"/>
          <a:stretch>
            <a:fillRect/>
          </a:stretch>
        </p:blipFill>
        <p:spPr>
          <a:xfrm>
            <a:off x="11471910" y="6137910"/>
            <a:ext cx="720090" cy="720090"/>
          </a:xfrm>
          <a:prstGeom prst="rect">
            <a:avLst/>
          </a:prstGeom>
        </p:spPr>
      </p:pic>
      <p:sp>
        <p:nvSpPr>
          <p:cNvPr id="3" name="矩形 4"/>
          <p:cNvSpPr/>
          <p:nvPr>
            <p:custDataLst>
              <p:tags r:id="rId4"/>
            </p:custDataLst>
          </p:nvPr>
        </p:nvSpPr>
        <p:spPr>
          <a:xfrm>
            <a:off x="1828815" y="609605"/>
            <a:ext cx="9906079" cy="5638845"/>
          </a:xfrm>
          <a:prstGeom prst="rect">
            <a:avLst/>
          </a:prstGeom>
          <a:solidFill>
            <a:srgbClr val="FFFFFF"/>
          </a:solid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4" name="文本框 3"/>
          <p:cNvSpPr txBox="1"/>
          <p:nvPr>
            <p:custDataLst>
              <p:tags r:id="rId5"/>
            </p:custDataLst>
          </p:nvPr>
        </p:nvSpPr>
        <p:spPr>
          <a:xfrm>
            <a:off x="5581683" y="755399"/>
            <a:ext cx="3333717" cy="1056881"/>
          </a:xfrm>
          <a:prstGeom prst="rect">
            <a:avLst/>
          </a:prstGeom>
          <a:noFill/>
        </p:spPr>
        <p:txBody>
          <a:bodyPr wrap="square" lIns="63500" tIns="25400" rIns="63500" bIns="25400" rtlCol="0" anchor="b" anchorCtr="0">
            <a:normAutofit/>
          </a:bodyPr>
          <a:lstStyle/>
          <a:p>
            <a:pPr marL="0" indent="0" algn="ctr">
              <a:lnSpc>
                <a:spcPct val="110000"/>
              </a:lnSpc>
              <a:spcBef>
                <a:spcPts val="0"/>
              </a:spcBef>
              <a:spcAft>
                <a:spcPts val="0"/>
              </a:spcAft>
              <a:buSzPct val="100000"/>
              <a:buNone/>
            </a:pPr>
            <a:r>
              <a:rPr lang="zh-CN" altLang="en-US" sz="2800" b="1" spc="300" baseline="0" dirty="0">
                <a:solidFill>
                  <a:schemeClr val="accent1">
                    <a:lumMod val="75000"/>
                  </a:schemeClr>
                </a:solidFill>
                <a:uFillTx/>
                <a:latin typeface="汉仪旗黑-85S" panose="00020600040101010101" pitchFamily="18" charset="-122"/>
                <a:ea typeface="汉仪旗黑-85S" panose="00020600040101010101" pitchFamily="18" charset="-122"/>
              </a:rPr>
              <a:t>（二）战略导弹</a:t>
            </a:r>
          </a:p>
        </p:txBody>
      </p:sp>
      <p:sp>
        <p:nvSpPr>
          <p:cNvPr id="5" name="Title 6"/>
          <p:cNvSpPr txBox="1"/>
          <p:nvPr>
            <p:custDataLst>
              <p:tags r:id="rId6"/>
            </p:custDataLst>
          </p:nvPr>
        </p:nvSpPr>
        <p:spPr>
          <a:xfrm>
            <a:off x="5410200" y="1887797"/>
            <a:ext cx="5696001" cy="3352729"/>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600" spc="18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     </a:t>
            </a:r>
            <a:r>
              <a:rPr lang="zh-CN" altLang="en-US" sz="2400" spc="18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白杨</a:t>
            </a:r>
            <a:r>
              <a:rPr lang="zh-CN" altLang="en-US" sz="24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-M弹道导弹，是一种固体燃料的洲际弹道导弹，可携带多枚分导弹头，采用多种制导方式、三级固体燃料，既可机动发射，也可固定发射，射程10500千米。</a:t>
            </a:r>
          </a:p>
        </p:txBody>
      </p:sp>
      <p:pic>
        <p:nvPicPr>
          <p:cNvPr id="6" name="图片 5"/>
          <p:cNvPicPr>
            <a:picLocks noChangeAspect="1"/>
          </p:cNvPicPr>
          <p:nvPr>
            <p:custDataLst>
              <p:tags r:id="rId7"/>
            </p:custDataLst>
          </p:nvPr>
        </p:nvPicPr>
        <p:blipFill rotWithShape="1">
          <a:blip r:embed="rId11"/>
          <a:srcRect l="9873" r="9873"/>
          <a:stretch>
            <a:fillRect/>
          </a:stretch>
        </p:blipFill>
        <p:spPr>
          <a:xfrm>
            <a:off x="895337" y="1628762"/>
            <a:ext cx="4514863" cy="3600475"/>
          </a:xfrm>
          <a:custGeom>
            <a:avLst/>
            <a:gdLst/>
            <a:ahLst/>
            <a:cxnLst>
              <a:cxn ang="3">
                <a:pos x="hc" y="t"/>
              </a:cxn>
              <a:cxn ang="cd2">
                <a:pos x="l" y="vc"/>
              </a:cxn>
              <a:cxn ang="cd4">
                <a:pos x="hc" y="b"/>
              </a:cxn>
              <a:cxn ang="0">
                <a:pos x="r" y="vc"/>
              </a:cxn>
            </a:cxnLst>
            <a:rect l="l" t="t" r="r" b="b"/>
            <a:pathLst>
              <a:path w="4800" h="5040">
                <a:moveTo>
                  <a:pt x="0" y="0"/>
                </a:moveTo>
                <a:lnTo>
                  <a:pt x="4800" y="0"/>
                </a:lnTo>
                <a:lnTo>
                  <a:pt x="4800" y="5040"/>
                </a:lnTo>
                <a:lnTo>
                  <a:pt x="0" y="5040"/>
                </a:lnTo>
                <a:lnTo>
                  <a:pt x="0" y="0"/>
                </a:lnTo>
                <a:close/>
              </a:path>
            </a:pathLst>
          </a:cu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形 11"/>
          <p:cNvPicPr>
            <a:picLocks noChangeAspect="1"/>
          </p:cNvPicPr>
          <p:nvPr>
            <p:custDataLst>
              <p:tags r:id="rId2"/>
            </p:custDataLst>
          </p:nvPr>
        </p:nvPicPr>
        <p:blipFill>
          <a:blip r:embed="rId8">
            <a:extLst>
              <a:ext uri="{96DAC541-7B7A-43D3-8B79-37D633B846F1}">
                <asvg:svgBlip xmlns:asvg="http://schemas.microsoft.com/office/drawing/2016/SVG/main" xmlns="" r:embed="rId9"/>
              </a:ext>
            </a:extLst>
          </a:blip>
          <a:stretch>
            <a:fillRect/>
          </a:stretch>
        </p:blipFill>
        <p:spPr>
          <a:xfrm>
            <a:off x="11471910" y="6137910"/>
            <a:ext cx="720090" cy="720090"/>
          </a:xfrm>
          <a:prstGeom prst="rect">
            <a:avLst/>
          </a:prstGeom>
        </p:spPr>
      </p:pic>
      <p:pic>
        <p:nvPicPr>
          <p:cNvPr id="8" name="图形 12"/>
          <p:cNvPicPr>
            <a:picLocks noChangeAspect="1"/>
          </p:cNvPicPr>
          <p:nvPr>
            <p:custDataLst>
              <p:tags r:id="rId3"/>
            </p:custDataLst>
          </p:nvPr>
        </p:nvPicPr>
        <p:blipFill>
          <a:blip r:embed="rId10">
            <a:extLst>
              <a:ext uri="{96DAC541-7B7A-43D3-8B79-37D633B846F1}">
                <asvg:svgBlip xmlns:asvg="http://schemas.microsoft.com/office/drawing/2016/SVG/main" xmlns="" r:embed="rId11"/>
              </a:ext>
            </a:extLst>
          </a:blip>
          <a:stretch>
            <a:fillRect/>
          </a:stretch>
        </p:blipFill>
        <p:spPr>
          <a:xfrm>
            <a:off x="0" y="6137910"/>
            <a:ext cx="720090" cy="720090"/>
          </a:xfrm>
          <a:prstGeom prst="rect">
            <a:avLst/>
          </a:prstGeom>
        </p:spPr>
      </p:pic>
      <p:sp>
        <p:nvSpPr>
          <p:cNvPr id="3" name="文本框 2"/>
          <p:cNvSpPr txBox="1"/>
          <p:nvPr>
            <p:custDataLst>
              <p:tags r:id="rId4"/>
            </p:custDataLst>
          </p:nvPr>
        </p:nvSpPr>
        <p:spPr>
          <a:xfrm>
            <a:off x="393913" y="925830"/>
            <a:ext cx="2905207" cy="609600"/>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zh-CN" altLang="en-US" sz="2400" spc="160" dirty="0">
                <a:solidFill>
                  <a:schemeClr val="accent1">
                    <a:lumMod val="50000"/>
                  </a:schemeClr>
                </a:solidFill>
                <a:uFillTx/>
                <a:latin typeface="汉仪旗黑-85S" panose="00020600040101010101" pitchFamily="18" charset="-122"/>
                <a:ea typeface="汉仪旗黑-85S" panose="00020600040101010101" pitchFamily="18" charset="-122"/>
                <a:sym typeface="+mn-ea"/>
              </a:rPr>
              <a:t>（一）空中预警机</a:t>
            </a:r>
          </a:p>
        </p:txBody>
      </p:sp>
      <p:sp>
        <p:nvSpPr>
          <p:cNvPr id="11" name="Title 6"/>
          <p:cNvSpPr txBox="1"/>
          <p:nvPr>
            <p:custDataLst>
              <p:tags r:id="rId5"/>
            </p:custDataLst>
          </p:nvPr>
        </p:nvSpPr>
        <p:spPr>
          <a:xfrm>
            <a:off x="603526" y="1535310"/>
            <a:ext cx="5391188" cy="4713199"/>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2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预警机</a:t>
            </a:r>
            <a:r>
              <a:rPr lang="zh-CN" alt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是用于预先发现空中目标，尤其是低空目标，为抗击敌空中袭击提供有关数据和时间保证，并能引导己方飞机进行作战的飞机。预警机一般是在大型运输机上安装远程警戒雷达和指挥联络设备，因此也称为空中预警指挥机。预警机的特点：一是居高临下，发现距离远、监视范围广；二是指挥控制能力强，能同时跟踪数百个目标，同时引导数十架飞机作战；三是机动灵活，便于快速布置。目前，中国空军装备有空警 -2000、空警 -200 和空警 -500 等型号的预警机。</a:t>
            </a:r>
          </a:p>
        </p:txBody>
      </p:sp>
      <p:pic>
        <p:nvPicPr>
          <p:cNvPr id="6" name="图片 5"/>
          <p:cNvPicPr>
            <a:picLocks noChangeAspect="1"/>
          </p:cNvPicPr>
          <p:nvPr>
            <p:custDataLst>
              <p:tags r:id="rId6"/>
            </p:custDataLst>
          </p:nvPr>
        </p:nvPicPr>
        <p:blipFill rotWithShape="1">
          <a:blip r:embed="rId12"/>
          <a:srcRect/>
          <a:stretch>
            <a:fillRect/>
          </a:stretch>
        </p:blipFill>
        <p:spPr>
          <a:xfrm>
            <a:off x="6616387" y="2206620"/>
            <a:ext cx="4972088" cy="3370580"/>
          </a:xfrm>
          <a:prstGeom prst="roundRect">
            <a:avLst>
              <a:gd name="adj" fmla="val 8890"/>
            </a:avLst>
          </a:prstGeom>
          <a:effectLst>
            <a:outerShdw blurRad="279400" dist="88900" dir="2700000" algn="tl" rotWithShape="0">
              <a:srgbClr val="000000">
                <a:alpha val="10000"/>
              </a:srgbClr>
            </a:outerShdw>
          </a:effectLst>
        </p:spPr>
      </p:pic>
      <p:sp>
        <p:nvSpPr>
          <p:cNvPr id="2" name="TextBox 1"/>
          <p:cNvSpPr txBox="1"/>
          <p:nvPr/>
        </p:nvSpPr>
        <p:spPr>
          <a:xfrm>
            <a:off x="606348" y="312888"/>
            <a:ext cx="3877985" cy="461665"/>
          </a:xfrm>
          <a:prstGeom prst="rect">
            <a:avLst/>
          </a:prstGeom>
          <a:noFill/>
        </p:spPr>
        <p:txBody>
          <a:bodyPr wrap="none" rtlCol="0">
            <a:spAutoFit/>
          </a:bodyPr>
          <a:lstStyle/>
          <a:p>
            <a:r>
              <a:rPr lang="zh-CN" altLang="en-US" sz="2400" dirty="0" smtClean="0"/>
              <a:t>三、中国的信息化作战平台</a:t>
            </a:r>
            <a:endParaRPr lang="zh-CN" altLang="en-US" sz="2400" dirty="0"/>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custDataLst>
              <p:tags r:id="rId2"/>
            </p:custDataLst>
          </p:nvPr>
        </p:nvCxnSpPr>
        <p:spPr>
          <a:xfrm flipH="1">
            <a:off x="1710489" y="5460006"/>
            <a:ext cx="2901521" cy="0"/>
          </a:xfrm>
          <a:prstGeom prst="line">
            <a:avLst/>
          </a:prstGeom>
          <a:ln>
            <a:solidFill>
              <a:schemeClr val="dk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标题 2"/>
          <p:cNvSpPr>
            <a:spLocks noGrp="1"/>
          </p:cNvSpPr>
          <p:nvPr>
            <p:ph type="ctrTitle" idx="2"/>
            <p:custDataLst>
              <p:tags r:id="rId3"/>
            </p:custDataLst>
          </p:nvPr>
        </p:nvSpPr>
        <p:spPr>
          <a:xfrm>
            <a:off x="1600200" y="1371600"/>
            <a:ext cx="9244330" cy="1443871"/>
          </a:xfrm>
        </p:spPr>
        <p:txBody>
          <a:bodyPr>
            <a:normAutofit/>
          </a:bodyPr>
          <a:lstStyle/>
          <a:p>
            <a:r>
              <a:rPr lang="zh-CN" altLang="en-US" sz="5400" dirty="0" smtClean="0">
                <a:solidFill>
                  <a:schemeClr val="accent1">
                    <a:lumMod val="50000"/>
                  </a:schemeClr>
                </a:solidFill>
              </a:rPr>
              <a:t>第一节  信息化</a:t>
            </a:r>
            <a:r>
              <a:rPr lang="zh-CN" altLang="en-US" sz="5400" dirty="0">
                <a:solidFill>
                  <a:schemeClr val="accent1">
                    <a:lumMod val="50000"/>
                  </a:schemeClr>
                </a:solidFill>
              </a:rPr>
              <a:t>装备概述</a:t>
            </a:r>
          </a:p>
        </p:txBody>
      </p:sp>
    </p:spTree>
    <p:custDataLst>
      <p:tags r:id="rId1"/>
    </p:custDataLst>
    <p:extLst>
      <p:ext uri="{BB962C8B-B14F-4D97-AF65-F5344CB8AC3E}">
        <p14:creationId xmlns:p14="http://schemas.microsoft.com/office/powerpoint/2010/main" val="2100771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形 11"/>
          <p:cNvPicPr>
            <a:picLocks noChangeAspect="1"/>
          </p:cNvPicPr>
          <p:nvPr>
            <p:custDataLst>
              <p:tags r:id="rId2"/>
            </p:custDataLst>
          </p:nvPr>
        </p:nvPicPr>
        <p:blipFill>
          <a:blip r:embed="rId7">
            <a:extLst>
              <a:ext uri="{96DAC541-7B7A-43D3-8B79-37D633B846F1}">
                <asvg:svgBlip xmlns:asvg="http://schemas.microsoft.com/office/drawing/2016/SVG/main" xmlns="" r:embed="rId8"/>
              </a:ext>
            </a:extLst>
          </a:blip>
          <a:stretch>
            <a:fillRect/>
          </a:stretch>
        </p:blipFill>
        <p:spPr>
          <a:xfrm>
            <a:off x="0" y="0"/>
            <a:ext cx="720090" cy="720090"/>
          </a:xfrm>
          <a:prstGeom prst="rect">
            <a:avLst/>
          </a:prstGeom>
        </p:spPr>
      </p:pic>
      <p:pic>
        <p:nvPicPr>
          <p:cNvPr id="6" name="图形 12"/>
          <p:cNvPicPr>
            <a:picLocks noChangeAspect="1"/>
          </p:cNvPicPr>
          <p:nvPr>
            <p:custDataLst>
              <p:tags r:id="rId3"/>
            </p:custDataLst>
          </p:nvPr>
        </p:nvPicPr>
        <p:blipFill>
          <a:blip r:embed="rId9">
            <a:extLst>
              <a:ext uri="{96DAC541-7B7A-43D3-8B79-37D633B846F1}">
                <asvg:svgBlip xmlns:asvg="http://schemas.microsoft.com/office/drawing/2016/SVG/main" xmlns="" r:embed="rId10"/>
              </a:ext>
            </a:extLst>
          </a:blip>
          <a:stretch>
            <a:fillRect/>
          </a:stretch>
        </p:blipFill>
        <p:spPr>
          <a:xfrm>
            <a:off x="11471910" y="6137910"/>
            <a:ext cx="720090" cy="720090"/>
          </a:xfrm>
          <a:prstGeom prst="rect">
            <a:avLst/>
          </a:prstGeom>
        </p:spPr>
      </p:pic>
      <p:sp>
        <p:nvSpPr>
          <p:cNvPr id="11" name="Title 6"/>
          <p:cNvSpPr txBox="1"/>
          <p:nvPr>
            <p:custDataLst>
              <p:tags r:id="rId4"/>
            </p:custDataLst>
          </p:nvPr>
        </p:nvSpPr>
        <p:spPr>
          <a:xfrm>
            <a:off x="646181" y="449524"/>
            <a:ext cx="3316220" cy="708646"/>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zh-CN" altLang="en-US" sz="2400" spc="200" baseline="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（二）东风系列导弹</a:t>
            </a:r>
          </a:p>
        </p:txBody>
      </p:sp>
      <p:sp>
        <p:nvSpPr>
          <p:cNvPr id="5" name="Title 6"/>
          <p:cNvSpPr txBox="1"/>
          <p:nvPr>
            <p:custDataLst>
              <p:tags r:id="rId5"/>
            </p:custDataLst>
          </p:nvPr>
        </p:nvSpPr>
        <p:spPr>
          <a:xfrm>
            <a:off x="609491" y="1521854"/>
            <a:ext cx="10134709" cy="424915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800" spc="20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2400" spc="20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东风</a:t>
            </a:r>
            <a:r>
              <a:rPr lang="zh-CN" altLang="en-US" sz="24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-17弹道导弹于2019年10月1日出现在国庆阅兵战略打击方队中,东风-17弹道导弹具备全天候、无依托、强突防的特点,可对中近程目标实施精确打击。这是一种可携带高超音速弹头,具有高速度和高机动性突防能力特点的新型导弹。</a:t>
            </a: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6"/>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7"/>
          <a:stretch>
            <a:fillRect/>
          </a:stretch>
        </p:blipFill>
        <p:spPr>
          <a:xfrm>
            <a:off x="11471910" y="6137910"/>
            <a:ext cx="720090" cy="720090"/>
          </a:xfrm>
          <a:prstGeom prst="rect">
            <a:avLst/>
          </a:prstGeom>
        </p:spPr>
      </p:pic>
      <p:pic>
        <p:nvPicPr>
          <p:cNvPr id="2" name="图片 1"/>
          <p:cNvPicPr>
            <a:picLocks noChangeAspect="1"/>
          </p:cNvPicPr>
          <p:nvPr/>
        </p:nvPicPr>
        <p:blipFill>
          <a:blip r:embed="rId8"/>
          <a:stretch>
            <a:fillRect/>
          </a:stretch>
        </p:blipFill>
        <p:spPr>
          <a:xfrm>
            <a:off x="2867660" y="1355090"/>
            <a:ext cx="6096000" cy="3305175"/>
          </a:xfrm>
          <a:prstGeom prst="rect">
            <a:avLst/>
          </a:prstGeom>
        </p:spPr>
      </p:pic>
      <p:sp>
        <p:nvSpPr>
          <p:cNvPr id="3" name="文本框 2"/>
          <p:cNvSpPr txBox="1"/>
          <p:nvPr>
            <p:custDataLst>
              <p:tags r:id="rId4"/>
            </p:custDataLst>
          </p:nvPr>
        </p:nvSpPr>
        <p:spPr>
          <a:xfrm>
            <a:off x="3297555" y="4975225"/>
            <a:ext cx="5102860" cy="583565"/>
          </a:xfrm>
          <a:prstGeom prst="rect">
            <a:avLst/>
          </a:prstGeom>
          <a:noFill/>
        </p:spPr>
        <p:txBody>
          <a:bodyPr wrap="square" rtlCol="0">
            <a:spAutoFit/>
          </a:bodyPr>
          <a:lstStyle/>
          <a:p>
            <a:pPr algn="ctr"/>
            <a:r>
              <a:rPr lang="zh-CN" altLang="en-US" sz="3200" dirty="0">
                <a:solidFill>
                  <a:schemeClr val="dk1"/>
                </a:solidFill>
                <a:latin typeface="微软雅黑" panose="020B0503020204020204" charset="-122"/>
                <a:ea typeface="微软雅黑" panose="020B0503020204020204" charset="-122"/>
              </a:rPr>
              <a:t>东风快递，使命必达</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矩形 8"/>
          <p:cNvSpPr/>
          <p:nvPr>
            <p:custDataLst>
              <p:tags r:id="rId2"/>
            </p:custDataLst>
          </p:nvPr>
        </p:nvSpPr>
        <p:spPr>
          <a:xfrm>
            <a:off x="0" y="0"/>
            <a:ext cx="12192000" cy="90525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8" name="图形 11"/>
          <p:cNvPicPr>
            <a:picLocks noChangeAspect="1"/>
          </p:cNvPicPr>
          <p:nvPr>
            <p:custDataLst>
              <p:tags r:id="rId3"/>
            </p:custDataLst>
          </p:nvPr>
        </p:nvPicPr>
        <p:blipFill>
          <a:blip r:embed="rId10">
            <a:extLst>
              <a:ext uri="{96DAC541-7B7A-43D3-8B79-37D633B846F1}">
                <asvg:svgBlip xmlns:asvg="http://schemas.microsoft.com/office/drawing/2016/SVG/main" xmlns="" r:embed="rId11"/>
              </a:ext>
            </a:extLst>
          </a:blip>
          <a:stretch>
            <a:fillRect/>
          </a:stretch>
        </p:blipFill>
        <p:spPr>
          <a:xfrm>
            <a:off x="11471910" y="6137910"/>
            <a:ext cx="720090" cy="720090"/>
          </a:xfrm>
          <a:prstGeom prst="rect">
            <a:avLst/>
          </a:prstGeom>
        </p:spPr>
      </p:pic>
      <p:pic>
        <p:nvPicPr>
          <p:cNvPr id="7" name="图形 12"/>
          <p:cNvPicPr>
            <a:picLocks noChangeAspect="1"/>
          </p:cNvPicPr>
          <p:nvPr>
            <p:custDataLst>
              <p:tags r:id="rId4"/>
            </p:custDataLst>
          </p:nvPr>
        </p:nvPicPr>
        <p:blipFill>
          <a:blip r:embed="rId12">
            <a:extLst>
              <a:ext uri="{96DAC541-7B7A-43D3-8B79-37D633B846F1}">
                <asvg:svgBlip xmlns:asvg="http://schemas.microsoft.com/office/drawing/2016/SVG/main" xmlns="" r:embed="rId13"/>
              </a:ext>
            </a:extLst>
          </a:blip>
          <a:stretch>
            <a:fillRect/>
          </a:stretch>
        </p:blipFill>
        <p:spPr>
          <a:xfrm>
            <a:off x="0" y="6137910"/>
            <a:ext cx="720090" cy="720090"/>
          </a:xfrm>
          <a:prstGeom prst="rect">
            <a:avLst/>
          </a:prstGeom>
        </p:spPr>
      </p:pic>
      <p:sp>
        <p:nvSpPr>
          <p:cNvPr id="5" name="文本框 4"/>
          <p:cNvSpPr txBox="1"/>
          <p:nvPr>
            <p:custDataLst>
              <p:tags r:id="rId5"/>
            </p:custDataLst>
          </p:nvPr>
        </p:nvSpPr>
        <p:spPr>
          <a:xfrm>
            <a:off x="457155" y="152400"/>
            <a:ext cx="5562673" cy="609600"/>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zh-CN" altLang="en-US" sz="2400" b="1" spc="180" baseline="0" dirty="0">
                <a:solidFill>
                  <a:schemeClr val="accent1">
                    <a:lumMod val="50000"/>
                  </a:schemeClr>
                </a:solidFill>
                <a:uFillTx/>
                <a:latin typeface="汉仪旗黑-85S" panose="00020600040101010101" pitchFamily="18" charset="-122"/>
                <a:ea typeface="汉仪旗黑-85S" panose="00020600040101010101" pitchFamily="18" charset="-122"/>
              </a:rPr>
              <a:t>（三）第五代作战飞机</a:t>
            </a:r>
          </a:p>
        </p:txBody>
      </p:sp>
      <p:pic>
        <p:nvPicPr>
          <p:cNvPr id="6" name="图片 5"/>
          <p:cNvPicPr>
            <a:picLocks noChangeAspect="1"/>
          </p:cNvPicPr>
          <p:nvPr>
            <p:custDataLst>
              <p:tags r:id="rId6"/>
            </p:custDataLst>
          </p:nvPr>
        </p:nvPicPr>
        <p:blipFill rotWithShape="1">
          <a:blip r:embed="rId14"/>
          <a:srcRect/>
          <a:stretch>
            <a:fillRect/>
          </a:stretch>
        </p:blipFill>
        <p:spPr>
          <a:xfrm>
            <a:off x="609603" y="2086317"/>
            <a:ext cx="5410225" cy="3599815"/>
          </a:xfrm>
          <a:custGeom>
            <a:avLst/>
            <a:gdLst/>
            <a:ahLst/>
            <a:cxnLst>
              <a:cxn ang="3">
                <a:pos x="hc" y="t"/>
              </a:cxn>
              <a:cxn ang="cd2">
                <a:pos x="l" y="vc"/>
              </a:cxn>
              <a:cxn ang="cd4">
                <a:pos x="hc" y="b"/>
              </a:cxn>
              <a:cxn ang="0">
                <a:pos x="r" y="vc"/>
              </a:cxn>
            </a:cxnLst>
            <a:rect l="l" t="t" r="r" b="b"/>
            <a:pathLst>
              <a:path w="7200" h="7440">
                <a:moveTo>
                  <a:pt x="0" y="0"/>
                </a:moveTo>
                <a:lnTo>
                  <a:pt x="7200" y="0"/>
                </a:lnTo>
                <a:lnTo>
                  <a:pt x="7200" y="7440"/>
                </a:lnTo>
                <a:lnTo>
                  <a:pt x="0" y="7440"/>
                </a:lnTo>
                <a:lnTo>
                  <a:pt x="0" y="0"/>
                </a:lnTo>
                <a:close/>
              </a:path>
            </a:pathLst>
          </a:custGeom>
          <a:ln w="177800">
            <a:solidFill>
              <a:srgbClr val="FFFFFF"/>
            </a:solidFill>
          </a:ln>
          <a:effectLst>
            <a:outerShdw blurRad="254000" dir="2700000" algn="ctr" rotWithShape="0">
              <a:srgbClr val="000000">
                <a:alpha val="20000"/>
              </a:srgbClr>
            </a:outerShdw>
          </a:effectLst>
        </p:spPr>
      </p:pic>
      <p:sp>
        <p:nvSpPr>
          <p:cNvPr id="11" name="Title 6"/>
          <p:cNvSpPr txBox="1"/>
          <p:nvPr>
            <p:custDataLst>
              <p:tags r:id="rId7"/>
            </p:custDataLst>
          </p:nvPr>
        </p:nvSpPr>
        <p:spPr>
          <a:xfrm>
            <a:off x="6476998" y="1944370"/>
            <a:ext cx="5105400" cy="371856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400" spc="1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第五代</a:t>
            </a:r>
            <a:r>
              <a:rPr lang="zh-CN" alt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战机具有五个特点：隐身、超音速巡航、超机动飞行、超视距打击和超信息的优势。目前，世界上有三个国家五种型号的第五代战机，中国的歼 -20和歼 -31、美国的 F-22 和 F-35、俄罗斯的 T-50 战机都是第五代战机。</a:t>
            </a:r>
          </a:p>
        </p:txBody>
      </p:sp>
      <p:pic>
        <p:nvPicPr>
          <p:cNvPr id="4" name="图片 3"/>
          <p:cNvPicPr>
            <a:picLocks noChangeAspect="1"/>
          </p:cNvPicPr>
          <p:nvPr>
            <p:custDataLst>
              <p:tags r:id="rId8"/>
            </p:custDataLst>
          </p:nvPr>
        </p:nvPicPr>
        <p:blipFill>
          <a:blip r:embed="rId15">
            <a:extLst>
              <a:ext uri="{28A0092B-C50C-407E-A947-70E740481C1C}">
                <a14:useLocalDpi xmlns:a14="http://schemas.microsoft.com/office/drawing/2010/main" val="0"/>
              </a:ext>
            </a:extLst>
          </a:blip>
          <a:stretch>
            <a:fillRect/>
          </a:stretch>
        </p:blipFill>
        <p:spPr>
          <a:xfrm>
            <a:off x="9515624" y="4913207"/>
            <a:ext cx="2676376" cy="1944793"/>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2"/>
            </p:custDataLst>
          </p:nvPr>
        </p:nvSpPr>
        <p:spPr>
          <a:xfrm>
            <a:off x="4521236" y="2361918"/>
            <a:ext cx="1222943" cy="49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spc="200" baseline="0" noProof="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5" name="标题 4"/>
          <p:cNvSpPr>
            <a:spLocks noGrp="1"/>
          </p:cNvSpPr>
          <p:nvPr>
            <p:ph type="ctrTitle" idx="2"/>
            <p:custDataLst>
              <p:tags r:id="rId3"/>
            </p:custDataLst>
          </p:nvPr>
        </p:nvSpPr>
        <p:spPr>
          <a:xfrm>
            <a:off x="3581400" y="2286000"/>
            <a:ext cx="7645436" cy="845820"/>
          </a:xfrm>
        </p:spPr>
        <p:txBody>
          <a:bodyPr>
            <a:normAutofit fontScale="90000"/>
          </a:bodyPr>
          <a:lstStyle/>
          <a:p>
            <a:pPr marL="0" indent="0" algn="l">
              <a:lnSpc>
                <a:spcPct val="100000"/>
              </a:lnSpc>
              <a:spcBef>
                <a:spcPts val="0"/>
              </a:spcBef>
              <a:spcAft>
                <a:spcPts val="0"/>
              </a:spcAft>
              <a:buSzPct val="100000"/>
              <a:buNone/>
            </a:pPr>
            <a:r>
              <a:rPr lang="zh-CN" altLang="en-US" sz="5000" dirty="0" smtClean="0">
                <a:solidFill>
                  <a:schemeClr val="accent1">
                    <a:lumMod val="50000"/>
                  </a:schemeClr>
                </a:solidFill>
              </a:rPr>
              <a:t>第三节 综合</a:t>
            </a:r>
            <a:r>
              <a:rPr lang="zh-CN" altLang="en-US" sz="5000" dirty="0">
                <a:solidFill>
                  <a:schemeClr val="accent1">
                    <a:lumMod val="50000"/>
                  </a:schemeClr>
                </a:solidFill>
              </a:rPr>
              <a:t>电子信息系统</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11"/>
          <p:cNvPicPr>
            <a:picLocks noChangeAspect="1"/>
          </p:cNvPicPr>
          <p:nvPr>
            <p:custDataLst>
              <p:tags r:id="rId2"/>
            </p:custDataLst>
          </p:nvPr>
        </p:nvPicPr>
        <p:blipFill>
          <a:blip r:embed="rId8">
            <a:extLst>
              <a:ext uri="{96DAC541-7B7A-43D3-8B79-37D633B846F1}">
                <asvg:svgBlip xmlns:asvg="http://schemas.microsoft.com/office/drawing/2016/SVG/main" xmlns="" r:embed="rId9"/>
              </a:ext>
            </a:extLst>
          </a:blip>
          <a:stretch>
            <a:fillRect/>
          </a:stretch>
        </p:blipFill>
        <p:spPr>
          <a:xfrm>
            <a:off x="0" y="0"/>
            <a:ext cx="720090" cy="720090"/>
          </a:xfrm>
          <a:prstGeom prst="rect">
            <a:avLst/>
          </a:prstGeom>
        </p:spPr>
      </p:pic>
      <p:pic>
        <p:nvPicPr>
          <p:cNvPr id="2" name="图形 12"/>
          <p:cNvPicPr>
            <a:picLocks noChangeAspect="1"/>
          </p:cNvPicPr>
          <p:nvPr>
            <p:custDataLst>
              <p:tags r:id="rId3"/>
            </p:custDataLst>
          </p:nvPr>
        </p:nvPicPr>
        <p:blipFill>
          <a:blip r:embed="rId10">
            <a:extLst>
              <a:ext uri="{96DAC541-7B7A-43D3-8B79-37D633B846F1}">
                <asvg:svgBlip xmlns:asvg="http://schemas.microsoft.com/office/drawing/2016/SVG/main" xmlns="" r:embed="rId11"/>
              </a:ext>
            </a:extLst>
          </a:blip>
          <a:stretch>
            <a:fillRect/>
          </a:stretch>
        </p:blipFill>
        <p:spPr>
          <a:xfrm>
            <a:off x="11471910" y="6137910"/>
            <a:ext cx="720090" cy="720090"/>
          </a:xfrm>
          <a:prstGeom prst="rect">
            <a:avLst/>
          </a:prstGeom>
        </p:spPr>
      </p:pic>
      <p:sp>
        <p:nvSpPr>
          <p:cNvPr id="4" name="任意多边形 31"/>
          <p:cNvSpPr>
            <a:spLocks noChangeAspect="1"/>
          </p:cNvSpPr>
          <p:nvPr>
            <p:custDataLst>
              <p:tags r:id="rId4"/>
            </p:custDataLst>
          </p:nvPr>
        </p:nvSpPr>
        <p:spPr>
          <a:xfrm>
            <a:off x="1293955" y="1323220"/>
            <a:ext cx="815283" cy="639829"/>
          </a:xfrm>
          <a:custGeom>
            <a:avLst/>
            <a:gdLst/>
            <a:ahLst/>
            <a:cxnLst/>
            <a:rect l="l" t="t" r="r" b="b"/>
            <a:pathLst>
              <a:path w="346472" h="271909">
                <a:moveTo>
                  <a:pt x="321916" y="0"/>
                </a:moveTo>
                <a:lnTo>
                  <a:pt x="346472" y="52238"/>
                </a:lnTo>
                <a:cubicBezTo>
                  <a:pt x="321171" y="60573"/>
                  <a:pt x="303163" y="72181"/>
                  <a:pt x="292448" y="87064"/>
                </a:cubicBezTo>
                <a:cubicBezTo>
                  <a:pt x="281732" y="101947"/>
                  <a:pt x="276077" y="121741"/>
                  <a:pt x="275481" y="146447"/>
                </a:cubicBezTo>
                <a:lnTo>
                  <a:pt x="336203" y="146447"/>
                </a:lnTo>
                <a:lnTo>
                  <a:pt x="336203" y="271909"/>
                </a:lnTo>
                <a:lnTo>
                  <a:pt x="210741" y="271909"/>
                </a:lnTo>
                <a:lnTo>
                  <a:pt x="210741" y="181719"/>
                </a:lnTo>
                <a:cubicBezTo>
                  <a:pt x="210741" y="145405"/>
                  <a:pt x="213866" y="116830"/>
                  <a:pt x="220117" y="95994"/>
                </a:cubicBezTo>
                <a:cubicBezTo>
                  <a:pt x="226368" y="75158"/>
                  <a:pt x="238200" y="56331"/>
                  <a:pt x="255613" y="39514"/>
                </a:cubicBezTo>
                <a:cubicBezTo>
                  <a:pt x="273026" y="22696"/>
                  <a:pt x="295126" y="9525"/>
                  <a:pt x="321916" y="0"/>
                </a:cubicBezTo>
                <a:close/>
                <a:moveTo>
                  <a:pt x="111175" y="0"/>
                </a:moveTo>
                <a:lnTo>
                  <a:pt x="135732" y="52238"/>
                </a:lnTo>
                <a:cubicBezTo>
                  <a:pt x="110728" y="60573"/>
                  <a:pt x="92795" y="72181"/>
                  <a:pt x="81930" y="87064"/>
                </a:cubicBezTo>
                <a:cubicBezTo>
                  <a:pt x="71066" y="101947"/>
                  <a:pt x="65485" y="121741"/>
                  <a:pt x="65187" y="146447"/>
                </a:cubicBezTo>
                <a:lnTo>
                  <a:pt x="125462" y="146447"/>
                </a:lnTo>
                <a:lnTo>
                  <a:pt x="125462" y="271909"/>
                </a:lnTo>
                <a:lnTo>
                  <a:pt x="0" y="271909"/>
                </a:lnTo>
                <a:lnTo>
                  <a:pt x="0" y="181719"/>
                </a:lnTo>
                <a:cubicBezTo>
                  <a:pt x="0" y="145405"/>
                  <a:pt x="3200" y="116830"/>
                  <a:pt x="9600" y="95994"/>
                </a:cubicBezTo>
                <a:cubicBezTo>
                  <a:pt x="15999" y="75158"/>
                  <a:pt x="27906" y="56331"/>
                  <a:pt x="45319" y="39514"/>
                </a:cubicBezTo>
                <a:cubicBezTo>
                  <a:pt x="62731" y="22696"/>
                  <a:pt x="84684" y="9525"/>
                  <a:pt x="11117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endParaRPr>
          </a:p>
        </p:txBody>
      </p:sp>
      <p:sp>
        <p:nvSpPr>
          <p:cNvPr id="6" name="任意多边形 31"/>
          <p:cNvSpPr>
            <a:spLocks noChangeAspect="1"/>
          </p:cNvSpPr>
          <p:nvPr>
            <p:custDataLst>
              <p:tags r:id="rId5"/>
            </p:custDataLst>
          </p:nvPr>
        </p:nvSpPr>
        <p:spPr>
          <a:xfrm rot="10800000">
            <a:off x="10038961" y="4860578"/>
            <a:ext cx="859084" cy="674203"/>
          </a:xfrm>
          <a:custGeom>
            <a:avLst/>
            <a:gdLst/>
            <a:ahLst/>
            <a:cxnLst/>
            <a:rect l="l" t="t" r="r" b="b"/>
            <a:pathLst>
              <a:path w="346472" h="271909">
                <a:moveTo>
                  <a:pt x="321916" y="0"/>
                </a:moveTo>
                <a:lnTo>
                  <a:pt x="346472" y="52238"/>
                </a:lnTo>
                <a:cubicBezTo>
                  <a:pt x="321171" y="60573"/>
                  <a:pt x="303163" y="72181"/>
                  <a:pt x="292448" y="87064"/>
                </a:cubicBezTo>
                <a:cubicBezTo>
                  <a:pt x="281732" y="101947"/>
                  <a:pt x="276077" y="121741"/>
                  <a:pt x="275481" y="146447"/>
                </a:cubicBezTo>
                <a:lnTo>
                  <a:pt x="336203" y="146447"/>
                </a:lnTo>
                <a:lnTo>
                  <a:pt x="336203" y="271909"/>
                </a:lnTo>
                <a:lnTo>
                  <a:pt x="210741" y="271909"/>
                </a:lnTo>
                <a:lnTo>
                  <a:pt x="210741" y="181719"/>
                </a:lnTo>
                <a:cubicBezTo>
                  <a:pt x="210741" y="145405"/>
                  <a:pt x="213866" y="116830"/>
                  <a:pt x="220117" y="95994"/>
                </a:cubicBezTo>
                <a:cubicBezTo>
                  <a:pt x="226368" y="75158"/>
                  <a:pt x="238200" y="56331"/>
                  <a:pt x="255613" y="39514"/>
                </a:cubicBezTo>
                <a:cubicBezTo>
                  <a:pt x="273026" y="22696"/>
                  <a:pt x="295126" y="9525"/>
                  <a:pt x="321916" y="0"/>
                </a:cubicBezTo>
                <a:close/>
                <a:moveTo>
                  <a:pt x="111175" y="0"/>
                </a:moveTo>
                <a:lnTo>
                  <a:pt x="135732" y="52238"/>
                </a:lnTo>
                <a:cubicBezTo>
                  <a:pt x="110728" y="60573"/>
                  <a:pt x="92795" y="72181"/>
                  <a:pt x="81930" y="87064"/>
                </a:cubicBezTo>
                <a:cubicBezTo>
                  <a:pt x="71066" y="101947"/>
                  <a:pt x="65485" y="121741"/>
                  <a:pt x="65187" y="146447"/>
                </a:cubicBezTo>
                <a:lnTo>
                  <a:pt x="125462" y="146447"/>
                </a:lnTo>
                <a:lnTo>
                  <a:pt x="125462" y="271909"/>
                </a:lnTo>
                <a:lnTo>
                  <a:pt x="0" y="271909"/>
                </a:lnTo>
                <a:lnTo>
                  <a:pt x="0" y="181719"/>
                </a:lnTo>
                <a:cubicBezTo>
                  <a:pt x="0" y="145405"/>
                  <a:pt x="3200" y="116830"/>
                  <a:pt x="9600" y="95994"/>
                </a:cubicBezTo>
                <a:cubicBezTo>
                  <a:pt x="15999" y="75158"/>
                  <a:pt x="27906" y="56331"/>
                  <a:pt x="45319" y="39514"/>
                </a:cubicBezTo>
                <a:cubicBezTo>
                  <a:pt x="62731" y="22696"/>
                  <a:pt x="84684" y="9525"/>
                  <a:pt x="11117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1" name="Title 6"/>
          <p:cNvSpPr txBox="1"/>
          <p:nvPr>
            <p:custDataLst>
              <p:tags r:id="rId6"/>
            </p:custDataLst>
          </p:nvPr>
        </p:nvSpPr>
        <p:spPr>
          <a:xfrm>
            <a:off x="1535430" y="1963049"/>
            <a:ext cx="9362440" cy="323463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50000"/>
              </a:lnSpc>
              <a:spcBef>
                <a:spcPts val="0"/>
              </a:spcBef>
              <a:spcAft>
                <a:spcPts val="800"/>
              </a:spcAft>
              <a:buSzPct val="100000"/>
              <a:buNone/>
            </a:pPr>
            <a:r>
              <a:rPr altLang="zh-CN"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综合电子信息系统是指在信息化战争环境中，为诸军兵种联合作战提供信息作战能力与优势的系统。综合电子信息系统是信息化战争的重要组成部分，是敌我双方必争的制高点，它不仅是武器，也是战斗力的倍增器。综合电子信息系统通过对各种军事信息系统的综合设计、综合集成和各军种综合运用，达到高效率、高效能使用资源的目的，它是多个信息系统组成的大型军事信息系统，具有指挥、控制、情报、监视、导航定位、公共信息管理等作战功能，为指挥员和战斗员提供及时、准确、完善的作战信息。</a:t>
            </a: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4225290" y="2342480"/>
            <a:ext cx="4537710" cy="1118799"/>
          </a:xfrm>
          <a:prstGeom prst="rect">
            <a:avLst/>
          </a:prstGeom>
          <a:noFill/>
          <a:ln>
            <a:noFill/>
          </a:ln>
        </p:spPr>
        <p:txBody>
          <a:bodyPr wrap="square" rtlCol="0" anchor="t" anchorCtr="0">
            <a:normAutofit/>
          </a:bodyPr>
          <a:lstStyle/>
          <a:p>
            <a:pPr marL="0" indent="0" algn="l">
              <a:lnSpc>
                <a:spcPct val="100000"/>
              </a:lnSpc>
              <a:spcBef>
                <a:spcPts val="0"/>
              </a:spcBef>
              <a:spcAft>
                <a:spcPts val="0"/>
              </a:spcAft>
              <a:buSzPct val="100000"/>
              <a:buNone/>
            </a:pPr>
            <a:r>
              <a:rPr kumimoji="1" lang="zh-CN" altLang="en-US" sz="3600" b="1" spc="600" dirty="0" smtClean="0">
                <a:solidFill>
                  <a:schemeClr val="accent1">
                    <a:lumMod val="50000"/>
                  </a:schemeClr>
                </a:solidFill>
                <a:latin typeface="微软雅黑" panose="020B0503020204020204" charset="-122"/>
                <a:ea typeface="微软雅黑" panose="020B0503020204020204" charset="-122"/>
              </a:rPr>
              <a:t>一、指挥</a:t>
            </a:r>
            <a:r>
              <a:rPr kumimoji="1" lang="zh-CN" altLang="en-US" sz="3600" b="1" spc="600" dirty="0">
                <a:solidFill>
                  <a:schemeClr val="accent1">
                    <a:lumMod val="50000"/>
                  </a:schemeClr>
                </a:solidFill>
                <a:latin typeface="微软雅黑" panose="020B0503020204020204" charset="-122"/>
                <a:ea typeface="微软雅黑" panose="020B0503020204020204" charset="-122"/>
              </a:rPr>
              <a:t>控制系统</a:t>
            </a:r>
          </a:p>
        </p:txBody>
      </p:sp>
      <p:cxnSp>
        <p:nvCxnSpPr>
          <p:cNvPr id="6" name="直线连接符 5"/>
          <p:cNvCxnSpPr/>
          <p:nvPr>
            <p:custDataLst>
              <p:tags r:id="rId3"/>
            </p:custDataLst>
          </p:nvPr>
        </p:nvCxnSpPr>
        <p:spPr>
          <a:xfrm>
            <a:off x="3763705" y="3461279"/>
            <a:ext cx="7376947" cy="0"/>
          </a:xfrm>
          <a:prstGeom prst="line">
            <a:avLst/>
          </a:prstGeom>
          <a:ln w="412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形 11"/>
          <p:cNvPicPr>
            <a:picLocks noChangeAspect="1"/>
          </p:cNvPicPr>
          <p:nvPr>
            <p:custDataLst>
              <p:tags r:id="rId2"/>
            </p:custDataLst>
          </p:nvPr>
        </p:nvPicPr>
        <p:blipFill>
          <a:blip r:embed="rId7">
            <a:extLst>
              <a:ext uri="{96DAC541-7B7A-43D3-8B79-37D633B846F1}">
                <asvg:svgBlip xmlns:asvg="http://schemas.microsoft.com/office/drawing/2016/SVG/main" xmlns="" r:embed="rId8"/>
              </a:ext>
            </a:extLst>
          </a:blip>
          <a:stretch>
            <a:fillRect/>
          </a:stretch>
        </p:blipFill>
        <p:spPr>
          <a:xfrm>
            <a:off x="0" y="0"/>
            <a:ext cx="720090" cy="720090"/>
          </a:xfrm>
          <a:prstGeom prst="rect">
            <a:avLst/>
          </a:prstGeom>
        </p:spPr>
      </p:pic>
      <p:pic>
        <p:nvPicPr>
          <p:cNvPr id="73" name="图形 12"/>
          <p:cNvPicPr>
            <a:picLocks noChangeAspect="1"/>
          </p:cNvPicPr>
          <p:nvPr>
            <p:custDataLst>
              <p:tags r:id="rId3"/>
            </p:custDataLst>
          </p:nvPr>
        </p:nvPicPr>
        <p:blipFill>
          <a:blip r:embed="rId9">
            <a:extLst>
              <a:ext uri="{96DAC541-7B7A-43D3-8B79-37D633B846F1}">
                <asvg:svgBlip xmlns:asvg="http://schemas.microsoft.com/office/drawing/2016/SVG/main" xmlns="" r:embed="rId10"/>
              </a:ext>
            </a:extLst>
          </a:blip>
          <a:stretch>
            <a:fillRect/>
          </a:stretch>
        </p:blipFill>
        <p:spPr>
          <a:xfrm>
            <a:off x="11471910" y="6137910"/>
            <a:ext cx="720090" cy="720090"/>
          </a:xfrm>
          <a:prstGeom prst="rect">
            <a:avLst/>
          </a:prstGeom>
        </p:spPr>
      </p:pic>
      <p:sp>
        <p:nvSpPr>
          <p:cNvPr id="3" name="文本框 2"/>
          <p:cNvSpPr txBox="1"/>
          <p:nvPr/>
        </p:nvSpPr>
        <p:spPr>
          <a:xfrm>
            <a:off x="1676400" y="243036"/>
            <a:ext cx="4235450" cy="523220"/>
          </a:xfrm>
          <a:prstGeom prst="rect">
            <a:avLst/>
          </a:prstGeom>
          <a:noFill/>
        </p:spPr>
        <p:txBody>
          <a:bodyPr wrap="square" rtlCol="0">
            <a:spAutoFit/>
          </a:bodyPr>
          <a:lstStyle/>
          <a:p>
            <a:r>
              <a:rPr lang="zh-CN" altLang="en-US" sz="2800" dirty="0" smtClean="0"/>
              <a:t>（一）指挥</a:t>
            </a:r>
            <a:r>
              <a:rPr lang="zh-CN" altLang="en-US" sz="2800" dirty="0"/>
              <a:t>控制系统</a:t>
            </a:r>
            <a:r>
              <a:rPr lang="zh-CN" altLang="en-US" sz="2800" dirty="0" smtClean="0"/>
              <a:t>概念</a:t>
            </a:r>
            <a:endParaRPr lang="zh-CN" altLang="en-US" sz="2800" dirty="0"/>
          </a:p>
        </p:txBody>
      </p:sp>
      <p:sp>
        <p:nvSpPr>
          <p:cNvPr id="4" name="文本框 3"/>
          <p:cNvSpPr txBox="1"/>
          <p:nvPr/>
        </p:nvSpPr>
        <p:spPr>
          <a:xfrm>
            <a:off x="1524000" y="938986"/>
            <a:ext cx="9272905" cy="3477875"/>
          </a:xfrm>
          <a:prstGeom prst="rect">
            <a:avLst/>
          </a:prstGeom>
          <a:noFill/>
        </p:spPr>
        <p:txBody>
          <a:bodyPr wrap="square" rtlCol="0">
            <a:spAutoFit/>
          </a:bodyPr>
          <a:lstStyle/>
          <a:p>
            <a:r>
              <a:rPr lang="en-US" altLang="zh-CN" sz="2000" dirty="0"/>
              <a:t>1.</a:t>
            </a:r>
            <a:r>
              <a:rPr lang="zh-CN" altLang="en-US" sz="2000" dirty="0"/>
              <a:t>指挥控制系统概念</a:t>
            </a:r>
          </a:p>
          <a:p>
            <a:r>
              <a:rPr lang="zh-CN" altLang="en-US" sz="2000" dirty="0" smtClean="0"/>
              <a:t>       指挥员</a:t>
            </a:r>
            <a:r>
              <a:rPr lang="zh-CN" altLang="en-US" sz="2000" dirty="0"/>
              <a:t>借助以计算机为核心的信息技术设备、人员、运作的方法步骤，按照</a:t>
            </a:r>
            <a:r>
              <a:rPr lang="zh-CN" altLang="en-US" sz="2000" dirty="0" smtClean="0"/>
              <a:t>军事原则</a:t>
            </a:r>
            <a:r>
              <a:rPr lang="zh-CN" altLang="en-US" sz="2000" dirty="0"/>
              <a:t>，对所属部队进行指挥控制的人机信息系统。</a:t>
            </a:r>
          </a:p>
          <a:p>
            <a:r>
              <a:rPr lang="zh-CN" altLang="en-US" sz="2000" dirty="0"/>
              <a:t>系统功能要素的英文缩写 :</a:t>
            </a:r>
          </a:p>
          <a:p>
            <a:r>
              <a:rPr lang="zh-CN" altLang="en-US" sz="2000" dirty="0"/>
              <a:t>C²：Command ＋ Control　指挥、控制（20 世纪 50 年代）</a:t>
            </a:r>
          </a:p>
          <a:p>
            <a:r>
              <a:rPr lang="zh-CN" altLang="en-US" sz="2000" dirty="0"/>
              <a:t>C³：C² ＋ Communication　指挥、控制和通信（20 世纪 60 年代）</a:t>
            </a:r>
          </a:p>
          <a:p>
            <a:r>
              <a:rPr lang="zh-CN" altLang="en-US" sz="2000" dirty="0"/>
              <a:t>C³I：C³ ＋ Intelligence　指挥、控制、通信和情报（20 世纪 70 年代）</a:t>
            </a:r>
          </a:p>
          <a:p>
            <a:r>
              <a:rPr lang="zh-CN" altLang="en-US" sz="2000" dirty="0"/>
              <a:t>C</a:t>
            </a:r>
            <a:r>
              <a:rPr lang="en-US" altLang="zh-CN" sz="2000" dirty="0"/>
              <a:t> </a:t>
            </a:r>
            <a:r>
              <a:rPr lang="zh-CN" altLang="en-US" sz="2000" dirty="0"/>
              <a:t>I：C³I ＋ computer（20 世纪 90 年代）</a:t>
            </a:r>
          </a:p>
          <a:p>
            <a:r>
              <a:rPr lang="zh-CN" altLang="en-US" sz="2000" dirty="0"/>
              <a:t>C</a:t>
            </a:r>
            <a:r>
              <a:rPr lang="en-US" altLang="zh-CN" sz="2000" dirty="0"/>
              <a:t> </a:t>
            </a:r>
            <a:r>
              <a:rPr lang="zh-CN" altLang="en-US" sz="2000" dirty="0"/>
              <a:t>ISR：C</a:t>
            </a:r>
            <a:r>
              <a:rPr lang="en-US" altLang="zh-CN" sz="2000" dirty="0"/>
              <a:t> </a:t>
            </a:r>
            <a:r>
              <a:rPr lang="zh-CN" altLang="en-US" sz="2000" dirty="0"/>
              <a:t>I ＋ Surveillance and Reconnaissance　指挥、控制、通信、计算机、</a:t>
            </a:r>
          </a:p>
          <a:p>
            <a:r>
              <a:rPr lang="zh-CN" altLang="en-US" sz="2000" dirty="0"/>
              <a:t>情报、监视和侦察。通常，我们把 C</a:t>
            </a:r>
            <a:r>
              <a:rPr lang="zh-CN" altLang="en-US" sz="2000" baseline="30000" dirty="0"/>
              <a:t>3</a:t>
            </a:r>
            <a:r>
              <a:rPr lang="zh-CN" altLang="en-US" sz="2000" dirty="0"/>
              <a:t>I 系统看作指挥控制系统的同义词</a:t>
            </a:r>
            <a:r>
              <a:rPr lang="zh-CN" altLang="en-US" sz="2000" dirty="0" smtClean="0"/>
              <a:t>。</a:t>
            </a:r>
            <a:endParaRPr lang="en-US" altLang="zh-CN" sz="2000" dirty="0" smtClean="0"/>
          </a:p>
          <a:p>
            <a:endParaRPr lang="zh-CN" altLang="en-US" sz="2000" dirty="0"/>
          </a:p>
        </p:txBody>
      </p:sp>
      <p:sp>
        <p:nvSpPr>
          <p:cNvPr id="65" name="文本框 64"/>
          <p:cNvSpPr txBox="1"/>
          <p:nvPr/>
        </p:nvSpPr>
        <p:spPr>
          <a:xfrm>
            <a:off x="2590800" y="3321050"/>
            <a:ext cx="236220" cy="260350"/>
          </a:xfrm>
          <a:prstGeom prst="rect">
            <a:avLst/>
          </a:prstGeom>
          <a:noFill/>
        </p:spPr>
        <p:txBody>
          <a:bodyPr wrap="square" rtlCol="0">
            <a:spAutoFit/>
          </a:bodyPr>
          <a:lstStyle/>
          <a:p>
            <a:r>
              <a:rPr lang="en-US" altLang="zh-CN" sz="1100"/>
              <a:t>4</a:t>
            </a:r>
          </a:p>
        </p:txBody>
      </p:sp>
      <p:sp>
        <p:nvSpPr>
          <p:cNvPr id="75" name="文本框 74"/>
          <p:cNvSpPr txBox="1"/>
          <p:nvPr>
            <p:custDataLst>
              <p:tags r:id="rId4"/>
            </p:custDataLst>
          </p:nvPr>
        </p:nvSpPr>
        <p:spPr>
          <a:xfrm>
            <a:off x="1676400" y="3048000"/>
            <a:ext cx="474980" cy="260350"/>
          </a:xfrm>
          <a:prstGeom prst="rect">
            <a:avLst/>
          </a:prstGeom>
          <a:noFill/>
        </p:spPr>
        <p:txBody>
          <a:bodyPr wrap="square" rtlCol="0">
            <a:spAutoFit/>
          </a:bodyPr>
          <a:lstStyle/>
          <a:p>
            <a:r>
              <a:rPr lang="en-US" altLang="zh-CN" sz="1100" dirty="0"/>
              <a:t>4</a:t>
            </a:r>
          </a:p>
        </p:txBody>
      </p:sp>
      <p:sp>
        <p:nvSpPr>
          <p:cNvPr id="76" name="文本框 75"/>
          <p:cNvSpPr txBox="1"/>
          <p:nvPr>
            <p:custDataLst>
              <p:tags r:id="rId5"/>
            </p:custDataLst>
          </p:nvPr>
        </p:nvSpPr>
        <p:spPr>
          <a:xfrm>
            <a:off x="1676400" y="3352800"/>
            <a:ext cx="236220" cy="260350"/>
          </a:xfrm>
          <a:prstGeom prst="rect">
            <a:avLst/>
          </a:prstGeom>
          <a:noFill/>
        </p:spPr>
        <p:txBody>
          <a:bodyPr wrap="square" rtlCol="0">
            <a:spAutoFit/>
          </a:bodyPr>
          <a:lstStyle/>
          <a:p>
            <a:r>
              <a:rPr lang="en-US" altLang="zh-CN" sz="1100"/>
              <a:t>4</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10">
            <a:extLst>
              <a:ext uri="{96DAC541-7B7A-43D3-8B79-37D633B846F1}">
                <asvg:svgBlip xmlns:asvg="http://schemas.microsoft.com/office/drawing/2016/SVG/main" xmlns="" r:embed="rId11"/>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12">
            <a:extLst>
              <a:ext uri="{96DAC541-7B7A-43D3-8B79-37D633B846F1}">
                <asvg:svgBlip xmlns:asvg="http://schemas.microsoft.com/office/drawing/2016/SVG/main" xmlns="" r:embed="rId13"/>
              </a:ext>
            </a:extLst>
          </a:blip>
          <a:stretch>
            <a:fillRect/>
          </a:stretch>
        </p:blipFill>
        <p:spPr>
          <a:xfrm>
            <a:off x="11471910" y="6137910"/>
            <a:ext cx="720090" cy="720090"/>
          </a:xfrm>
          <a:prstGeom prst="rect">
            <a:avLst/>
          </a:prstGeom>
        </p:spPr>
      </p:pic>
      <p:sp>
        <p:nvSpPr>
          <p:cNvPr id="11" name="矩形 10"/>
          <p:cNvSpPr/>
          <p:nvPr>
            <p:custDataLst>
              <p:tags r:id="rId4"/>
            </p:custDataLst>
          </p:nvPr>
        </p:nvSpPr>
        <p:spPr>
          <a:xfrm>
            <a:off x="582613" y="848995"/>
            <a:ext cx="11048365" cy="5523865"/>
          </a:xfrm>
          <a:prstGeom prst="rect">
            <a:avLst/>
          </a:prstGeom>
          <a:solidFill>
            <a:schemeClr val="lt1"/>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7" name="标题 1"/>
          <p:cNvSpPr>
            <a:spLocks noGrp="1"/>
          </p:cNvSpPr>
          <p:nvPr>
            <p:custDataLst>
              <p:tags r:id="rId5"/>
            </p:custDataLst>
          </p:nvPr>
        </p:nvSpPr>
        <p:spPr>
          <a:xfrm>
            <a:off x="2146619" y="468630"/>
            <a:ext cx="6692582" cy="788035"/>
          </a:xfrm>
          <a:prstGeom prst="rect">
            <a:avLst/>
          </a:prstGeom>
        </p:spPr>
        <p:txBody>
          <a:bodyPr vert="horz" lIns="91440" tIns="45720" rIns="91440" bIns="45720" rtlCol="0" anchor="ctr" anchorCtr="0">
            <a:norm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a:lstStyle>
          <a:p>
            <a:pPr marL="0" lvl="0" indent="0" algn="ctr">
              <a:lnSpc>
                <a:spcPct val="100000"/>
              </a:lnSpc>
              <a:spcBef>
                <a:spcPts val="0"/>
              </a:spcBef>
              <a:spcAft>
                <a:spcPts val="0"/>
              </a:spcAft>
              <a:buSzPct val="100000"/>
              <a:buNone/>
            </a:pPr>
            <a:endParaRPr lang="en-US" altLang="zh-CN" sz="4200" spc="260" dirty="0">
              <a:solidFill>
                <a:schemeClr val="lt1"/>
              </a:solidFill>
              <a:uFillTx/>
              <a:latin typeface="汉仪旗黑-85S" panose="00020600040101010101" pitchFamily="18" charset="-122"/>
              <a:ea typeface="汉仪旗黑-85S" panose="00020600040101010101" pitchFamily="18" charset="-122"/>
              <a:cs typeface="汉仪旗黑-85S" panose="00020600040101010101" pitchFamily="18" charset="-122"/>
            </a:endParaRPr>
          </a:p>
        </p:txBody>
      </p:sp>
      <p:sp>
        <p:nvSpPr>
          <p:cNvPr id="10" name="文本框 9"/>
          <p:cNvSpPr txBox="1"/>
          <p:nvPr>
            <p:custDataLst>
              <p:tags r:id="rId6"/>
            </p:custDataLst>
          </p:nvPr>
        </p:nvSpPr>
        <p:spPr>
          <a:xfrm>
            <a:off x="742950" y="1066800"/>
            <a:ext cx="10408920" cy="4392440"/>
          </a:xfrm>
          <a:prstGeom prst="rect">
            <a:avLst/>
          </a:prstGeom>
          <a:noFill/>
        </p:spPr>
        <p:txBody>
          <a:bodyPr vert="horz" lIns="90000" tIns="46800" rIns="90000" bIns="46800" rtlCol="0" anchor="ctr">
            <a:normAutofit fontScale="85000" lnSpcReduction="10000"/>
          </a:bodyPr>
          <a:lstStyle>
            <a:lvl1pPr marL="285750" indent="-285750" fontAlgn="auto">
              <a:lnSpc>
                <a:spcPct val="150000"/>
              </a:lnSpc>
              <a:spcBef>
                <a:spcPts val="0"/>
              </a:spcBef>
              <a:spcAft>
                <a:spcPts val="800"/>
              </a:spcAft>
              <a:buFont typeface="+mj-ea"/>
              <a:buAutoNum type="ea1JpnChsDbPeriod"/>
              <a:defRPr sz="1100" u="none" strike="noStrike" cap="none" spc="150" normalizeH="0" baseline="0">
                <a:solidFill>
                  <a:schemeClr val="tx1">
                    <a:lumMod val="95000"/>
                    <a:lumOff val="5000"/>
                  </a:schemeClr>
                </a:solidFill>
                <a:uFillTx/>
                <a:latin typeface="微软雅黑 Light" panose="020B0502040204020203" pitchFamily="34" charset="-122"/>
                <a:ea typeface="微软雅黑 Light" panose="020B0502040204020203" pitchFamily="34" charset="-122"/>
              </a:defRPr>
            </a:lvl1pPr>
            <a:lvl2pPr marL="685800" indent="-228600" fontAlgn="auto">
              <a:lnSpc>
                <a:spcPct val="130000"/>
              </a:lnSpc>
              <a:spcBef>
                <a:spcPts val="0"/>
              </a:spcBef>
              <a:spcAft>
                <a:spcPts val="1000"/>
              </a:spcAft>
              <a:buFont typeface="Arial" panose="020B0604020202020204" pitchFamily="34" charset="0"/>
              <a:buChar char="•"/>
              <a:tabLst>
                <a:tab pos="1609725" algn="l"/>
              </a:tabLst>
              <a:defRPr sz="1600" u="none" strike="noStrike" cap="none" spc="150" normalizeH="0" baseline="0">
                <a:uFillTx/>
                <a:latin typeface="微软雅黑" panose="020B0503020204020204" charset="-122"/>
                <a:ea typeface="微软雅黑" panose="020B0503020204020204" charset="-122"/>
              </a:defRPr>
            </a:lvl2pPr>
            <a:lvl3pPr marL="11430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3pPr>
            <a:lvl4pPr marL="16002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4pPr>
            <a:lvl5pPr marL="20574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lnSpc>
                <a:spcPct val="120000"/>
              </a:lnSpc>
              <a:buClr>
                <a:schemeClr val="tx1">
                  <a:lumMod val="95000"/>
                  <a:lumOff val="5000"/>
                </a:schemeClr>
              </a:buClr>
              <a:buSzPct val="100000"/>
              <a:buNone/>
            </a:pPr>
            <a:r>
              <a:rPr lang="en-US" altLang="zh-CN" sz="20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2.C</a:t>
            </a:r>
            <a:r>
              <a:rPr lang="en-US" altLang="zh-CN" sz="2000" spc="40" baseline="3000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3</a:t>
            </a:r>
            <a:r>
              <a:rPr lang="en-US" altLang="zh-CN" sz="20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I</a:t>
            </a:r>
            <a:r>
              <a:rPr lang="zh-CN" altLang="en-US" sz="2000" spc="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系统</a:t>
            </a:r>
            <a:r>
              <a:rPr lang="zh-CN" altLang="en-US" sz="20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体系结构</a:t>
            </a:r>
            <a:endParaRPr lang="en-US" altLang="zh-CN" sz="20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a:p>
            <a:pPr marL="0" lvl="0" indent="0">
              <a:lnSpc>
                <a:spcPct val="120000"/>
              </a:lnSpc>
              <a:buClr>
                <a:schemeClr val="tx1">
                  <a:lumMod val="95000"/>
                  <a:lumOff val="5000"/>
                </a:schemeClr>
              </a:buClr>
              <a:buSzPct val="100000"/>
              <a:buNone/>
            </a:pPr>
            <a:r>
              <a:rPr lang="zh-CN" altLang="en-US"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      由</a:t>
            </a:r>
            <a:r>
              <a:rPr lang="zh-CN" altLang="en-US" sz="1600" spc="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情报、通信、信息处理、指挥组织、兵力控制分系统和接口（即分系统间的连接装置）构成的系统结构，称作 C³I 系统的体系结构。</a:t>
            </a:r>
          </a:p>
          <a:p>
            <a:pPr marL="0" lvl="0" indent="0" algn="l">
              <a:lnSpc>
                <a:spcPct val="120000"/>
              </a:lnSpc>
              <a:buClr>
                <a:schemeClr val="tx1">
                  <a:lumMod val="95000"/>
                  <a:lumOff val="5000"/>
                </a:schemeClr>
              </a:buClr>
              <a:buSzPct val="100000"/>
              <a:buNone/>
            </a:pPr>
            <a:r>
              <a:rPr lang="zh-CN" altLang="en-US"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      </a:t>
            </a:r>
            <a:r>
              <a:rPr lang="en-US" altLang="zh-CN"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(1)</a:t>
            </a:r>
            <a:r>
              <a:rPr lang="zh-CN" altLang="en-US"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情报</a:t>
            </a:r>
            <a:r>
              <a:rPr lang="zh-CN" altLang="en-US" sz="1600" spc="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获取分系统主要用来收集、处理情报，由布置于地面、水面／水下、空中、太空的各种光、电、声、磁等情报探测设备构成，是系统的“耳目”。</a:t>
            </a:r>
          </a:p>
          <a:p>
            <a:pPr marL="0" lvl="0" indent="0" algn="l">
              <a:lnSpc>
                <a:spcPct val="120000"/>
              </a:lnSpc>
              <a:buClr>
                <a:schemeClr val="tx1">
                  <a:lumMod val="95000"/>
                  <a:lumOff val="5000"/>
                </a:schemeClr>
              </a:buClr>
              <a:buSzPct val="100000"/>
              <a:buNone/>
            </a:pPr>
            <a:r>
              <a:rPr lang="zh-CN" altLang="en-US"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      </a:t>
            </a:r>
            <a:r>
              <a:rPr lang="en-US" altLang="zh-CN"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(2)</a:t>
            </a:r>
            <a:r>
              <a:rPr lang="zh-CN" altLang="en-US"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信息处理</a:t>
            </a:r>
            <a:r>
              <a:rPr lang="zh-CN" altLang="en-US" sz="1600" spc="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分系统由各种计算机、工作站、软件等组成，按照指挥控制的要求对信息进行加工、显示、存储、检索等。在人机对话（也称交互）时，及时完成输入请求的处理并将处理结果输出给用户。该系统是整个指挥控制系统的电子“大脑”</a:t>
            </a:r>
            <a:r>
              <a:rPr lang="zh-CN" altLang="en-US"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a:t>
            </a:r>
            <a:endParaRPr lang="en-US" altLang="zh-CN"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a:p>
            <a:pPr marL="0" lvl="0" indent="0" algn="l">
              <a:lnSpc>
                <a:spcPct val="120000"/>
              </a:lnSpc>
              <a:buClr>
                <a:schemeClr val="tx1">
                  <a:lumMod val="95000"/>
                  <a:lumOff val="5000"/>
                </a:schemeClr>
              </a:buClr>
              <a:buSzPct val="100000"/>
              <a:buNone/>
            </a:pPr>
            <a:r>
              <a:rPr lang="en-US" altLang="zh-CN" sz="1600" spc="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 </a:t>
            </a:r>
            <a:r>
              <a:rPr lang="en-US" altLang="zh-CN"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     (3)</a:t>
            </a:r>
            <a:r>
              <a:rPr lang="zh-CN" altLang="en-US"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通信</a:t>
            </a:r>
            <a:r>
              <a:rPr lang="zh-CN" altLang="en-US" sz="1600" spc="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分系统是由通信终端、交换机和通信线路互联而成，主要完成多媒体信息在各分系统及分系统内部之间传送，是系统的神经和黏合剂。</a:t>
            </a:r>
          </a:p>
          <a:p>
            <a:pPr marL="0" lvl="0" indent="0" algn="l">
              <a:lnSpc>
                <a:spcPct val="120000"/>
              </a:lnSpc>
              <a:buClr>
                <a:schemeClr val="tx1">
                  <a:lumMod val="95000"/>
                  <a:lumOff val="5000"/>
                </a:schemeClr>
              </a:buClr>
              <a:buSzPct val="100000"/>
              <a:buNone/>
            </a:pPr>
            <a:r>
              <a:rPr lang="en-US" altLang="zh-CN"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      (4)</a:t>
            </a:r>
            <a:r>
              <a:rPr lang="zh-CN" altLang="en-US"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指挥</a:t>
            </a:r>
            <a:r>
              <a:rPr lang="zh-CN" altLang="en-US" sz="1600" spc="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组织分系统根据通信分系统传递的信息进行工作，是实现指挥和指控的核心分系统。指挥组织分系统由各类参谋和指挥员的下属指挥所组成，是在计算机辅助下，帮助指挥员完成指挥控制的选择、推理、判断等。</a:t>
            </a:r>
          </a:p>
          <a:p>
            <a:pPr marL="0" lvl="0" indent="0" algn="l">
              <a:lnSpc>
                <a:spcPct val="120000"/>
              </a:lnSpc>
              <a:buClr>
                <a:schemeClr val="tx1">
                  <a:lumMod val="95000"/>
                  <a:lumOff val="5000"/>
                </a:schemeClr>
              </a:buClr>
              <a:buSzPct val="100000"/>
              <a:buNone/>
            </a:pPr>
            <a:r>
              <a:rPr lang="en-US" altLang="zh-CN"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      (5)</a:t>
            </a:r>
            <a:r>
              <a:rPr lang="zh-CN" altLang="en-US"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兵力</a:t>
            </a:r>
            <a:r>
              <a:rPr lang="zh-CN" altLang="en-US" sz="1600" spc="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指挥分系统根据通信分系统传递的情报、指挥组织分系统下达的命令等进行工作。兵力控制分系统通常就是下级指挥所或武器控制器，主要实现指挥命令的执行和执行过程的监督及情报的上报，是 C³I 系统的执行机构。</a:t>
            </a:r>
          </a:p>
          <a:p>
            <a:pPr marL="0" lvl="0" indent="0" algn="l">
              <a:lnSpc>
                <a:spcPct val="120000"/>
              </a:lnSpc>
              <a:buClr>
                <a:schemeClr val="tx1">
                  <a:lumMod val="95000"/>
                  <a:lumOff val="5000"/>
                </a:schemeClr>
              </a:buClr>
              <a:buSzPct val="100000"/>
              <a:buFont typeface="+mj-ea"/>
              <a:buNone/>
            </a:pPr>
            <a:r>
              <a:rPr lang="zh-CN" altLang="en-US" sz="1600" spc="40" dirty="0" smtClean="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      上述</a:t>
            </a:r>
            <a:r>
              <a:rPr lang="zh-CN" altLang="en-US" sz="1600" spc="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五个分系统，通过接口，即各种电缆、键盘、声音输入输出设备、显示屏、通信接口和相应软件，连成一个互相作用、互相影响、协调运行的更大的人机信息系统，也就是 C³I 系统。</a:t>
            </a:r>
          </a:p>
        </p:txBody>
      </p:sp>
      <p:sp>
        <p:nvSpPr>
          <p:cNvPr id="5" name="矩形 4"/>
          <p:cNvSpPr/>
          <p:nvPr>
            <p:custDataLst>
              <p:tags r:id="rId7"/>
            </p:custDataLst>
          </p:nvPr>
        </p:nvSpPr>
        <p:spPr>
          <a:xfrm>
            <a:off x="412115" y="2698750"/>
            <a:ext cx="330835"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20000"/>
              </a:lnSpc>
            </a:pP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 name="矩形 5"/>
          <p:cNvSpPr/>
          <p:nvPr>
            <p:custDataLst>
              <p:tags r:id="rId8"/>
            </p:custDataLst>
          </p:nvPr>
        </p:nvSpPr>
        <p:spPr>
          <a:xfrm>
            <a:off x="11453495" y="2698750"/>
            <a:ext cx="330835"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20000"/>
              </a:lnSpc>
            </a:pP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14">
            <a:extLst>
              <a:ext uri="{96DAC541-7B7A-43D3-8B79-37D633B846F1}">
                <asvg:svgBlip xmlns:asvg="http://schemas.microsoft.com/office/drawing/2016/SVG/main" xmlns="" r:embed="rId15"/>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16">
            <a:extLst>
              <a:ext uri="{96DAC541-7B7A-43D3-8B79-37D633B846F1}">
                <asvg:svgBlip xmlns:asvg="http://schemas.microsoft.com/office/drawing/2016/SVG/main" xmlns="" r:embed="rId17"/>
              </a:ext>
            </a:extLst>
          </a:blip>
          <a:stretch>
            <a:fillRect/>
          </a:stretch>
        </p:blipFill>
        <p:spPr>
          <a:xfrm>
            <a:off x="11471910" y="6137910"/>
            <a:ext cx="720090" cy="720090"/>
          </a:xfrm>
          <a:prstGeom prst="rect">
            <a:avLst/>
          </a:prstGeom>
        </p:spPr>
      </p:pic>
      <p:sp>
        <p:nvSpPr>
          <p:cNvPr id="2" name="矩形 1"/>
          <p:cNvSpPr/>
          <p:nvPr>
            <p:custDataLst>
              <p:tags r:id="rId4"/>
            </p:custDataLst>
          </p:nvPr>
        </p:nvSpPr>
        <p:spPr>
          <a:xfrm>
            <a:off x="609556" y="1524012"/>
            <a:ext cx="11125244" cy="4800588"/>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1066800" y="609600"/>
            <a:ext cx="10210876" cy="609600"/>
          </a:xfrm>
          <a:prstGeom prst="rect">
            <a:avLst/>
          </a:prstGeom>
          <a:noFill/>
        </p:spPr>
        <p:txBody>
          <a:bodyPr wrap="square" lIns="63500" tIns="25400" rIns="63500" bIns="25400" rtlCol="0" anchor="t" anchorCtr="0">
            <a:normAutofit/>
          </a:bodyPr>
          <a:lstStyle/>
          <a:p>
            <a:pPr marL="0" indent="0" algn="l">
              <a:lnSpc>
                <a:spcPct val="100000"/>
              </a:lnSpc>
              <a:spcBef>
                <a:spcPts val="0"/>
              </a:spcBef>
              <a:spcAft>
                <a:spcPts val="0"/>
              </a:spcAft>
              <a:buSzPct val="100000"/>
              <a:buNone/>
            </a:pPr>
            <a:r>
              <a:rPr lang="en-US" altLang="zh-CN" sz="2800" b="1" spc="200" dirty="0" smtClean="0">
                <a:solidFill>
                  <a:schemeClr val="accent1">
                    <a:lumMod val="50000"/>
                  </a:schemeClr>
                </a:solidFill>
                <a:uFillTx/>
                <a:latin typeface="汉仪旗黑-85S" panose="00020600040101010101" pitchFamily="18" charset="-122"/>
                <a:ea typeface="汉仪旗黑-85S" panose="00020600040101010101" pitchFamily="18" charset="-122"/>
                <a:cs typeface="汉仪旗黑-85S" panose="00020600040101010101" pitchFamily="18" charset="-122"/>
                <a:sym typeface="+mn-ea"/>
              </a:rPr>
              <a:t>3.C³I</a:t>
            </a:r>
            <a:r>
              <a:rPr lang="en-US" altLang="zh-CN" sz="2800" b="1" spc="200" dirty="0">
                <a:solidFill>
                  <a:schemeClr val="accent1">
                    <a:lumMod val="50000"/>
                  </a:schemeClr>
                </a:solidFill>
                <a:uFillTx/>
                <a:latin typeface="汉仪旗黑-85S" panose="00020600040101010101" pitchFamily="18" charset="-122"/>
                <a:ea typeface="汉仪旗黑-85S" panose="00020600040101010101" pitchFamily="18" charset="-122"/>
                <a:cs typeface="汉仪旗黑-85S" panose="00020600040101010101" pitchFamily="18" charset="-122"/>
                <a:sym typeface="+mn-ea"/>
              </a:rPr>
              <a:t>系统工作原理</a:t>
            </a:r>
          </a:p>
        </p:txBody>
      </p:sp>
      <p:sp>
        <p:nvSpPr>
          <p:cNvPr id="5" name="矩形 4"/>
          <p:cNvSpPr/>
          <p:nvPr>
            <p:custDataLst>
              <p:tags r:id="rId6"/>
            </p:custDataLst>
          </p:nvPr>
        </p:nvSpPr>
        <p:spPr>
          <a:xfrm>
            <a:off x="609605" y="609600"/>
            <a:ext cx="152401" cy="6096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46" name="圆角矩形 45"/>
          <p:cNvSpPr/>
          <p:nvPr>
            <p:custDataLst>
              <p:tags r:id="rId7"/>
            </p:custDataLst>
          </p:nvPr>
        </p:nvSpPr>
        <p:spPr>
          <a:xfrm>
            <a:off x="1219200" y="2490308"/>
            <a:ext cx="2966959" cy="909721"/>
          </a:xfrm>
          <a:prstGeom prst="roundRect">
            <a:avLst>
              <a:gd name="adj" fmla="val 20279"/>
            </a:avLst>
          </a:prstGeom>
          <a:gradFill>
            <a:gsLst>
              <a:gs pos="100000">
                <a:schemeClr val="accent1"/>
              </a:gs>
              <a:gs pos="0">
                <a:schemeClr val="accent1">
                  <a:lumMod val="75000"/>
                </a:schemeClr>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marL="0" lvl="0" indent="0" algn="ctr">
              <a:lnSpc>
                <a:spcPct val="100000"/>
              </a:lnSpc>
              <a:spcBef>
                <a:spcPts val="0"/>
              </a:spcBef>
              <a:spcAft>
                <a:spcPts val="800"/>
              </a:spcAft>
              <a:buSzPct val="100000"/>
            </a:pPr>
            <a:r>
              <a:rPr lang="zh-CN" sz="4000" b="1" spc="320" dirty="0">
                <a:solidFill>
                  <a:schemeClr val="lt1"/>
                </a:solidFill>
                <a:uFillTx/>
                <a:latin typeface="微软雅黑" panose="020B0503020204020204" charset="-122"/>
                <a:ea typeface="微软雅黑" panose="020B0503020204020204" charset="-122"/>
              </a:rPr>
              <a:t>情报获取</a:t>
            </a:r>
          </a:p>
        </p:txBody>
      </p:sp>
      <p:sp>
        <p:nvSpPr>
          <p:cNvPr id="41" name="圆角矩形 40"/>
          <p:cNvSpPr/>
          <p:nvPr>
            <p:custDataLst>
              <p:tags r:id="rId8"/>
            </p:custDataLst>
          </p:nvPr>
        </p:nvSpPr>
        <p:spPr>
          <a:xfrm>
            <a:off x="4915628" y="2490308"/>
            <a:ext cx="2970344" cy="920722"/>
          </a:xfrm>
          <a:prstGeom prst="roundRect">
            <a:avLst>
              <a:gd name="adj" fmla="val 16666"/>
            </a:avLst>
          </a:prstGeom>
          <a:gradFill>
            <a:gsLst>
              <a:gs pos="0">
                <a:schemeClr val="accent2">
                  <a:lumMod val="75000"/>
                </a:schemeClr>
              </a:gs>
              <a:gs pos="100000">
                <a:schemeClr val="accent2"/>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marL="0" lvl="0" indent="0" algn="ctr">
              <a:lnSpc>
                <a:spcPct val="100000"/>
              </a:lnSpc>
              <a:spcBef>
                <a:spcPts val="0"/>
              </a:spcBef>
              <a:spcAft>
                <a:spcPts val="800"/>
              </a:spcAft>
              <a:buSzPct val="100000"/>
            </a:pPr>
            <a:r>
              <a:rPr lang="zh-CN" sz="4000" b="1" spc="320">
                <a:solidFill>
                  <a:schemeClr val="lt1"/>
                </a:solidFill>
                <a:uFillTx/>
                <a:latin typeface="微软雅黑" panose="020B0503020204020204" charset="-122"/>
                <a:ea typeface="微软雅黑" panose="020B0503020204020204" charset="-122"/>
              </a:rPr>
              <a:t>评估</a:t>
            </a:r>
          </a:p>
        </p:txBody>
      </p:sp>
      <p:sp>
        <p:nvSpPr>
          <p:cNvPr id="7" name="圆角矩形 6"/>
          <p:cNvSpPr/>
          <p:nvPr>
            <p:custDataLst>
              <p:tags r:id="rId9"/>
            </p:custDataLst>
          </p:nvPr>
        </p:nvSpPr>
        <p:spPr>
          <a:xfrm>
            <a:off x="8615441" y="2505541"/>
            <a:ext cx="2966959" cy="909721"/>
          </a:xfrm>
          <a:prstGeom prst="roundRect">
            <a:avLst>
              <a:gd name="adj" fmla="val 20279"/>
            </a:avLst>
          </a:prstGeom>
          <a:gradFill>
            <a:gsLst>
              <a:gs pos="100000">
                <a:schemeClr val="accent1"/>
              </a:gs>
              <a:gs pos="0">
                <a:schemeClr val="accent1">
                  <a:lumMod val="75000"/>
                </a:schemeClr>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91440" bIns="91440" numCol="1" spcCol="0" rtlCol="0" fromWordArt="0" anchor="ctr" anchorCtr="0" forceAA="0" compatLnSpc="1">
            <a:normAutofit/>
          </a:bodyPr>
          <a:lstStyle/>
          <a:p>
            <a:pPr marL="0" lvl="0" indent="0" algn="ctr">
              <a:lnSpc>
                <a:spcPct val="100000"/>
              </a:lnSpc>
              <a:spcBef>
                <a:spcPts val="0"/>
              </a:spcBef>
              <a:spcAft>
                <a:spcPts val="800"/>
              </a:spcAft>
              <a:buSzPct val="100000"/>
              <a:buFontTx/>
            </a:pPr>
            <a:r>
              <a:rPr lang="zh-CN" sz="4000" b="1" spc="320">
                <a:solidFill>
                  <a:schemeClr val="lt1"/>
                </a:solidFill>
                <a:uFillTx/>
                <a:latin typeface="微软雅黑" panose="020B0503020204020204" charset="-122"/>
                <a:ea typeface="微软雅黑" panose="020B0503020204020204" charset="-122"/>
              </a:rPr>
              <a:t>方案产生</a:t>
            </a:r>
          </a:p>
        </p:txBody>
      </p:sp>
      <p:sp>
        <p:nvSpPr>
          <p:cNvPr id="8" name="圆角矩形 7"/>
          <p:cNvSpPr/>
          <p:nvPr>
            <p:custDataLst>
              <p:tags r:id="rId10"/>
            </p:custDataLst>
          </p:nvPr>
        </p:nvSpPr>
        <p:spPr>
          <a:xfrm>
            <a:off x="8615441" y="4372372"/>
            <a:ext cx="2966959" cy="909721"/>
          </a:xfrm>
          <a:prstGeom prst="roundRect">
            <a:avLst>
              <a:gd name="adj" fmla="val 20279"/>
            </a:avLst>
          </a:prstGeom>
          <a:gradFill>
            <a:gsLst>
              <a:gs pos="0">
                <a:schemeClr val="accent2">
                  <a:lumMod val="75000"/>
                </a:schemeClr>
              </a:gs>
              <a:gs pos="100000">
                <a:schemeClr val="accent2"/>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marL="0" lvl="0" indent="0" algn="ctr">
              <a:lnSpc>
                <a:spcPct val="100000"/>
              </a:lnSpc>
              <a:spcBef>
                <a:spcPts val="0"/>
              </a:spcBef>
              <a:spcAft>
                <a:spcPts val="800"/>
              </a:spcAft>
              <a:buSzPct val="100000"/>
            </a:pPr>
            <a:r>
              <a:rPr lang="zh-CN" sz="4000" b="1" spc="320">
                <a:solidFill>
                  <a:schemeClr val="lt1"/>
                </a:solidFill>
                <a:latin typeface="微软雅黑" panose="020B0503020204020204" charset="-122"/>
                <a:ea typeface="微软雅黑" panose="020B0503020204020204" charset="-122"/>
              </a:rPr>
              <a:t>命令下达</a:t>
            </a:r>
          </a:p>
        </p:txBody>
      </p:sp>
      <p:sp>
        <p:nvSpPr>
          <p:cNvPr id="9" name="圆角矩形 8"/>
          <p:cNvSpPr/>
          <p:nvPr>
            <p:custDataLst>
              <p:tags r:id="rId11"/>
            </p:custDataLst>
          </p:nvPr>
        </p:nvSpPr>
        <p:spPr>
          <a:xfrm>
            <a:off x="4919013" y="4348677"/>
            <a:ext cx="2970344" cy="920722"/>
          </a:xfrm>
          <a:prstGeom prst="roundRect">
            <a:avLst>
              <a:gd name="adj" fmla="val 16666"/>
            </a:avLst>
          </a:prstGeom>
          <a:gradFill>
            <a:gsLst>
              <a:gs pos="100000">
                <a:schemeClr val="accent1"/>
              </a:gs>
              <a:gs pos="0">
                <a:schemeClr val="accent1">
                  <a:lumMod val="75000"/>
                </a:schemeClr>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marL="0" lvl="0" indent="0" algn="ctr">
              <a:lnSpc>
                <a:spcPct val="100000"/>
              </a:lnSpc>
              <a:spcBef>
                <a:spcPts val="0"/>
              </a:spcBef>
              <a:spcAft>
                <a:spcPts val="800"/>
              </a:spcAft>
              <a:buSzPct val="100000"/>
            </a:pPr>
            <a:r>
              <a:rPr lang="zh-CN" sz="4000" b="1" spc="320">
                <a:solidFill>
                  <a:schemeClr val="lt1"/>
                </a:solidFill>
                <a:latin typeface="微软雅黑" panose="020B0503020204020204" charset="-122"/>
                <a:ea typeface="微软雅黑" panose="020B0503020204020204" charset="-122"/>
              </a:rPr>
              <a:t>计划</a:t>
            </a:r>
          </a:p>
        </p:txBody>
      </p:sp>
      <p:sp>
        <p:nvSpPr>
          <p:cNvPr id="10" name="圆角矩形 9"/>
          <p:cNvSpPr/>
          <p:nvPr>
            <p:custDataLst>
              <p:tags r:id="rId12"/>
            </p:custDataLst>
          </p:nvPr>
        </p:nvSpPr>
        <p:spPr>
          <a:xfrm>
            <a:off x="1219200" y="4343483"/>
            <a:ext cx="2966959" cy="909721"/>
          </a:xfrm>
          <a:prstGeom prst="roundRect">
            <a:avLst>
              <a:gd name="adj" fmla="val 20279"/>
            </a:avLst>
          </a:prstGeom>
          <a:gradFill>
            <a:gsLst>
              <a:gs pos="0">
                <a:schemeClr val="accent2">
                  <a:lumMod val="75000"/>
                </a:schemeClr>
              </a:gs>
              <a:gs pos="100000">
                <a:schemeClr val="accent2"/>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91440" bIns="91440" numCol="1" spcCol="0" rtlCol="0" fromWordArt="0" anchor="ctr" anchorCtr="0" forceAA="0" compatLnSpc="1">
            <a:normAutofit/>
          </a:bodyPr>
          <a:lstStyle/>
          <a:p>
            <a:pPr marL="0" lvl="0" indent="0" algn="ctr">
              <a:lnSpc>
                <a:spcPct val="100000"/>
              </a:lnSpc>
              <a:spcBef>
                <a:spcPts val="0"/>
              </a:spcBef>
              <a:spcAft>
                <a:spcPts val="800"/>
              </a:spcAft>
              <a:buSzPct val="100000"/>
              <a:buFontTx/>
            </a:pPr>
            <a:r>
              <a:rPr lang="zh-CN" sz="4000" b="1" spc="320">
                <a:solidFill>
                  <a:schemeClr val="lt1"/>
                </a:solidFill>
                <a:uFillTx/>
                <a:latin typeface="微软雅黑" panose="020B0503020204020204" charset="-122"/>
                <a:ea typeface="微软雅黑" panose="020B0503020204020204" charset="-122"/>
              </a:rPr>
              <a:t>方案选择</a:t>
            </a:r>
          </a:p>
        </p:txBody>
      </p:sp>
      <p:pic>
        <p:nvPicPr>
          <p:cNvPr id="1026" name="Picture 2" descr="https://hbimg.huabanimg.com/6b38ec40f3853a380c79ad0e2fe7a2f60c15e4df2343-LgxqbG_fw65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97184" y="2642788"/>
            <a:ext cx="838200" cy="604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hbimg.huabanimg.com/6b38ec40f3853a380c79ad0e2fe7a2f60c15e4df2343-LgxqbG_fw65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27358" y="2658021"/>
            <a:ext cx="838200" cy="6047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hbimg.huabanimg.com/6b38ec40f3853a380c79ad0e2fe7a2f60c15e4df2343-LgxqbG_fw65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97184" y="4524852"/>
            <a:ext cx="838200" cy="604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hbimg.huabanimg.com/6b38ec40f3853a380c79ad0e2fe7a2f60c15e4df2343-LgxqbG_fw65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06920" y="4521199"/>
            <a:ext cx="838200" cy="6047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hbimg.huabanimg.com/6b38ec40f3853a380c79ad0e2fe7a2f60c15e4df2343-LgxqbG_fw65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09605" y="4597292"/>
            <a:ext cx="685795" cy="4947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11"/>
          <p:cNvPicPr>
            <a:picLocks noChangeAspect="1"/>
          </p:cNvPicPr>
          <p:nvPr>
            <p:custDataLst>
              <p:tags r:id="rId2"/>
            </p:custDataLst>
          </p:nvPr>
        </p:nvPicPr>
        <p:blipFill>
          <a:blip r:embed="rId31">
            <a:extLst>
              <a:ext uri="{96DAC541-7B7A-43D3-8B79-37D633B846F1}">
                <asvg:svgBlip xmlns:asvg="http://schemas.microsoft.com/office/drawing/2016/SVG/main" xmlns="" r:embed="rId32"/>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33">
            <a:extLst>
              <a:ext uri="{96DAC541-7B7A-43D3-8B79-37D633B846F1}">
                <asvg:svgBlip xmlns:asvg="http://schemas.microsoft.com/office/drawing/2016/SVG/main" xmlns="" r:embed="rId34"/>
              </a:ext>
            </a:extLst>
          </a:blip>
          <a:stretch>
            <a:fillRect/>
          </a:stretch>
        </p:blipFill>
        <p:spPr>
          <a:xfrm>
            <a:off x="11471910" y="6137910"/>
            <a:ext cx="720090" cy="720090"/>
          </a:xfrm>
          <a:prstGeom prst="rect">
            <a:avLst/>
          </a:prstGeom>
        </p:spPr>
      </p:pic>
      <p:sp>
        <p:nvSpPr>
          <p:cNvPr id="4" name="Oval 4"/>
          <p:cNvSpPr/>
          <p:nvPr>
            <p:custDataLst>
              <p:tags r:id="rId4"/>
            </p:custDataLst>
          </p:nvPr>
        </p:nvSpPr>
        <p:spPr>
          <a:xfrm>
            <a:off x="5627370" y="2364740"/>
            <a:ext cx="179070" cy="19367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65">
              <a:solidFill>
                <a:schemeClr val="lt1"/>
              </a:solidFill>
              <a:latin typeface="微软雅黑" panose="020B0503020204020204" charset="-122"/>
              <a:ea typeface="微软雅黑" panose="020B0503020204020204" charset="-122"/>
              <a:cs typeface="+mn-ea"/>
              <a:sym typeface="+mn-lt"/>
            </a:endParaRPr>
          </a:p>
        </p:txBody>
      </p:sp>
      <p:sp>
        <p:nvSpPr>
          <p:cNvPr id="38" name="TextBox 5"/>
          <p:cNvSpPr txBox="1"/>
          <p:nvPr>
            <p:custDataLst>
              <p:tags r:id="rId5"/>
            </p:custDataLst>
          </p:nvPr>
        </p:nvSpPr>
        <p:spPr>
          <a:xfrm>
            <a:off x="6014720" y="2356485"/>
            <a:ext cx="1943100" cy="168910"/>
          </a:xfrm>
          <a:prstGeom prst="rect">
            <a:avLst/>
          </a:prstGeom>
          <a:noFill/>
        </p:spPr>
        <p:txBody>
          <a:bodyPr wrap="none" lIns="0" tIns="0" rIns="0" bIns="0" anchor="ctr" anchorCtr="0">
            <a:noAutofit/>
          </a:bodyPr>
          <a:lstStyle/>
          <a:p>
            <a:r>
              <a:rPr lang="zh-CN" altLang="en-US" sz="1690" b="1" dirty="0">
                <a:solidFill>
                  <a:schemeClr val="accent6">
                    <a:lumMod val="75000"/>
                  </a:schemeClr>
                </a:solidFill>
                <a:latin typeface="微软雅黑" panose="020B0503020204020204" charset="-122"/>
                <a:ea typeface="微软雅黑" panose="020B0503020204020204" charset="-122"/>
                <a:cs typeface="+mn-ea"/>
                <a:sym typeface="+mn-lt"/>
              </a:rPr>
              <a:t>超常的情报搜集、传输作用</a:t>
            </a:r>
          </a:p>
        </p:txBody>
      </p:sp>
      <p:sp>
        <p:nvSpPr>
          <p:cNvPr id="6" name="Oval 8"/>
          <p:cNvSpPr/>
          <p:nvPr>
            <p:custDataLst>
              <p:tags r:id="rId6"/>
            </p:custDataLst>
          </p:nvPr>
        </p:nvSpPr>
        <p:spPr>
          <a:xfrm>
            <a:off x="5627370" y="3255010"/>
            <a:ext cx="179070" cy="1936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65">
              <a:solidFill>
                <a:schemeClr val="lt1"/>
              </a:solidFill>
              <a:latin typeface="微软雅黑" panose="020B0503020204020204" charset="-122"/>
              <a:ea typeface="微软雅黑" panose="020B0503020204020204" charset="-122"/>
              <a:cs typeface="+mn-ea"/>
              <a:sym typeface="+mn-lt"/>
            </a:endParaRPr>
          </a:p>
        </p:txBody>
      </p:sp>
      <p:sp>
        <p:nvSpPr>
          <p:cNvPr id="36" name="TextBox 9"/>
          <p:cNvSpPr txBox="1"/>
          <p:nvPr>
            <p:custDataLst>
              <p:tags r:id="rId7"/>
            </p:custDataLst>
          </p:nvPr>
        </p:nvSpPr>
        <p:spPr>
          <a:xfrm>
            <a:off x="6014720" y="3246755"/>
            <a:ext cx="1943100" cy="168910"/>
          </a:xfrm>
          <a:prstGeom prst="rect">
            <a:avLst/>
          </a:prstGeom>
          <a:noFill/>
        </p:spPr>
        <p:txBody>
          <a:bodyPr wrap="none" lIns="0" tIns="0" rIns="0" bIns="0" anchor="ctr" anchorCtr="0">
            <a:noAutofit/>
          </a:bodyPr>
          <a:lstStyle/>
          <a:p>
            <a:r>
              <a:rPr lang="zh-CN" altLang="en-US" sz="1690" b="1" dirty="0">
                <a:solidFill>
                  <a:schemeClr val="accent3">
                    <a:lumMod val="75000"/>
                  </a:schemeClr>
                </a:solidFill>
                <a:latin typeface="微软雅黑" panose="020B0503020204020204" charset="-122"/>
                <a:ea typeface="微软雅黑" panose="020B0503020204020204" charset="-122"/>
                <a:cs typeface="+mn-ea"/>
                <a:sym typeface="+mn-lt"/>
              </a:rPr>
              <a:t>超常的辅助决策作用</a:t>
            </a:r>
          </a:p>
        </p:txBody>
      </p:sp>
      <p:sp>
        <p:nvSpPr>
          <p:cNvPr id="5" name="Oval 6"/>
          <p:cNvSpPr/>
          <p:nvPr>
            <p:custDataLst>
              <p:tags r:id="rId8"/>
            </p:custDataLst>
          </p:nvPr>
        </p:nvSpPr>
        <p:spPr>
          <a:xfrm>
            <a:off x="5627370" y="2831465"/>
            <a:ext cx="179070" cy="193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65">
              <a:solidFill>
                <a:schemeClr val="lt1"/>
              </a:solidFill>
              <a:latin typeface="微软雅黑" panose="020B0503020204020204" charset="-122"/>
              <a:ea typeface="微软雅黑" panose="020B0503020204020204" charset="-122"/>
              <a:cs typeface="+mn-ea"/>
              <a:sym typeface="+mn-lt"/>
            </a:endParaRPr>
          </a:p>
        </p:txBody>
      </p:sp>
      <p:sp>
        <p:nvSpPr>
          <p:cNvPr id="34" name="TextBox 7"/>
          <p:cNvSpPr txBox="1"/>
          <p:nvPr>
            <p:custDataLst>
              <p:tags r:id="rId9"/>
            </p:custDataLst>
          </p:nvPr>
        </p:nvSpPr>
        <p:spPr>
          <a:xfrm>
            <a:off x="6014720" y="2823845"/>
            <a:ext cx="1943100" cy="168910"/>
          </a:xfrm>
          <a:prstGeom prst="rect">
            <a:avLst/>
          </a:prstGeom>
          <a:noFill/>
        </p:spPr>
        <p:txBody>
          <a:bodyPr wrap="none" lIns="0" tIns="0" rIns="0" bIns="0" anchor="ctr" anchorCtr="0">
            <a:noAutofit/>
          </a:bodyPr>
          <a:lstStyle/>
          <a:p>
            <a:r>
              <a:rPr lang="zh-CN" altLang="en-US" sz="1690" b="1" dirty="0">
                <a:solidFill>
                  <a:schemeClr val="accent2">
                    <a:lumMod val="75000"/>
                  </a:schemeClr>
                </a:solidFill>
                <a:latin typeface="微软雅黑" panose="020B0503020204020204" charset="-122"/>
                <a:ea typeface="微软雅黑" panose="020B0503020204020204" charset="-122"/>
                <a:cs typeface="+mn-ea"/>
                <a:sym typeface="+mn-lt"/>
              </a:rPr>
              <a:t>超常的情报处理作用</a:t>
            </a:r>
          </a:p>
        </p:txBody>
      </p:sp>
      <p:sp>
        <p:nvSpPr>
          <p:cNvPr id="7" name="Oval 10"/>
          <p:cNvSpPr/>
          <p:nvPr>
            <p:custDataLst>
              <p:tags r:id="rId10"/>
            </p:custDataLst>
          </p:nvPr>
        </p:nvSpPr>
        <p:spPr>
          <a:xfrm>
            <a:off x="5627370" y="3689985"/>
            <a:ext cx="179070" cy="1936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65">
              <a:solidFill>
                <a:schemeClr val="lt1"/>
              </a:solidFill>
              <a:latin typeface="微软雅黑" panose="020B0503020204020204" charset="-122"/>
              <a:ea typeface="微软雅黑" panose="020B0503020204020204" charset="-122"/>
              <a:cs typeface="+mn-ea"/>
              <a:sym typeface="+mn-lt"/>
            </a:endParaRPr>
          </a:p>
        </p:txBody>
      </p:sp>
      <p:sp>
        <p:nvSpPr>
          <p:cNvPr id="32" name="TextBox 11"/>
          <p:cNvSpPr txBox="1"/>
          <p:nvPr>
            <p:custDataLst>
              <p:tags r:id="rId11"/>
            </p:custDataLst>
          </p:nvPr>
        </p:nvSpPr>
        <p:spPr>
          <a:xfrm>
            <a:off x="6014720" y="3706495"/>
            <a:ext cx="1943100" cy="168910"/>
          </a:xfrm>
          <a:prstGeom prst="rect">
            <a:avLst/>
          </a:prstGeom>
          <a:noFill/>
        </p:spPr>
        <p:txBody>
          <a:bodyPr wrap="none" lIns="0" tIns="0" rIns="0" bIns="0" anchor="ctr" anchorCtr="0">
            <a:noAutofit/>
          </a:bodyPr>
          <a:lstStyle/>
          <a:p>
            <a:r>
              <a:rPr lang="zh-CN" altLang="en-US" sz="1690" b="1" dirty="0">
                <a:solidFill>
                  <a:schemeClr val="accent4">
                    <a:lumMod val="75000"/>
                  </a:schemeClr>
                </a:solidFill>
                <a:latin typeface="微软雅黑" panose="020B0503020204020204" charset="-122"/>
                <a:ea typeface="微软雅黑" panose="020B0503020204020204" charset="-122"/>
                <a:cs typeface="+mn-ea"/>
                <a:sym typeface="+mn-lt"/>
              </a:rPr>
              <a:t>超常的指挥控制作用</a:t>
            </a:r>
          </a:p>
        </p:txBody>
      </p:sp>
      <p:sp>
        <p:nvSpPr>
          <p:cNvPr id="12" name="Oval 16"/>
          <p:cNvSpPr/>
          <p:nvPr>
            <p:custDataLst>
              <p:tags r:id="rId12"/>
            </p:custDataLst>
          </p:nvPr>
        </p:nvSpPr>
        <p:spPr>
          <a:xfrm>
            <a:off x="5627370" y="4113530"/>
            <a:ext cx="179070" cy="1936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65">
              <a:solidFill>
                <a:schemeClr val="lt1"/>
              </a:solidFill>
              <a:latin typeface="微软雅黑" panose="020B0503020204020204" charset="-122"/>
              <a:ea typeface="微软雅黑" panose="020B0503020204020204" charset="-122"/>
              <a:cs typeface="+mn-ea"/>
              <a:sym typeface="+mn-lt"/>
            </a:endParaRPr>
          </a:p>
        </p:txBody>
      </p:sp>
      <p:sp>
        <p:nvSpPr>
          <p:cNvPr id="30" name="TextBox 17"/>
          <p:cNvSpPr txBox="1"/>
          <p:nvPr>
            <p:custDataLst>
              <p:tags r:id="rId13"/>
            </p:custDataLst>
          </p:nvPr>
        </p:nvSpPr>
        <p:spPr>
          <a:xfrm>
            <a:off x="6014720" y="4105275"/>
            <a:ext cx="1943100" cy="168910"/>
          </a:xfrm>
          <a:prstGeom prst="rect">
            <a:avLst/>
          </a:prstGeom>
          <a:noFill/>
        </p:spPr>
        <p:txBody>
          <a:bodyPr wrap="none" lIns="0" tIns="0" rIns="0" bIns="0" anchor="ctr" anchorCtr="0">
            <a:noAutofit/>
          </a:bodyPr>
          <a:lstStyle/>
          <a:p>
            <a:r>
              <a:rPr lang="zh-CN" altLang="en-US" sz="1690" b="1" dirty="0">
                <a:solidFill>
                  <a:schemeClr val="accent5">
                    <a:lumMod val="75000"/>
                  </a:schemeClr>
                </a:solidFill>
                <a:latin typeface="微软雅黑" panose="020B0503020204020204" charset="-122"/>
                <a:ea typeface="微软雅黑" panose="020B0503020204020204" charset="-122"/>
                <a:cs typeface="+mn-ea"/>
                <a:sym typeface="+mn-lt"/>
              </a:rPr>
              <a:t>超常的力量倍增作用</a:t>
            </a:r>
          </a:p>
        </p:txBody>
      </p:sp>
      <p:sp>
        <p:nvSpPr>
          <p:cNvPr id="15" name="Freeform: Shape 20"/>
          <p:cNvSpPr/>
          <p:nvPr>
            <p:custDataLst>
              <p:tags r:id="rId14"/>
            </p:custDataLst>
          </p:nvPr>
        </p:nvSpPr>
        <p:spPr bwMode="auto">
          <a:xfrm flipH="1">
            <a:off x="3486785" y="3573780"/>
            <a:ext cx="840105" cy="876935"/>
          </a:xfrm>
          <a:custGeom>
            <a:avLst/>
            <a:gdLst>
              <a:gd name="T0" fmla="*/ 256 w 1197"/>
              <a:gd name="T1" fmla="*/ 0 h 1155"/>
              <a:gd name="T2" fmla="*/ 0 w 1197"/>
              <a:gd name="T3" fmla="*/ 353 h 1155"/>
              <a:gd name="T4" fmla="*/ 1197 w 1197"/>
              <a:gd name="T5" fmla="*/ 1155 h 1155"/>
              <a:gd name="T6" fmla="*/ 1197 w 1197"/>
              <a:gd name="T7" fmla="*/ 633 h 1155"/>
              <a:gd name="T8" fmla="*/ 256 w 1197"/>
              <a:gd name="T9" fmla="*/ 0 h 1155"/>
            </a:gdLst>
            <a:ahLst/>
            <a:cxnLst>
              <a:cxn ang="0">
                <a:pos x="T0" y="T1"/>
              </a:cxn>
              <a:cxn ang="0">
                <a:pos x="T2" y="T3"/>
              </a:cxn>
              <a:cxn ang="0">
                <a:pos x="T4" y="T5"/>
              </a:cxn>
              <a:cxn ang="0">
                <a:pos x="T6" y="T7"/>
              </a:cxn>
              <a:cxn ang="0">
                <a:pos x="T8" y="T9"/>
              </a:cxn>
            </a:cxnLst>
            <a:rect l="0" t="0" r="r" b="b"/>
            <a:pathLst>
              <a:path w="1197" h="1155">
                <a:moveTo>
                  <a:pt x="256" y="0"/>
                </a:moveTo>
                <a:lnTo>
                  <a:pt x="0" y="353"/>
                </a:lnTo>
                <a:lnTo>
                  <a:pt x="1197" y="1155"/>
                </a:lnTo>
                <a:lnTo>
                  <a:pt x="1197" y="633"/>
                </a:lnTo>
                <a:lnTo>
                  <a:pt x="256" y="0"/>
                </a:lnTo>
                <a:close/>
              </a:path>
            </a:pathLst>
          </a:custGeom>
          <a:solidFill>
            <a:schemeClr val="accent5">
              <a:lumMod val="60000"/>
              <a:lumOff val="40000"/>
            </a:schemeClr>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16" name="Freeform: Shape 21"/>
          <p:cNvSpPr/>
          <p:nvPr>
            <p:custDataLst>
              <p:tags r:id="rId15"/>
            </p:custDataLst>
          </p:nvPr>
        </p:nvSpPr>
        <p:spPr bwMode="auto">
          <a:xfrm flipH="1">
            <a:off x="3491230" y="3918585"/>
            <a:ext cx="1120140" cy="1152525"/>
          </a:xfrm>
          <a:custGeom>
            <a:avLst/>
            <a:gdLst>
              <a:gd name="T0" fmla="*/ 330 w 1596"/>
              <a:gd name="T1" fmla="*/ 0 h 1518"/>
              <a:gd name="T2" fmla="*/ 0 w 1596"/>
              <a:gd name="T3" fmla="*/ 451 h 1518"/>
              <a:gd name="T4" fmla="*/ 1596 w 1596"/>
              <a:gd name="T5" fmla="*/ 1518 h 1518"/>
              <a:gd name="T6" fmla="*/ 1596 w 1596"/>
              <a:gd name="T7" fmla="*/ 848 h 1518"/>
              <a:gd name="T8" fmla="*/ 330 w 1596"/>
              <a:gd name="T9" fmla="*/ 0 h 1518"/>
            </a:gdLst>
            <a:ahLst/>
            <a:cxnLst>
              <a:cxn ang="0">
                <a:pos x="T0" y="T1"/>
              </a:cxn>
              <a:cxn ang="0">
                <a:pos x="T2" y="T3"/>
              </a:cxn>
              <a:cxn ang="0">
                <a:pos x="T4" y="T5"/>
              </a:cxn>
              <a:cxn ang="0">
                <a:pos x="T6" y="T7"/>
              </a:cxn>
              <a:cxn ang="0">
                <a:pos x="T8" y="T9"/>
              </a:cxn>
            </a:cxnLst>
            <a:rect l="0" t="0" r="r" b="b"/>
            <a:pathLst>
              <a:path w="1596" h="1518">
                <a:moveTo>
                  <a:pt x="330" y="0"/>
                </a:moveTo>
                <a:lnTo>
                  <a:pt x="0" y="451"/>
                </a:lnTo>
                <a:lnTo>
                  <a:pt x="1596" y="1518"/>
                </a:lnTo>
                <a:lnTo>
                  <a:pt x="1596" y="848"/>
                </a:lnTo>
                <a:lnTo>
                  <a:pt x="330" y="0"/>
                </a:lnTo>
                <a:close/>
              </a:path>
            </a:pathLst>
          </a:custGeom>
          <a:solidFill>
            <a:schemeClr val="accent3">
              <a:lumMod val="75000"/>
            </a:schemeClr>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17" name="Freeform: Shape 22"/>
          <p:cNvSpPr/>
          <p:nvPr>
            <p:custDataLst>
              <p:tags r:id="rId16"/>
            </p:custDataLst>
          </p:nvPr>
        </p:nvSpPr>
        <p:spPr bwMode="auto">
          <a:xfrm flipH="1">
            <a:off x="1527175" y="2832735"/>
            <a:ext cx="1962785" cy="1616710"/>
          </a:xfrm>
          <a:custGeom>
            <a:avLst/>
            <a:gdLst>
              <a:gd name="T0" fmla="*/ 0 w 2797"/>
              <a:gd name="T1" fmla="*/ 1607 h 2129"/>
              <a:gd name="T2" fmla="*/ 0 w 2797"/>
              <a:gd name="T3" fmla="*/ 2129 h 2129"/>
              <a:gd name="T4" fmla="*/ 2797 w 2797"/>
              <a:gd name="T5" fmla="*/ 543 h 2129"/>
              <a:gd name="T6" fmla="*/ 2797 w 2797"/>
              <a:gd name="T7" fmla="*/ 0 h 2129"/>
              <a:gd name="T8" fmla="*/ 0 w 2797"/>
              <a:gd name="T9" fmla="*/ 1607 h 2129"/>
            </a:gdLst>
            <a:ahLst/>
            <a:cxnLst>
              <a:cxn ang="0">
                <a:pos x="T0" y="T1"/>
              </a:cxn>
              <a:cxn ang="0">
                <a:pos x="T2" y="T3"/>
              </a:cxn>
              <a:cxn ang="0">
                <a:pos x="T4" y="T5"/>
              </a:cxn>
              <a:cxn ang="0">
                <a:pos x="T6" y="T7"/>
              </a:cxn>
              <a:cxn ang="0">
                <a:pos x="T8" y="T9"/>
              </a:cxn>
            </a:cxnLst>
            <a:rect l="0" t="0" r="r" b="b"/>
            <a:pathLst>
              <a:path w="2797" h="2129">
                <a:moveTo>
                  <a:pt x="0" y="1607"/>
                </a:moveTo>
                <a:lnTo>
                  <a:pt x="0" y="2129"/>
                </a:lnTo>
                <a:lnTo>
                  <a:pt x="2797" y="543"/>
                </a:lnTo>
                <a:lnTo>
                  <a:pt x="2797" y="0"/>
                </a:lnTo>
                <a:lnTo>
                  <a:pt x="0" y="1607"/>
                </a:lnTo>
                <a:close/>
              </a:path>
            </a:pathLst>
          </a:custGeom>
          <a:solidFill>
            <a:schemeClr val="accent5">
              <a:lumMod val="60000"/>
              <a:lumOff val="40000"/>
            </a:schemeClr>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18" name="Freeform: Shape 23"/>
          <p:cNvSpPr/>
          <p:nvPr>
            <p:custDataLst>
              <p:tags r:id="rId17"/>
            </p:custDataLst>
          </p:nvPr>
        </p:nvSpPr>
        <p:spPr bwMode="auto">
          <a:xfrm flipH="1">
            <a:off x="1524000" y="3355340"/>
            <a:ext cx="1967230" cy="1715770"/>
          </a:xfrm>
          <a:custGeom>
            <a:avLst/>
            <a:gdLst>
              <a:gd name="T0" fmla="*/ 0 w 2803"/>
              <a:gd name="T1" fmla="*/ 1590 h 2260"/>
              <a:gd name="T2" fmla="*/ 0 w 2803"/>
              <a:gd name="T3" fmla="*/ 2260 h 2260"/>
              <a:gd name="T4" fmla="*/ 2803 w 2803"/>
              <a:gd name="T5" fmla="*/ 692 h 2260"/>
              <a:gd name="T6" fmla="*/ 2803 w 2803"/>
              <a:gd name="T7" fmla="*/ 0 h 2260"/>
              <a:gd name="T8" fmla="*/ 0 w 2803"/>
              <a:gd name="T9" fmla="*/ 1590 h 2260"/>
            </a:gdLst>
            <a:ahLst/>
            <a:cxnLst>
              <a:cxn ang="0">
                <a:pos x="T0" y="T1"/>
              </a:cxn>
              <a:cxn ang="0">
                <a:pos x="T2" y="T3"/>
              </a:cxn>
              <a:cxn ang="0">
                <a:pos x="T4" y="T5"/>
              </a:cxn>
              <a:cxn ang="0">
                <a:pos x="T6" y="T7"/>
              </a:cxn>
              <a:cxn ang="0">
                <a:pos x="T8" y="T9"/>
              </a:cxn>
            </a:cxnLst>
            <a:rect l="0" t="0" r="r" b="b"/>
            <a:pathLst>
              <a:path w="2803" h="2260">
                <a:moveTo>
                  <a:pt x="0" y="1590"/>
                </a:moveTo>
                <a:lnTo>
                  <a:pt x="0" y="2260"/>
                </a:lnTo>
                <a:lnTo>
                  <a:pt x="2803" y="692"/>
                </a:lnTo>
                <a:lnTo>
                  <a:pt x="2803" y="0"/>
                </a:lnTo>
                <a:lnTo>
                  <a:pt x="0" y="1590"/>
                </a:lnTo>
                <a:close/>
              </a:path>
            </a:pathLst>
          </a:custGeom>
          <a:solidFill>
            <a:schemeClr val="accent3">
              <a:lumMod val="75000"/>
            </a:schemeClr>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19" name="Freeform: Shape 24"/>
          <p:cNvSpPr/>
          <p:nvPr>
            <p:custDataLst>
              <p:tags r:id="rId18"/>
            </p:custDataLst>
          </p:nvPr>
        </p:nvSpPr>
        <p:spPr bwMode="auto">
          <a:xfrm flipH="1">
            <a:off x="3171825" y="2404110"/>
            <a:ext cx="314325" cy="473075"/>
          </a:xfrm>
          <a:custGeom>
            <a:avLst/>
            <a:gdLst>
              <a:gd name="T0" fmla="*/ 0 w 498"/>
              <a:gd name="T1" fmla="*/ 853 h 853"/>
              <a:gd name="T2" fmla="*/ 0 w 498"/>
              <a:gd name="T3" fmla="*/ 0 h 853"/>
              <a:gd name="T4" fmla="*/ 498 w 498"/>
              <a:gd name="T5" fmla="*/ 562 h 853"/>
              <a:gd name="T6" fmla="*/ 0 w 498"/>
              <a:gd name="T7" fmla="*/ 853 h 853"/>
            </a:gdLst>
            <a:ahLst/>
            <a:cxnLst>
              <a:cxn ang="0">
                <a:pos x="T0" y="T1"/>
              </a:cxn>
              <a:cxn ang="0">
                <a:pos x="T2" y="T3"/>
              </a:cxn>
              <a:cxn ang="0">
                <a:pos x="T4" y="T5"/>
              </a:cxn>
              <a:cxn ang="0">
                <a:pos x="T6" y="T7"/>
              </a:cxn>
            </a:cxnLst>
            <a:rect l="0" t="0" r="r" b="b"/>
            <a:pathLst>
              <a:path w="498" h="853">
                <a:moveTo>
                  <a:pt x="0" y="853"/>
                </a:moveTo>
                <a:lnTo>
                  <a:pt x="0" y="0"/>
                </a:lnTo>
                <a:lnTo>
                  <a:pt x="498" y="562"/>
                </a:lnTo>
                <a:lnTo>
                  <a:pt x="0" y="853"/>
                </a:lnTo>
                <a:close/>
              </a:path>
            </a:pathLst>
          </a:custGeom>
          <a:solidFill>
            <a:schemeClr val="lt1"/>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20" name="Freeform: Shape 25"/>
          <p:cNvSpPr/>
          <p:nvPr>
            <p:custDataLst>
              <p:tags r:id="rId19"/>
            </p:custDataLst>
          </p:nvPr>
        </p:nvSpPr>
        <p:spPr bwMode="auto">
          <a:xfrm>
            <a:off x="3752850" y="2356485"/>
            <a:ext cx="198755" cy="281305"/>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chemeClr val="lt1"/>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21" name="Freeform: Shape 26"/>
          <p:cNvSpPr/>
          <p:nvPr>
            <p:custDataLst>
              <p:tags r:id="rId20"/>
            </p:custDataLst>
          </p:nvPr>
        </p:nvSpPr>
        <p:spPr bwMode="auto">
          <a:xfrm>
            <a:off x="4218940" y="3074670"/>
            <a:ext cx="180340" cy="30797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6">
              <a:lumMod val="40000"/>
              <a:lumOff val="60000"/>
            </a:schemeClr>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22" name="Freeform: Shape 27"/>
          <p:cNvSpPr/>
          <p:nvPr>
            <p:custDataLst>
              <p:tags r:id="rId21"/>
            </p:custDataLst>
          </p:nvPr>
        </p:nvSpPr>
        <p:spPr bwMode="auto">
          <a:xfrm>
            <a:off x="3968115" y="2774315"/>
            <a:ext cx="252730" cy="234315"/>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accent6">
              <a:lumMod val="40000"/>
              <a:lumOff val="60000"/>
            </a:schemeClr>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23" name="Freeform: Shape 28"/>
          <p:cNvSpPr/>
          <p:nvPr>
            <p:custDataLst>
              <p:tags r:id="rId22"/>
            </p:custDataLst>
          </p:nvPr>
        </p:nvSpPr>
        <p:spPr bwMode="auto">
          <a:xfrm flipH="1">
            <a:off x="1534795" y="2298700"/>
            <a:ext cx="1962785" cy="1616710"/>
          </a:xfrm>
          <a:custGeom>
            <a:avLst/>
            <a:gdLst>
              <a:gd name="T0" fmla="*/ 0 w 2797"/>
              <a:gd name="T1" fmla="*/ 1607 h 2129"/>
              <a:gd name="T2" fmla="*/ 0 w 2797"/>
              <a:gd name="T3" fmla="*/ 2129 h 2129"/>
              <a:gd name="T4" fmla="*/ 2797 w 2797"/>
              <a:gd name="T5" fmla="*/ 543 h 2129"/>
              <a:gd name="T6" fmla="*/ 2797 w 2797"/>
              <a:gd name="T7" fmla="*/ 0 h 2129"/>
              <a:gd name="T8" fmla="*/ 0 w 2797"/>
              <a:gd name="T9" fmla="*/ 1607 h 2129"/>
            </a:gdLst>
            <a:ahLst/>
            <a:cxnLst>
              <a:cxn ang="0">
                <a:pos x="T0" y="T1"/>
              </a:cxn>
              <a:cxn ang="0">
                <a:pos x="T2" y="T3"/>
              </a:cxn>
              <a:cxn ang="0">
                <a:pos x="T4" y="T5"/>
              </a:cxn>
              <a:cxn ang="0">
                <a:pos x="T6" y="T7"/>
              </a:cxn>
              <a:cxn ang="0">
                <a:pos x="T8" y="T9"/>
              </a:cxn>
            </a:cxnLst>
            <a:rect l="0" t="0" r="r" b="b"/>
            <a:pathLst>
              <a:path w="2797" h="2129">
                <a:moveTo>
                  <a:pt x="0" y="1607"/>
                </a:moveTo>
                <a:lnTo>
                  <a:pt x="0" y="2129"/>
                </a:lnTo>
                <a:lnTo>
                  <a:pt x="2797" y="543"/>
                </a:lnTo>
                <a:lnTo>
                  <a:pt x="2797" y="0"/>
                </a:lnTo>
                <a:lnTo>
                  <a:pt x="0" y="1607"/>
                </a:lnTo>
                <a:close/>
              </a:path>
            </a:pathLst>
          </a:custGeom>
          <a:solidFill>
            <a:schemeClr val="accent6"/>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24" name="Freeform: Shape 29"/>
          <p:cNvSpPr/>
          <p:nvPr>
            <p:custDataLst>
              <p:tags r:id="rId23"/>
            </p:custDataLst>
          </p:nvPr>
        </p:nvSpPr>
        <p:spPr bwMode="auto">
          <a:xfrm flipH="1">
            <a:off x="1532890" y="1787525"/>
            <a:ext cx="1962785" cy="1616710"/>
          </a:xfrm>
          <a:custGeom>
            <a:avLst/>
            <a:gdLst>
              <a:gd name="T0" fmla="*/ 0 w 2797"/>
              <a:gd name="T1" fmla="*/ 1607 h 2129"/>
              <a:gd name="T2" fmla="*/ 0 w 2797"/>
              <a:gd name="T3" fmla="*/ 2129 h 2129"/>
              <a:gd name="T4" fmla="*/ 2797 w 2797"/>
              <a:gd name="T5" fmla="*/ 543 h 2129"/>
              <a:gd name="T6" fmla="*/ 2797 w 2797"/>
              <a:gd name="T7" fmla="*/ 0 h 2129"/>
              <a:gd name="T8" fmla="*/ 0 w 2797"/>
              <a:gd name="T9" fmla="*/ 1607 h 2129"/>
            </a:gdLst>
            <a:ahLst/>
            <a:cxnLst>
              <a:cxn ang="0">
                <a:pos x="T0" y="T1"/>
              </a:cxn>
              <a:cxn ang="0">
                <a:pos x="T2" y="T3"/>
              </a:cxn>
              <a:cxn ang="0">
                <a:pos x="T4" y="T5"/>
              </a:cxn>
              <a:cxn ang="0">
                <a:pos x="T6" y="T7"/>
              </a:cxn>
              <a:cxn ang="0">
                <a:pos x="T8" y="T9"/>
              </a:cxn>
            </a:cxnLst>
            <a:rect l="0" t="0" r="r" b="b"/>
            <a:pathLst>
              <a:path w="2797" h="2129">
                <a:moveTo>
                  <a:pt x="0" y="1607"/>
                </a:moveTo>
                <a:lnTo>
                  <a:pt x="0" y="2129"/>
                </a:lnTo>
                <a:lnTo>
                  <a:pt x="2797" y="543"/>
                </a:lnTo>
                <a:lnTo>
                  <a:pt x="2797" y="0"/>
                </a:lnTo>
                <a:lnTo>
                  <a:pt x="0" y="1607"/>
                </a:lnTo>
                <a:close/>
              </a:path>
            </a:pathLst>
          </a:custGeom>
          <a:solidFill>
            <a:schemeClr val="accent6">
              <a:lumMod val="20000"/>
              <a:lumOff val="80000"/>
            </a:schemeClr>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25" name="Freeform: Shape 30"/>
          <p:cNvSpPr/>
          <p:nvPr>
            <p:custDataLst>
              <p:tags r:id="rId24"/>
            </p:custDataLst>
          </p:nvPr>
        </p:nvSpPr>
        <p:spPr bwMode="auto">
          <a:xfrm flipH="1">
            <a:off x="3498215" y="3190875"/>
            <a:ext cx="608965" cy="723265"/>
          </a:xfrm>
          <a:custGeom>
            <a:avLst/>
            <a:gdLst>
              <a:gd name="connsiteX0" fmla="*/ 530488 w 2018400"/>
              <a:gd name="connsiteY0" fmla="*/ 0 h 2215083"/>
              <a:gd name="connsiteX1" fmla="*/ 0 w 2018400"/>
              <a:gd name="connsiteY1" fmla="*/ 862737 h 2215083"/>
              <a:gd name="connsiteX2" fmla="*/ 2018400 w 2018400"/>
              <a:gd name="connsiteY2" fmla="*/ 2215083 h 2215083"/>
              <a:gd name="connsiteX3" fmla="*/ 2018400 w 2018400"/>
              <a:gd name="connsiteY3" fmla="*/ 1000902 h 2215083"/>
            </a:gdLst>
            <a:ahLst/>
            <a:cxnLst>
              <a:cxn ang="0">
                <a:pos x="connsiteX0" y="connsiteY0"/>
              </a:cxn>
              <a:cxn ang="0">
                <a:pos x="connsiteX1" y="connsiteY1"/>
              </a:cxn>
              <a:cxn ang="0">
                <a:pos x="connsiteX2" y="connsiteY2"/>
              </a:cxn>
              <a:cxn ang="0">
                <a:pos x="connsiteX3" y="connsiteY3"/>
              </a:cxn>
            </a:cxnLst>
            <a:rect l="l" t="t" r="r" b="b"/>
            <a:pathLst>
              <a:path w="2018400" h="2215083">
                <a:moveTo>
                  <a:pt x="530488" y="0"/>
                </a:moveTo>
                <a:lnTo>
                  <a:pt x="0" y="862737"/>
                </a:lnTo>
                <a:lnTo>
                  <a:pt x="2018400" y="2215083"/>
                </a:lnTo>
                <a:lnTo>
                  <a:pt x="2018400" y="1000902"/>
                </a:lnTo>
                <a:close/>
              </a:path>
            </a:pathLst>
          </a:custGeom>
          <a:solidFill>
            <a:schemeClr val="accent6">
              <a:lumMod val="40000"/>
              <a:lumOff val="60000"/>
            </a:schemeClr>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26" name="Freeform: Shape 31"/>
          <p:cNvSpPr/>
          <p:nvPr>
            <p:custDataLst>
              <p:tags r:id="rId25"/>
            </p:custDataLst>
          </p:nvPr>
        </p:nvSpPr>
        <p:spPr bwMode="auto">
          <a:xfrm flipH="1">
            <a:off x="3495040" y="2829560"/>
            <a:ext cx="404495" cy="574675"/>
          </a:xfrm>
          <a:custGeom>
            <a:avLst/>
            <a:gdLst>
              <a:gd name="connsiteX0" fmla="*/ 529700 w 1341647"/>
              <a:gd name="connsiteY0" fmla="*/ 0 h 1760369"/>
              <a:gd name="connsiteX1" fmla="*/ 0 w 1341647"/>
              <a:gd name="connsiteY1" fmla="*/ 861454 h 1760369"/>
              <a:gd name="connsiteX2" fmla="*/ 1341647 w 1341647"/>
              <a:gd name="connsiteY2" fmla="*/ 1760369 h 1760369"/>
              <a:gd name="connsiteX3" fmla="*/ 1341647 w 1341647"/>
              <a:gd name="connsiteY3" fmla="*/ 546187 h 1760369"/>
            </a:gdLst>
            <a:ahLst/>
            <a:cxnLst>
              <a:cxn ang="0">
                <a:pos x="connsiteX0" y="connsiteY0"/>
              </a:cxn>
              <a:cxn ang="0">
                <a:pos x="connsiteX1" y="connsiteY1"/>
              </a:cxn>
              <a:cxn ang="0">
                <a:pos x="connsiteX2" y="connsiteY2"/>
              </a:cxn>
              <a:cxn ang="0">
                <a:pos x="connsiteX3" y="connsiteY3"/>
              </a:cxn>
            </a:cxnLst>
            <a:rect l="l" t="t" r="r" b="b"/>
            <a:pathLst>
              <a:path w="1341647" h="1760369">
                <a:moveTo>
                  <a:pt x="529700" y="0"/>
                </a:moveTo>
                <a:lnTo>
                  <a:pt x="0" y="861454"/>
                </a:lnTo>
                <a:lnTo>
                  <a:pt x="1341647" y="1760369"/>
                </a:lnTo>
                <a:lnTo>
                  <a:pt x="1341647" y="546187"/>
                </a:lnTo>
                <a:close/>
              </a:path>
            </a:pathLst>
          </a:custGeom>
          <a:solidFill>
            <a:schemeClr val="accent6">
              <a:lumMod val="40000"/>
              <a:lumOff val="60000"/>
            </a:schemeClr>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27" name="Freeform: Shape 32"/>
          <p:cNvSpPr/>
          <p:nvPr>
            <p:custDataLst>
              <p:tags r:id="rId26"/>
            </p:custDataLst>
          </p:nvPr>
        </p:nvSpPr>
        <p:spPr bwMode="auto">
          <a:xfrm flipH="1">
            <a:off x="3485515" y="2404110"/>
            <a:ext cx="199390" cy="473075"/>
          </a:xfrm>
          <a:custGeom>
            <a:avLst/>
            <a:gdLst>
              <a:gd name="connsiteX0" fmla="*/ 661183 w 661183"/>
              <a:gd name="connsiteY0" fmla="*/ 0 h 1448594"/>
              <a:gd name="connsiteX1" fmla="*/ 0 w 661183"/>
              <a:gd name="connsiteY1" fmla="*/ 1075287 h 1448594"/>
              <a:gd name="connsiteX2" fmla="*/ 661183 w 661183"/>
              <a:gd name="connsiteY2" fmla="*/ 1448594 h 1448594"/>
            </a:gdLst>
            <a:ahLst/>
            <a:cxnLst>
              <a:cxn ang="0">
                <a:pos x="connsiteX0" y="connsiteY0"/>
              </a:cxn>
              <a:cxn ang="0">
                <a:pos x="connsiteX1" y="connsiteY1"/>
              </a:cxn>
              <a:cxn ang="0">
                <a:pos x="connsiteX2" y="connsiteY2"/>
              </a:cxn>
            </a:cxnLst>
            <a:rect l="l" t="t" r="r" b="b"/>
            <a:pathLst>
              <a:path w="661183" h="1448594">
                <a:moveTo>
                  <a:pt x="661183" y="0"/>
                </a:moveTo>
                <a:lnTo>
                  <a:pt x="0" y="1075287"/>
                </a:lnTo>
                <a:lnTo>
                  <a:pt x="661183" y="1448594"/>
                </a:lnTo>
                <a:close/>
              </a:path>
            </a:pathLst>
          </a:custGeom>
          <a:solidFill>
            <a:schemeClr val="lt1"/>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28" name="Freeform: Shape 33"/>
          <p:cNvSpPr/>
          <p:nvPr>
            <p:custDataLst>
              <p:tags r:id="rId27"/>
            </p:custDataLst>
          </p:nvPr>
        </p:nvSpPr>
        <p:spPr bwMode="auto">
          <a:xfrm>
            <a:off x="4377055" y="3457575"/>
            <a:ext cx="233680" cy="258445"/>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accent5">
              <a:lumMod val="60000"/>
              <a:lumOff val="40000"/>
            </a:schemeClr>
          </a:solidFill>
          <a:ln>
            <a:noFill/>
          </a:ln>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29" name="Freeform: Shape 34"/>
          <p:cNvSpPr/>
          <p:nvPr>
            <p:custDataLst>
              <p:tags r:id="rId28"/>
            </p:custDataLst>
          </p:nvPr>
        </p:nvSpPr>
        <p:spPr bwMode="auto">
          <a:xfrm>
            <a:off x="4589145" y="3893185"/>
            <a:ext cx="248285" cy="221615"/>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accent3">
              <a:lumMod val="7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sz="1265">
              <a:solidFill>
                <a:schemeClr val="dk1"/>
              </a:solidFill>
              <a:latin typeface="微软雅黑" panose="020B0503020204020204" charset="-122"/>
              <a:ea typeface="微软雅黑" panose="020B0503020204020204" charset="-122"/>
              <a:cs typeface="+mn-ea"/>
              <a:sym typeface="+mn-lt"/>
            </a:endParaRPr>
          </a:p>
        </p:txBody>
      </p:sp>
      <p:sp>
        <p:nvSpPr>
          <p:cNvPr id="3" name="文本框 2"/>
          <p:cNvSpPr txBox="1"/>
          <p:nvPr>
            <p:custDataLst>
              <p:tags r:id="rId29"/>
            </p:custDataLst>
          </p:nvPr>
        </p:nvSpPr>
        <p:spPr>
          <a:xfrm>
            <a:off x="1276420" y="947676"/>
            <a:ext cx="4524376" cy="461665"/>
          </a:xfrm>
          <a:prstGeom prst="rect">
            <a:avLst/>
          </a:prstGeom>
          <a:noFill/>
        </p:spPr>
        <p:txBody>
          <a:bodyPr wrap="square" rtlCol="0">
            <a:spAutoFit/>
          </a:bodyPr>
          <a:lstStyle/>
          <a:p>
            <a:r>
              <a:rPr lang="en-US" altLang="zh-CN" sz="2400" b="1" dirty="0" smtClean="0">
                <a:ln>
                  <a:solidFill>
                    <a:schemeClr val="dk1"/>
                  </a:solidFill>
                </a:ln>
                <a:solidFill>
                  <a:schemeClr val="lt1">
                    <a:lumMod val="50000"/>
                  </a:schemeClr>
                </a:solidFill>
                <a:latin typeface="微软雅黑" panose="020B0503020204020204" charset="-122"/>
                <a:ea typeface="微软雅黑" panose="020B0503020204020204" charset="-122"/>
                <a:cs typeface="微软雅黑" panose="020B0503020204020204" charset="-122"/>
              </a:rPr>
              <a:t>1.C³I</a:t>
            </a:r>
            <a:r>
              <a:rPr lang="zh-CN" altLang="en-US" sz="2400" b="1" dirty="0">
                <a:ln>
                  <a:solidFill>
                    <a:schemeClr val="dk1"/>
                  </a:solidFill>
                </a:ln>
                <a:solidFill>
                  <a:schemeClr val="lt1">
                    <a:lumMod val="50000"/>
                  </a:schemeClr>
                </a:solidFill>
                <a:latin typeface="微软雅黑" panose="020B0503020204020204" charset="-122"/>
                <a:ea typeface="微软雅黑" panose="020B0503020204020204" charset="-122"/>
                <a:cs typeface="微软雅黑" panose="020B0503020204020204" charset="-122"/>
              </a:rPr>
              <a:t>系统在现代战争中的作用</a:t>
            </a:r>
          </a:p>
        </p:txBody>
      </p:sp>
      <p:sp>
        <p:nvSpPr>
          <p:cNvPr id="2" name="TextBox 1"/>
          <p:cNvSpPr txBox="1"/>
          <p:nvPr/>
        </p:nvSpPr>
        <p:spPr>
          <a:xfrm>
            <a:off x="1232832" y="410889"/>
            <a:ext cx="5109091" cy="461665"/>
          </a:xfrm>
          <a:prstGeom prst="rect">
            <a:avLst/>
          </a:prstGeom>
          <a:noFill/>
        </p:spPr>
        <p:txBody>
          <a:bodyPr wrap="none" rtlCol="0">
            <a:spAutoFit/>
          </a:bodyPr>
          <a:lstStyle/>
          <a:p>
            <a:r>
              <a:rPr lang="zh-CN" altLang="en-US" sz="2400" dirty="0" smtClean="0"/>
              <a:t>（二）指挥控制系统在作战中的应用</a:t>
            </a:r>
            <a:endParaRPr lang="zh-CN" altLang="en-US" sz="2400" dirty="0"/>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8" name="图形 11"/>
          <p:cNvPicPr>
            <a:picLocks noChangeAspect="1"/>
          </p:cNvPicPr>
          <p:nvPr>
            <p:custDataLst>
              <p:tags r:id="rId2"/>
            </p:custDataLst>
          </p:nvPr>
        </p:nvPicPr>
        <p:blipFill>
          <a:blip r:embed="rId37">
            <a:extLst>
              <a:ext uri="{96DAC541-7B7A-43D3-8B79-37D633B846F1}">
                <asvg:svgBlip xmlns:asvg="http://schemas.microsoft.com/office/drawing/2016/SVG/main" xmlns="" r:embed="rId38"/>
              </a:ext>
            </a:extLst>
          </a:blip>
          <a:stretch>
            <a:fillRect/>
          </a:stretch>
        </p:blipFill>
        <p:spPr>
          <a:xfrm>
            <a:off x="0" y="0"/>
            <a:ext cx="720090" cy="720090"/>
          </a:xfrm>
          <a:prstGeom prst="rect">
            <a:avLst/>
          </a:prstGeom>
        </p:spPr>
      </p:pic>
      <p:pic>
        <p:nvPicPr>
          <p:cNvPr id="20" name="图形 12"/>
          <p:cNvPicPr>
            <a:picLocks noChangeAspect="1"/>
          </p:cNvPicPr>
          <p:nvPr>
            <p:custDataLst>
              <p:tags r:id="rId3"/>
            </p:custDataLst>
          </p:nvPr>
        </p:nvPicPr>
        <p:blipFill>
          <a:blip r:embed="rId39">
            <a:extLst>
              <a:ext uri="{96DAC541-7B7A-43D3-8B79-37D633B846F1}">
                <asvg:svgBlip xmlns:asvg="http://schemas.microsoft.com/office/drawing/2016/SVG/main" xmlns="" r:embed="rId40"/>
              </a:ext>
            </a:extLst>
          </a:blip>
          <a:stretch>
            <a:fillRect/>
          </a:stretch>
        </p:blipFill>
        <p:spPr>
          <a:xfrm>
            <a:off x="11471910" y="6137910"/>
            <a:ext cx="720090" cy="720090"/>
          </a:xfrm>
          <a:prstGeom prst="rect">
            <a:avLst/>
          </a:prstGeom>
        </p:spPr>
      </p:pic>
      <p:grpSp>
        <p:nvGrpSpPr>
          <p:cNvPr id="3" name="组合 2"/>
          <p:cNvGrpSpPr/>
          <p:nvPr>
            <p:custDataLst>
              <p:tags r:id="rId4"/>
            </p:custDataLst>
          </p:nvPr>
        </p:nvGrpSpPr>
        <p:grpSpPr>
          <a:xfrm>
            <a:off x="9115160" y="0"/>
            <a:ext cx="3083190" cy="4178868"/>
            <a:chOff x="9115160" y="0"/>
            <a:chExt cx="3083190" cy="4178868"/>
          </a:xfrm>
        </p:grpSpPr>
        <p:cxnSp>
          <p:nvCxnSpPr>
            <p:cNvPr id="4" name="直接连接符 3"/>
            <p:cNvCxnSpPr/>
            <p:nvPr>
              <p:custDataLst>
                <p:tags r:id="rId12"/>
              </p:custDataLst>
            </p:nvPr>
          </p:nvCxnSpPr>
          <p:spPr>
            <a:xfrm>
              <a:off x="11930252"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13"/>
              </p:custDataLst>
            </p:nvPr>
          </p:nvCxnSpPr>
          <p:spPr>
            <a:xfrm>
              <a:off x="11662148"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14"/>
              </p:custDataLst>
            </p:nvPr>
          </p:nvCxnSpPr>
          <p:spPr>
            <a:xfrm>
              <a:off x="11528096"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15"/>
              </p:custDataLst>
            </p:nvPr>
          </p:nvCxnSpPr>
          <p:spPr>
            <a:xfrm>
              <a:off x="11259992"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16"/>
              </p:custDataLst>
            </p:nvPr>
          </p:nvCxnSpPr>
          <p:spPr>
            <a:xfrm>
              <a:off x="10991888"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17"/>
              </p:custDataLst>
            </p:nvPr>
          </p:nvCxnSpPr>
          <p:spPr>
            <a:xfrm>
              <a:off x="9115160"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8"/>
              </p:custDataLst>
            </p:nvPr>
          </p:nvCxnSpPr>
          <p:spPr>
            <a:xfrm>
              <a:off x="9651368"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9"/>
              </p:custDataLst>
            </p:nvPr>
          </p:nvCxnSpPr>
          <p:spPr>
            <a:xfrm>
              <a:off x="10187576"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20"/>
              </p:custDataLst>
            </p:nvPr>
          </p:nvCxnSpPr>
          <p:spPr>
            <a:xfrm>
              <a:off x="9249212"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21"/>
              </p:custDataLst>
            </p:nvPr>
          </p:nvCxnSpPr>
          <p:spPr>
            <a:xfrm>
              <a:off x="9919472"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custDataLst>
                <p:tags r:id="rId22"/>
              </p:custDataLst>
            </p:nvPr>
          </p:nvCxnSpPr>
          <p:spPr>
            <a:xfrm>
              <a:off x="10455680"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23"/>
              </p:custDataLst>
            </p:nvPr>
          </p:nvCxnSpPr>
          <p:spPr>
            <a:xfrm>
              <a:off x="10723784"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24"/>
              </p:custDataLst>
            </p:nvPr>
          </p:nvCxnSpPr>
          <p:spPr>
            <a:xfrm>
              <a:off x="12198350"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25"/>
              </p:custDataLst>
            </p:nvPr>
          </p:nvCxnSpPr>
          <p:spPr>
            <a:xfrm>
              <a:off x="12064304"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26"/>
              </p:custDataLst>
            </p:nvPr>
          </p:nvCxnSpPr>
          <p:spPr>
            <a:xfrm>
              <a:off x="11796200"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27"/>
              </p:custDataLst>
            </p:nvPr>
          </p:nvCxnSpPr>
          <p:spPr>
            <a:xfrm>
              <a:off x="11394044"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28"/>
              </p:custDataLst>
            </p:nvPr>
          </p:nvCxnSpPr>
          <p:spPr>
            <a:xfrm>
              <a:off x="11125940"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29"/>
              </p:custDataLst>
            </p:nvPr>
          </p:nvCxnSpPr>
          <p:spPr>
            <a:xfrm>
              <a:off x="9383264"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30"/>
              </p:custDataLst>
            </p:nvPr>
          </p:nvCxnSpPr>
          <p:spPr>
            <a:xfrm>
              <a:off x="9785420"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31"/>
              </p:custDataLst>
            </p:nvPr>
          </p:nvCxnSpPr>
          <p:spPr>
            <a:xfrm>
              <a:off x="10321628"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32"/>
              </p:custDataLst>
            </p:nvPr>
          </p:nvCxnSpPr>
          <p:spPr>
            <a:xfrm>
              <a:off x="9517316"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33"/>
              </p:custDataLst>
            </p:nvPr>
          </p:nvCxnSpPr>
          <p:spPr>
            <a:xfrm>
              <a:off x="10053524"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34"/>
              </p:custDataLst>
            </p:nvPr>
          </p:nvCxnSpPr>
          <p:spPr>
            <a:xfrm>
              <a:off x="10589732"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35"/>
              </p:custDataLst>
            </p:nvPr>
          </p:nvCxnSpPr>
          <p:spPr>
            <a:xfrm>
              <a:off x="10857836" y="0"/>
              <a:ext cx="0" cy="4178868"/>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5"/>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6"/>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7"/>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35" name="直接连接符 34"/>
          <p:cNvCxnSpPr/>
          <p:nvPr>
            <p:custDataLst>
              <p:tags r:id="rId8"/>
            </p:custDataLst>
          </p:nvPr>
        </p:nvCxnSpPr>
        <p:spPr>
          <a:xfrm>
            <a:off x="1140739" y="3016250"/>
            <a:ext cx="0" cy="520499"/>
          </a:xfrm>
          <a:prstGeom prst="line">
            <a:avLst/>
          </a:prstGeom>
          <a:ln w="28575"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9"/>
            </p:custDataLst>
          </p:nvPr>
        </p:nvCxnSpPr>
        <p:spPr>
          <a:xfrm>
            <a:off x="1066165" y="5654675"/>
            <a:ext cx="0" cy="516890"/>
          </a:xfrm>
          <a:prstGeom prst="line">
            <a:avLst/>
          </a:prstGeom>
          <a:ln w="12700">
            <a:solidFill>
              <a:schemeClr val="l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10"/>
            </p:custDataLst>
          </p:nvPr>
        </p:nvCxnSpPr>
        <p:spPr>
          <a:xfrm>
            <a:off x="1200150" y="5654675"/>
            <a:ext cx="0" cy="516890"/>
          </a:xfrm>
          <a:prstGeom prst="line">
            <a:avLst/>
          </a:prstGeom>
          <a:ln w="12700">
            <a:solidFill>
              <a:schemeClr val="l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itle 6"/>
          <p:cNvSpPr txBox="1"/>
          <p:nvPr>
            <p:custDataLst>
              <p:tags r:id="rId11"/>
            </p:custDataLst>
          </p:nvPr>
        </p:nvSpPr>
        <p:spPr>
          <a:xfrm>
            <a:off x="533400" y="228600"/>
            <a:ext cx="8738943" cy="61722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50000"/>
              </a:lnSpc>
              <a:spcBef>
                <a:spcPts val="0"/>
              </a:spcBef>
              <a:spcAft>
                <a:spcPts val="800"/>
              </a:spcAft>
              <a:buSzPct val="100000"/>
              <a:buNone/>
            </a:pPr>
            <a:r>
              <a:rPr lang="zh-CN" altLang="en-US" sz="2000" spc="22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一、信息化装备的内涵</a:t>
            </a:r>
            <a:endParaRPr lang="en-US" altLang="zh-CN" sz="2000" spc="22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50000"/>
              </a:lnSpc>
              <a:spcBef>
                <a:spcPts val="0"/>
              </a:spcBef>
              <a:spcAft>
                <a:spcPts val="800"/>
              </a:spcAft>
              <a:buSzPct val="100000"/>
              <a:buNone/>
            </a:pPr>
            <a:r>
              <a:rPr lang="zh-CN" altLang="en-US" sz="2000" spc="22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信息化</a:t>
            </a:r>
            <a:r>
              <a:rPr lang="zh-CN" altLang="en-US" sz="2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装备，是指建立在现代科学技术成就基础上，以信息技术为依托，在军事领域发展和应用的武器装备的总称</a:t>
            </a:r>
            <a:r>
              <a:rPr lang="zh-CN" altLang="en-US" sz="2000" spc="22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endParaRPr lang="en-US" altLang="zh-CN" sz="2000" spc="22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a:lnSpc>
                <a:spcPct val="150000"/>
              </a:lnSpc>
              <a:spcBef>
                <a:spcPts val="0"/>
              </a:spcBef>
              <a:spcAft>
                <a:spcPts val="800"/>
              </a:spcAft>
              <a:buSzPct val="100000"/>
            </a:pPr>
            <a:r>
              <a:rPr lang="zh-CN" altLang="en-US" sz="2000" spc="220" dirty="0" smtClean="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信息化</a:t>
            </a:r>
            <a:r>
              <a:rPr lang="zh-CN" altLang="en-US" sz="2000" spc="22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装备一方面是指武器装备的信息化，另一方面是信息装备的武器化。武器装备的信息化的内涵包括：一是对现有武器进行信息化改造，即对现有武器装备加装信息技术装置或将其与信息系统相连接，从而使武器装备的性能和作战效能得到成倍提高；二是研制、生产、装备新型信息化武器装备；三是对部队武器装备系统进行信息化建设。信息装备武器化，是指在战争形态的发展过程中，随着信息在战争中的地位作用的不断提高，信息装备系统直接应用于作战，因而成为具有破坏力特性的武器。在信息化战争中，信息和信息装备系统已成为一种很重要的武器，成为战斗力的重要构成要素。</a:t>
            </a:r>
            <a:endParaRPr lang="zh-CN" altLang="en-US" sz="2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1"/>
          <p:cNvPicPr>
            <a:picLocks noChangeAspect="1"/>
          </p:cNvPicPr>
          <p:nvPr>
            <p:custDataLst>
              <p:tags r:id="rId2"/>
            </p:custDataLst>
          </p:nvPr>
        </p:nvPicPr>
        <p:blipFill>
          <a:blip r:embed="rId22">
            <a:extLst>
              <a:ext uri="{96DAC541-7B7A-43D3-8B79-37D633B846F1}">
                <asvg:svgBlip xmlns:asvg="http://schemas.microsoft.com/office/drawing/2016/SVG/main" xmlns="" r:embed="rId23"/>
              </a:ext>
            </a:extLst>
          </a:blip>
          <a:stretch>
            <a:fillRect/>
          </a:stretch>
        </p:blipFill>
        <p:spPr>
          <a:xfrm>
            <a:off x="0" y="0"/>
            <a:ext cx="720090" cy="720090"/>
          </a:xfrm>
          <a:prstGeom prst="rect">
            <a:avLst/>
          </a:prstGeom>
        </p:spPr>
      </p:pic>
      <p:pic>
        <p:nvPicPr>
          <p:cNvPr id="16" name="图形 12"/>
          <p:cNvPicPr>
            <a:picLocks noChangeAspect="1"/>
          </p:cNvPicPr>
          <p:nvPr>
            <p:custDataLst>
              <p:tags r:id="rId3"/>
            </p:custDataLst>
          </p:nvPr>
        </p:nvPicPr>
        <p:blipFill>
          <a:blip r:embed="rId24">
            <a:extLst>
              <a:ext uri="{96DAC541-7B7A-43D3-8B79-37D633B846F1}">
                <asvg:svgBlip xmlns:asvg="http://schemas.microsoft.com/office/drawing/2016/SVG/main" xmlns="" r:embed="rId25"/>
              </a:ext>
            </a:extLst>
          </a:blip>
          <a:stretch>
            <a:fillRect/>
          </a:stretch>
        </p:blipFill>
        <p:spPr>
          <a:xfrm>
            <a:off x="11471910" y="6137910"/>
            <a:ext cx="720090" cy="720090"/>
          </a:xfrm>
          <a:prstGeom prst="rect">
            <a:avLst/>
          </a:prstGeom>
        </p:spPr>
      </p:pic>
      <p:cxnSp>
        <p:nvCxnSpPr>
          <p:cNvPr id="4" name="PA-直接连接符 9"/>
          <p:cNvCxnSpPr/>
          <p:nvPr>
            <p:custDataLst>
              <p:tags r:id="rId4"/>
            </p:custDataLst>
          </p:nvPr>
        </p:nvCxnSpPr>
        <p:spPr>
          <a:xfrm flipH="1" flipV="1">
            <a:off x="9601835" y="0"/>
            <a:ext cx="2557145" cy="2571115"/>
          </a:xfrm>
          <a:prstGeom prst="line">
            <a:avLst/>
          </a:prstGeom>
          <a:ln w="1270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PA-直角三角形 5"/>
          <p:cNvSpPr/>
          <p:nvPr>
            <p:custDataLst>
              <p:tags r:id="rId5"/>
            </p:custDataLst>
          </p:nvPr>
        </p:nvSpPr>
        <p:spPr>
          <a:xfrm>
            <a:off x="9923145" y="635"/>
            <a:ext cx="2268855" cy="2284730"/>
          </a:xfrm>
          <a:custGeom>
            <a:avLst/>
            <a:gdLst>
              <a:gd name="connsiteX0" fmla="*/ 0 w 2268855"/>
              <a:gd name="connsiteY0" fmla="*/ 0 h 2284730"/>
              <a:gd name="connsiteX1" fmla="*/ 2268855 w 2268855"/>
              <a:gd name="connsiteY1" fmla="*/ 0 h 2284730"/>
              <a:gd name="connsiteX2" fmla="*/ 2268855 w 2268855"/>
              <a:gd name="connsiteY2" fmla="*/ 2284730 h 2284730"/>
            </a:gdLst>
            <a:ahLst/>
            <a:cxnLst>
              <a:cxn ang="0">
                <a:pos x="connsiteX0" y="connsiteY0"/>
              </a:cxn>
              <a:cxn ang="0">
                <a:pos x="connsiteX1" y="connsiteY1"/>
              </a:cxn>
              <a:cxn ang="0">
                <a:pos x="connsiteX2" y="connsiteY2"/>
              </a:cxn>
            </a:cxnLst>
            <a:rect l="l" t="t" r="r" b="b"/>
            <a:pathLst>
              <a:path w="2268855" h="2284730">
                <a:moveTo>
                  <a:pt x="0" y="0"/>
                </a:moveTo>
                <a:lnTo>
                  <a:pt x="2268855" y="0"/>
                </a:lnTo>
                <a:lnTo>
                  <a:pt x="2268855" y="2284730"/>
                </a:lnTo>
                <a:close/>
              </a:path>
            </a:pathLst>
          </a:cu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6" name="PA-直角三角形 8"/>
          <p:cNvSpPr/>
          <p:nvPr>
            <p:custDataLst>
              <p:tags r:id="rId6"/>
            </p:custDataLst>
          </p:nvPr>
        </p:nvSpPr>
        <p:spPr>
          <a:xfrm>
            <a:off x="0" y="5401945"/>
            <a:ext cx="1459865" cy="1456055"/>
          </a:xfrm>
          <a:prstGeom prst="rtTriangle">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cxnSp>
        <p:nvCxnSpPr>
          <p:cNvPr id="7" name="PA-直接连接符 9"/>
          <p:cNvCxnSpPr/>
          <p:nvPr>
            <p:custDataLst>
              <p:tags r:id="rId7"/>
            </p:custDataLst>
          </p:nvPr>
        </p:nvCxnSpPr>
        <p:spPr>
          <a:xfrm flipH="1" flipV="1">
            <a:off x="10160" y="4983480"/>
            <a:ext cx="1980565" cy="1905000"/>
          </a:xfrm>
          <a:prstGeom prst="line">
            <a:avLst/>
          </a:prstGeom>
          <a:ln w="1270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8"/>
            </p:custDataLst>
          </p:nvPr>
        </p:nvSpPr>
        <p:spPr>
          <a:xfrm>
            <a:off x="609563" y="990608"/>
            <a:ext cx="6324637" cy="762000"/>
          </a:xfrm>
          <a:prstGeom prst="rect">
            <a:avLst/>
          </a:prstGeom>
          <a:noFill/>
        </p:spPr>
        <p:txBody>
          <a:bodyPr wrap="square" lIns="63500" tIns="25400" rIns="63500" bIns="25400" rtlCol="0" anchor="t" anchorCtr="0">
            <a:normAutofit/>
          </a:bodyPr>
          <a:lstStyle/>
          <a:p>
            <a:pPr marL="0" indent="0" algn="ctr">
              <a:lnSpc>
                <a:spcPct val="100000"/>
              </a:lnSpc>
              <a:spcBef>
                <a:spcPts val="0"/>
              </a:spcBef>
              <a:spcAft>
                <a:spcPts val="0"/>
              </a:spcAft>
              <a:buSzPct val="100000"/>
              <a:buNone/>
            </a:pPr>
            <a:r>
              <a:rPr lang="en-US" altLang="zh-CN" sz="2400" b="1" spc="290" dirty="0" smtClean="0">
                <a:solidFill>
                  <a:schemeClr val="accent1">
                    <a:lumMod val="50000"/>
                  </a:schemeClr>
                </a:solidFill>
                <a:uFillTx/>
                <a:latin typeface="汉仪旗黑-85S" panose="00020600040101010101" pitchFamily="18" charset="-122"/>
                <a:ea typeface="汉仪旗黑-85S" panose="00020600040101010101" pitchFamily="18" charset="-122"/>
                <a:cs typeface="汉仪旗黑-85S" panose="00020600040101010101" pitchFamily="18" charset="-122"/>
              </a:rPr>
              <a:t>2.</a:t>
            </a:r>
            <a:r>
              <a:rPr lang="zh-CN" altLang="en-US" sz="2400" b="1" spc="290" dirty="0" smtClean="0">
                <a:solidFill>
                  <a:schemeClr val="accent1">
                    <a:lumMod val="50000"/>
                  </a:schemeClr>
                </a:solidFill>
                <a:uFillTx/>
                <a:latin typeface="汉仪旗黑-85S" panose="00020600040101010101" pitchFamily="18" charset="-122"/>
                <a:ea typeface="汉仪旗黑-85S" panose="00020600040101010101" pitchFamily="18" charset="-122"/>
                <a:cs typeface="汉仪旗黑-85S" panose="00020600040101010101" pitchFamily="18" charset="-122"/>
              </a:rPr>
              <a:t>指挥员</a:t>
            </a:r>
            <a:r>
              <a:rPr lang="zh-CN" altLang="en-US" sz="2400" b="1" spc="290" dirty="0">
                <a:solidFill>
                  <a:schemeClr val="accent1">
                    <a:lumMod val="50000"/>
                  </a:schemeClr>
                </a:solidFill>
                <a:uFillTx/>
                <a:latin typeface="汉仪旗黑-85S" panose="00020600040101010101" pitchFamily="18" charset="-122"/>
                <a:ea typeface="汉仪旗黑-85S" panose="00020600040101010101" pitchFamily="18" charset="-122"/>
                <a:cs typeface="汉仪旗黑-85S" panose="00020600040101010101" pitchFamily="18" charset="-122"/>
              </a:rPr>
              <a:t>在C³I系统中的作用</a:t>
            </a:r>
          </a:p>
        </p:txBody>
      </p:sp>
      <p:sp>
        <p:nvSpPr>
          <p:cNvPr id="10" name="椭圆 9"/>
          <p:cNvSpPr/>
          <p:nvPr>
            <p:custDataLst>
              <p:tags r:id="rId9"/>
            </p:custDataLst>
          </p:nvPr>
        </p:nvSpPr>
        <p:spPr>
          <a:xfrm>
            <a:off x="7711232" y="2498497"/>
            <a:ext cx="3738259" cy="3738259"/>
          </a:xfrm>
          <a:prstGeom prst="ellipse">
            <a:avLst/>
          </a:prstGeom>
          <a:solidFill>
            <a:schemeClr val="accent1"/>
          </a:solidFill>
          <a:ln w="12700" cap="rnd">
            <a:noFill/>
            <a:prstDash val="solid"/>
            <a:round/>
          </a:ln>
          <a:effectLst>
            <a:outerShdw blurRad="330200" dist="127000" algn="ctr"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1" name="椭圆 10"/>
          <p:cNvSpPr/>
          <p:nvPr>
            <p:custDataLst>
              <p:tags r:id="rId10"/>
            </p:custDataLst>
          </p:nvPr>
        </p:nvSpPr>
        <p:spPr>
          <a:xfrm>
            <a:off x="8932685" y="1981200"/>
            <a:ext cx="1295353" cy="1295353"/>
          </a:xfrm>
          <a:prstGeom prst="ellipse">
            <a:avLst/>
          </a:prstGeom>
          <a:solidFill>
            <a:schemeClr val="lt1"/>
          </a:solidFill>
          <a:ln w="12700" cap="rnd">
            <a:noFill/>
            <a:prstDash val="solid"/>
            <a:round/>
          </a:ln>
          <a:effectLst>
            <a:outerShdw blurRad="254000" dist="127000" algn="ctr" rotWithShape="0">
              <a:schemeClr val="lt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2" name="椭圆 11"/>
          <p:cNvSpPr/>
          <p:nvPr>
            <p:custDataLst>
              <p:tags r:id="rId11"/>
            </p:custDataLst>
          </p:nvPr>
        </p:nvSpPr>
        <p:spPr>
          <a:xfrm>
            <a:off x="9067816" y="2117386"/>
            <a:ext cx="1024036" cy="1024036"/>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400" b="1">
                <a:solidFill>
                  <a:schemeClr val="lt1"/>
                </a:solidFill>
                <a:latin typeface="微软雅黑" panose="020B0503020204020204" charset="-122"/>
                <a:ea typeface="微软雅黑" panose="020B0503020204020204" charset="-122"/>
              </a:rPr>
              <a:t>3</a:t>
            </a:r>
          </a:p>
        </p:txBody>
      </p:sp>
      <p:sp>
        <p:nvSpPr>
          <p:cNvPr id="14" name="文本框 13"/>
          <p:cNvSpPr txBox="1"/>
          <p:nvPr>
            <p:custDataLst>
              <p:tags r:id="rId12"/>
            </p:custDataLst>
          </p:nvPr>
        </p:nvSpPr>
        <p:spPr>
          <a:xfrm>
            <a:off x="8228529" y="3506697"/>
            <a:ext cx="2702610" cy="1747195"/>
          </a:xfrm>
          <a:prstGeom prst="rect">
            <a:avLst/>
          </a:prstGeom>
          <a:noFill/>
        </p:spPr>
        <p:txBody>
          <a:bodyPr wrap="square" rtlCol="0" anchor="ctr" anchorCtr="0">
            <a:normAutofit/>
          </a:bodyPr>
          <a:lstStyle/>
          <a:p>
            <a:pPr marL="0" lvl="0" indent="0" algn="ctr">
              <a:lnSpc>
                <a:spcPct val="100000"/>
              </a:lnSpc>
              <a:spcBef>
                <a:spcPts val="0"/>
              </a:spcBef>
              <a:spcAft>
                <a:spcPts val="800"/>
              </a:spcAft>
              <a:buSzPct val="100000"/>
            </a:pPr>
            <a:r>
              <a:rPr lang="zh-CN" altLang="en-US" sz="2800" b="1" spc="320" dirty="0">
                <a:solidFill>
                  <a:schemeClr val="lt1"/>
                </a:solidFill>
                <a:uFillTx/>
                <a:latin typeface="微软雅黑" panose="020B0503020204020204" charset="-122"/>
                <a:ea typeface="微软雅黑" panose="020B0503020204020204" charset="-122"/>
              </a:rPr>
              <a:t>增效作用</a:t>
            </a:r>
          </a:p>
        </p:txBody>
      </p:sp>
      <p:sp>
        <p:nvSpPr>
          <p:cNvPr id="104" name="椭圆 103"/>
          <p:cNvSpPr/>
          <p:nvPr>
            <p:custDataLst>
              <p:tags r:id="rId13"/>
            </p:custDataLst>
          </p:nvPr>
        </p:nvSpPr>
        <p:spPr>
          <a:xfrm>
            <a:off x="4208396" y="2498497"/>
            <a:ext cx="3738259" cy="3738259"/>
          </a:xfrm>
          <a:prstGeom prst="ellipse">
            <a:avLst/>
          </a:prstGeom>
          <a:solidFill>
            <a:schemeClr val="lt1"/>
          </a:solidFill>
          <a:ln w="12700" cap="rnd">
            <a:noFill/>
            <a:prstDash val="solid"/>
            <a:round/>
          </a:ln>
          <a:effectLst>
            <a:outerShdw blurRad="330200" dist="127000" algn="ctr"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06" name="椭圆 105"/>
          <p:cNvSpPr/>
          <p:nvPr>
            <p:custDataLst>
              <p:tags r:id="rId14"/>
            </p:custDataLst>
          </p:nvPr>
        </p:nvSpPr>
        <p:spPr>
          <a:xfrm>
            <a:off x="5429849" y="1981200"/>
            <a:ext cx="1295353" cy="1295353"/>
          </a:xfrm>
          <a:prstGeom prst="ellipse">
            <a:avLst/>
          </a:prstGeom>
          <a:solidFill>
            <a:schemeClr val="lt1"/>
          </a:solidFill>
          <a:ln w="12700" cap="rnd">
            <a:noFill/>
            <a:prstDash val="solid"/>
            <a:round/>
          </a:ln>
          <a:effectLst>
            <a:outerShdw blurRad="254000" dist="127000" algn="ctr" rotWithShape="0">
              <a:schemeClr val="lt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07" name="椭圆 106"/>
          <p:cNvSpPr/>
          <p:nvPr>
            <p:custDataLst>
              <p:tags r:id="rId15"/>
            </p:custDataLst>
          </p:nvPr>
        </p:nvSpPr>
        <p:spPr>
          <a:xfrm>
            <a:off x="5566035" y="2117386"/>
            <a:ext cx="1022980" cy="102298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400" b="1">
                <a:solidFill>
                  <a:schemeClr val="lt1"/>
                </a:solidFill>
                <a:latin typeface="微软雅黑" panose="020B0503020204020204" charset="-122"/>
                <a:ea typeface="微软雅黑" panose="020B0503020204020204" charset="-122"/>
              </a:rPr>
              <a:t>2</a:t>
            </a:r>
          </a:p>
        </p:txBody>
      </p:sp>
      <p:sp>
        <p:nvSpPr>
          <p:cNvPr id="62" name="椭圆 61"/>
          <p:cNvSpPr/>
          <p:nvPr>
            <p:custDataLst>
              <p:tags r:id="rId16"/>
            </p:custDataLst>
          </p:nvPr>
        </p:nvSpPr>
        <p:spPr>
          <a:xfrm>
            <a:off x="743565" y="2498497"/>
            <a:ext cx="3738259" cy="3738259"/>
          </a:xfrm>
          <a:prstGeom prst="ellipse">
            <a:avLst/>
          </a:prstGeom>
          <a:solidFill>
            <a:schemeClr val="accent1"/>
          </a:solidFill>
          <a:ln w="12700" cap="rnd">
            <a:noFill/>
            <a:prstDash val="solid"/>
            <a:round/>
          </a:ln>
          <a:effectLst>
            <a:outerShdw blurRad="330200" dist="127000" algn="ctr"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64" name="椭圆 63"/>
          <p:cNvSpPr/>
          <p:nvPr>
            <p:custDataLst>
              <p:tags r:id="rId17"/>
            </p:custDataLst>
          </p:nvPr>
        </p:nvSpPr>
        <p:spPr>
          <a:xfrm>
            <a:off x="1965018" y="1981200"/>
            <a:ext cx="1295353" cy="1295353"/>
          </a:xfrm>
          <a:prstGeom prst="ellipse">
            <a:avLst/>
          </a:prstGeom>
          <a:solidFill>
            <a:schemeClr val="lt1"/>
          </a:solidFill>
          <a:ln w="12700" cap="rnd">
            <a:noFill/>
            <a:prstDash val="solid"/>
            <a:round/>
          </a:ln>
          <a:effectLst>
            <a:outerShdw blurRad="254000" dist="127000" algn="ctr" rotWithShape="0">
              <a:schemeClr val="lt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66" name="椭圆 65"/>
          <p:cNvSpPr/>
          <p:nvPr>
            <p:custDataLst>
              <p:tags r:id="rId18"/>
            </p:custDataLst>
          </p:nvPr>
        </p:nvSpPr>
        <p:spPr>
          <a:xfrm>
            <a:off x="2100148" y="2117386"/>
            <a:ext cx="1024036" cy="1024036"/>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400" b="1">
                <a:solidFill>
                  <a:schemeClr val="lt1"/>
                </a:solidFill>
                <a:latin typeface="微软雅黑" panose="020B0503020204020204" charset="-122"/>
                <a:ea typeface="微软雅黑" panose="020B0503020204020204" charset="-122"/>
              </a:rPr>
              <a:t>1</a:t>
            </a:r>
          </a:p>
        </p:txBody>
      </p:sp>
      <p:sp>
        <p:nvSpPr>
          <p:cNvPr id="69" name="文本框 68"/>
          <p:cNvSpPr txBox="1"/>
          <p:nvPr>
            <p:custDataLst>
              <p:tags r:id="rId19"/>
            </p:custDataLst>
          </p:nvPr>
        </p:nvSpPr>
        <p:spPr>
          <a:xfrm>
            <a:off x="1260861" y="3506697"/>
            <a:ext cx="2702610" cy="1747195"/>
          </a:xfrm>
          <a:prstGeom prst="rect">
            <a:avLst/>
          </a:prstGeom>
          <a:noFill/>
        </p:spPr>
        <p:txBody>
          <a:bodyPr wrap="square" rtlCol="0" anchor="ctr" anchorCtr="0">
            <a:normAutofit/>
          </a:bodyPr>
          <a:lstStyle/>
          <a:p>
            <a:pPr marL="0" lvl="0" indent="0" algn="ctr">
              <a:lnSpc>
                <a:spcPct val="100000"/>
              </a:lnSpc>
              <a:spcBef>
                <a:spcPts val="0"/>
              </a:spcBef>
              <a:spcAft>
                <a:spcPts val="800"/>
              </a:spcAft>
              <a:buSzPct val="100000"/>
            </a:pPr>
            <a:r>
              <a:rPr lang="zh-CN" altLang="en-US" sz="2800" b="1" spc="320" dirty="0">
                <a:solidFill>
                  <a:schemeClr val="lt1"/>
                </a:solidFill>
                <a:uFillTx/>
                <a:latin typeface="微软雅黑" panose="020B0503020204020204" charset="-122"/>
                <a:ea typeface="微软雅黑" panose="020B0503020204020204" charset="-122"/>
              </a:rPr>
              <a:t>决策作用</a:t>
            </a:r>
          </a:p>
        </p:txBody>
      </p:sp>
      <p:sp>
        <p:nvSpPr>
          <p:cNvPr id="15" name="文本框 14"/>
          <p:cNvSpPr txBox="1"/>
          <p:nvPr>
            <p:custDataLst>
              <p:tags r:id="rId20"/>
            </p:custDataLst>
          </p:nvPr>
        </p:nvSpPr>
        <p:spPr>
          <a:xfrm>
            <a:off x="4725692" y="3506697"/>
            <a:ext cx="2702610" cy="1747195"/>
          </a:xfrm>
          <a:prstGeom prst="rect">
            <a:avLst/>
          </a:prstGeom>
          <a:noFill/>
        </p:spPr>
        <p:txBody>
          <a:bodyPr wrap="square" rtlCol="0" anchor="ctr" anchorCtr="0">
            <a:normAutofit/>
          </a:bodyPr>
          <a:lstStyle/>
          <a:p>
            <a:pPr marL="0" lvl="0" indent="0" algn="ctr">
              <a:lnSpc>
                <a:spcPct val="100000"/>
              </a:lnSpc>
              <a:spcBef>
                <a:spcPts val="0"/>
              </a:spcBef>
              <a:spcAft>
                <a:spcPts val="800"/>
              </a:spcAft>
              <a:buSzPct val="100000"/>
            </a:pPr>
            <a:r>
              <a:rPr lang="zh-CN" altLang="en-US" sz="2800" b="1" spc="320" dirty="0">
                <a:solidFill>
                  <a:schemeClr val="accent1">
                    <a:lumMod val="75000"/>
                  </a:schemeClr>
                </a:solidFill>
                <a:uFillTx/>
                <a:latin typeface="微软雅黑" panose="020B0503020204020204" charset="-122"/>
                <a:ea typeface="微软雅黑" panose="020B0503020204020204" charset="-122"/>
              </a:rPr>
              <a:t>主导作用</a:t>
            </a: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3505200" y="2667000"/>
            <a:ext cx="8153400" cy="851605"/>
          </a:xfrm>
          <a:prstGeom prst="rect">
            <a:avLst/>
          </a:prstGeom>
          <a:noFill/>
          <a:ln>
            <a:noFill/>
          </a:ln>
        </p:spPr>
        <p:txBody>
          <a:bodyPr wrap="square" rtlCol="0" anchor="t" anchorCtr="0">
            <a:normAutofit fontScale="62500" lnSpcReduction="20000"/>
          </a:bodyPr>
          <a:lstStyle/>
          <a:p>
            <a:pPr marL="0" indent="0" algn="l">
              <a:lnSpc>
                <a:spcPct val="100000"/>
              </a:lnSpc>
              <a:spcBef>
                <a:spcPts val="0"/>
              </a:spcBef>
              <a:spcAft>
                <a:spcPts val="0"/>
              </a:spcAft>
              <a:buSzPct val="100000"/>
              <a:buNone/>
            </a:pPr>
            <a:r>
              <a:rPr kumimoji="1" lang="zh-CN" altLang="en-US" sz="6500" b="1" spc="600" dirty="0" smtClean="0">
                <a:solidFill>
                  <a:schemeClr val="accent1">
                    <a:lumMod val="50000"/>
                  </a:schemeClr>
                </a:solidFill>
                <a:latin typeface="微软雅黑" panose="020B0503020204020204" charset="-122"/>
                <a:ea typeface="微软雅黑" panose="020B0503020204020204" charset="-122"/>
              </a:rPr>
              <a:t>二、指挥</a:t>
            </a:r>
            <a:r>
              <a:rPr kumimoji="1" lang="zh-CN" altLang="en-US" sz="6500" b="1" spc="600" dirty="0">
                <a:solidFill>
                  <a:schemeClr val="accent1">
                    <a:lumMod val="50000"/>
                  </a:schemeClr>
                </a:solidFill>
                <a:latin typeface="微软雅黑" panose="020B0503020204020204" charset="-122"/>
                <a:ea typeface="微软雅黑" panose="020B0503020204020204" charset="-122"/>
              </a:rPr>
              <a:t>控制系统的发展趋势</a:t>
            </a:r>
          </a:p>
        </p:txBody>
      </p:sp>
      <p:cxnSp>
        <p:nvCxnSpPr>
          <p:cNvPr id="6" name="直线连接符 5"/>
          <p:cNvCxnSpPr/>
          <p:nvPr>
            <p:custDataLst>
              <p:tags r:id="rId3"/>
            </p:custDataLst>
          </p:nvPr>
        </p:nvCxnSpPr>
        <p:spPr>
          <a:xfrm>
            <a:off x="3763705" y="3461279"/>
            <a:ext cx="7376947" cy="0"/>
          </a:xfrm>
          <a:prstGeom prst="line">
            <a:avLst/>
          </a:prstGeom>
          <a:ln w="412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1066800"/>
            <a:ext cx="12192000" cy="472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12" name="图形 11"/>
          <p:cNvPicPr>
            <a:picLocks noChangeAspect="1"/>
          </p:cNvPicPr>
          <p:nvPr>
            <p:custDataLst>
              <p:tags r:id="rId3"/>
            </p:custDataLst>
          </p:nvPr>
        </p:nvPicPr>
        <p:blipFill>
          <a:blip r:embed="rId8">
            <a:extLst>
              <a:ext uri="{96DAC541-7B7A-43D3-8B79-37D633B846F1}">
                <asvg:svgBlip xmlns:asvg="http://schemas.microsoft.com/office/drawing/2016/SVG/main" xmlns="" r:embed="rId9"/>
              </a:ext>
            </a:extLst>
          </a:blip>
          <a:stretch>
            <a:fillRect/>
          </a:stretch>
        </p:blipFill>
        <p:spPr>
          <a:xfrm>
            <a:off x="10436061" y="-10801"/>
            <a:ext cx="1753527" cy="1753527"/>
          </a:xfrm>
          <a:prstGeom prst="rect">
            <a:avLst/>
          </a:prstGeom>
        </p:spPr>
      </p:pic>
      <p:pic>
        <p:nvPicPr>
          <p:cNvPr id="13" name="图形 12"/>
          <p:cNvPicPr>
            <a:picLocks noChangeAspect="1"/>
          </p:cNvPicPr>
          <p:nvPr>
            <p:custDataLst>
              <p:tags r:id="rId4"/>
            </p:custDataLst>
          </p:nvPr>
        </p:nvPicPr>
        <p:blipFill>
          <a:blip r:embed="rId10">
            <a:extLst>
              <a:ext uri="{96DAC541-7B7A-43D3-8B79-37D633B846F1}">
                <asvg:svgBlip xmlns:asvg="http://schemas.microsoft.com/office/drawing/2016/SVG/main" xmlns="" r:embed="rId11"/>
              </a:ext>
            </a:extLst>
          </a:blip>
          <a:stretch>
            <a:fillRect/>
          </a:stretch>
        </p:blipFill>
        <p:spPr>
          <a:xfrm>
            <a:off x="0" y="5104461"/>
            <a:ext cx="1753527" cy="1753527"/>
          </a:xfrm>
          <a:prstGeom prst="rect">
            <a:avLst/>
          </a:prstGeom>
        </p:spPr>
      </p:pic>
      <p:sp>
        <p:nvSpPr>
          <p:cNvPr id="11" name="Title 6"/>
          <p:cNvSpPr txBox="1"/>
          <p:nvPr>
            <p:custDataLst>
              <p:tags r:id="rId5"/>
            </p:custDataLst>
          </p:nvPr>
        </p:nvSpPr>
        <p:spPr>
          <a:xfrm>
            <a:off x="1143000" y="1066800"/>
            <a:ext cx="3810000" cy="926452"/>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pPr>
            <a:r>
              <a:rPr kumimoji="0" lang="zh-CN" altLang="en-US" sz="2800" b="1" i="0" spc="280" noProof="0" dirty="0">
                <a:ln w="3175">
                  <a:noFill/>
                  <a:prstDash val="dash"/>
                </a:ln>
                <a:solidFill>
                  <a:schemeClr val="dk1"/>
                </a:solidFill>
                <a:effectLst/>
                <a:uLnTx/>
                <a:uFillTx/>
                <a:latin typeface="汉仪旗黑-85S" panose="00020600040101010101" pitchFamily="18" charset="-122"/>
                <a:ea typeface="汉仪旗黑-85S" panose="00020600040101010101" pitchFamily="18" charset="-122"/>
                <a:cs typeface="微软雅黑" panose="020B0503020204020204" charset="-122"/>
              </a:rPr>
              <a:t>（一）一体化</a:t>
            </a:r>
          </a:p>
        </p:txBody>
      </p:sp>
      <p:sp>
        <p:nvSpPr>
          <p:cNvPr id="14" name="Title 6"/>
          <p:cNvSpPr txBox="1"/>
          <p:nvPr>
            <p:custDataLst>
              <p:tags r:id="rId6"/>
            </p:custDataLst>
          </p:nvPr>
        </p:nvSpPr>
        <p:spPr>
          <a:xfrm>
            <a:off x="1600200" y="2445042"/>
            <a:ext cx="8458200" cy="296485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20000"/>
              </a:lnSpc>
              <a:spcBef>
                <a:spcPts val="0"/>
              </a:spcBef>
              <a:spcAft>
                <a:spcPts val="800"/>
              </a:spcAft>
              <a:buSzPct val="100000"/>
            </a:pPr>
            <a:r>
              <a:rPr lang="zh-CN" altLang="en-US" sz="2400" spc="1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尽管</a:t>
            </a:r>
            <a:r>
              <a:rPr lang="zh-CN" alt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外层空间军事化已有 40 多年的历史了，但迄今为止，各国的 C³I 系统主要仍是沿地球表面配置的。随着航天技术和航海技术的发展，C³I 系统平面配置的格局将被打破，而代之以一种从外层空间到海洋深处的立体配置。</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1066800"/>
            <a:ext cx="12192000" cy="472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12" name="图形 11"/>
          <p:cNvPicPr>
            <a:picLocks noChangeAspect="1"/>
          </p:cNvPicPr>
          <p:nvPr>
            <p:custDataLst>
              <p:tags r:id="rId3"/>
            </p:custDataLst>
          </p:nvPr>
        </p:nvPicPr>
        <p:blipFill>
          <a:blip r:embed="rId8">
            <a:extLst>
              <a:ext uri="{96DAC541-7B7A-43D3-8B79-37D633B846F1}">
                <asvg:svgBlip xmlns:asvg="http://schemas.microsoft.com/office/drawing/2016/SVG/main" xmlns="" r:embed="rId9"/>
              </a:ext>
            </a:extLst>
          </a:blip>
          <a:stretch>
            <a:fillRect/>
          </a:stretch>
        </p:blipFill>
        <p:spPr>
          <a:xfrm>
            <a:off x="10436061" y="-10801"/>
            <a:ext cx="1753527" cy="1753527"/>
          </a:xfrm>
          <a:prstGeom prst="rect">
            <a:avLst/>
          </a:prstGeom>
        </p:spPr>
      </p:pic>
      <p:pic>
        <p:nvPicPr>
          <p:cNvPr id="13" name="图形 12"/>
          <p:cNvPicPr>
            <a:picLocks noChangeAspect="1"/>
          </p:cNvPicPr>
          <p:nvPr>
            <p:custDataLst>
              <p:tags r:id="rId4"/>
            </p:custDataLst>
          </p:nvPr>
        </p:nvPicPr>
        <p:blipFill>
          <a:blip r:embed="rId10">
            <a:extLst>
              <a:ext uri="{96DAC541-7B7A-43D3-8B79-37D633B846F1}">
                <asvg:svgBlip xmlns:asvg="http://schemas.microsoft.com/office/drawing/2016/SVG/main" xmlns="" r:embed="rId11"/>
              </a:ext>
            </a:extLst>
          </a:blip>
          <a:stretch>
            <a:fillRect/>
          </a:stretch>
        </p:blipFill>
        <p:spPr>
          <a:xfrm>
            <a:off x="0" y="5104461"/>
            <a:ext cx="1753527" cy="1753527"/>
          </a:xfrm>
          <a:prstGeom prst="rect">
            <a:avLst/>
          </a:prstGeom>
        </p:spPr>
      </p:pic>
      <p:sp>
        <p:nvSpPr>
          <p:cNvPr id="11" name="Title 6"/>
          <p:cNvSpPr txBox="1"/>
          <p:nvPr>
            <p:custDataLst>
              <p:tags r:id="rId5"/>
            </p:custDataLst>
          </p:nvPr>
        </p:nvSpPr>
        <p:spPr>
          <a:xfrm>
            <a:off x="1295400" y="1398568"/>
            <a:ext cx="4342787" cy="68831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pPr>
            <a:r>
              <a:rPr kumimoji="0" lang="zh-CN" altLang="en-US" sz="2800" b="1" i="0" spc="280" noProof="0" dirty="0">
                <a:ln w="3175">
                  <a:noFill/>
                  <a:prstDash val="dash"/>
                </a:ln>
                <a:solidFill>
                  <a:schemeClr val="dk1"/>
                </a:solidFill>
                <a:effectLst/>
                <a:uLnTx/>
                <a:uFillTx/>
                <a:latin typeface="汉仪旗黑-85S" panose="00020600040101010101" pitchFamily="18" charset="-122"/>
                <a:ea typeface="汉仪旗黑-85S" panose="00020600040101010101" pitchFamily="18" charset="-122"/>
                <a:cs typeface="微软雅黑" panose="020B0503020204020204" charset="-122"/>
              </a:rPr>
              <a:t>（二）生存化</a:t>
            </a:r>
          </a:p>
        </p:txBody>
      </p:sp>
      <p:sp>
        <p:nvSpPr>
          <p:cNvPr id="14" name="Title 6"/>
          <p:cNvSpPr txBox="1"/>
          <p:nvPr>
            <p:custDataLst>
              <p:tags r:id="rId6"/>
            </p:custDataLst>
          </p:nvPr>
        </p:nvSpPr>
        <p:spPr>
          <a:xfrm>
            <a:off x="1219324" y="2282800"/>
            <a:ext cx="9753353" cy="336108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20000"/>
              </a:lnSpc>
              <a:spcBef>
                <a:spcPts val="0"/>
              </a:spcBef>
              <a:spcAft>
                <a:spcPts val="800"/>
              </a:spcAft>
              <a:buSzPct val="100000"/>
            </a:pPr>
            <a:r>
              <a:rPr lang="zh-CN" altLang="en-US" sz="2200" spc="14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由于 </a:t>
            </a:r>
            <a:r>
              <a:rPr lang="zh-CN" altLang="en-US" sz="22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C³I 系统的作用至关重要，是战争双方力量力争要压制和摧毁的目标，因而提高 C³I 系统的抗毁性和生存能力显得格外迫切。在未来的战争中，C³I 系统面临着空前多的威胁，包括各种武器系统、各种电子干扰手段以及核爆炸产生的冲击波、光辐射、核辐射和核电磁脉冲效应等。如核电磁脉冲对 C³I 系统的破坏力就极大。提高 C³I 系统生存能力的另一条途径是 C³I 系统由集中式向分布式体制发展。</a:t>
            </a: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1066800"/>
            <a:ext cx="12192000" cy="472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12" name="图形 11"/>
          <p:cNvPicPr>
            <a:picLocks noChangeAspect="1"/>
          </p:cNvPicPr>
          <p:nvPr>
            <p:custDataLst>
              <p:tags r:id="rId3"/>
            </p:custDataLst>
          </p:nvPr>
        </p:nvPicPr>
        <p:blipFill>
          <a:blip r:embed="rId8">
            <a:extLst>
              <a:ext uri="{96DAC541-7B7A-43D3-8B79-37D633B846F1}">
                <asvg:svgBlip xmlns:asvg="http://schemas.microsoft.com/office/drawing/2016/SVG/main" xmlns="" r:embed="rId9"/>
              </a:ext>
            </a:extLst>
          </a:blip>
          <a:stretch>
            <a:fillRect/>
          </a:stretch>
        </p:blipFill>
        <p:spPr>
          <a:xfrm>
            <a:off x="10436061" y="-10801"/>
            <a:ext cx="1753527" cy="1753527"/>
          </a:xfrm>
          <a:prstGeom prst="rect">
            <a:avLst/>
          </a:prstGeom>
        </p:spPr>
      </p:pic>
      <p:pic>
        <p:nvPicPr>
          <p:cNvPr id="13" name="图形 12"/>
          <p:cNvPicPr>
            <a:picLocks noChangeAspect="1"/>
          </p:cNvPicPr>
          <p:nvPr>
            <p:custDataLst>
              <p:tags r:id="rId4"/>
            </p:custDataLst>
          </p:nvPr>
        </p:nvPicPr>
        <p:blipFill>
          <a:blip r:embed="rId10">
            <a:extLst>
              <a:ext uri="{96DAC541-7B7A-43D3-8B79-37D633B846F1}">
                <asvg:svgBlip xmlns:asvg="http://schemas.microsoft.com/office/drawing/2016/SVG/main" xmlns="" r:embed="rId11"/>
              </a:ext>
            </a:extLst>
          </a:blip>
          <a:stretch>
            <a:fillRect/>
          </a:stretch>
        </p:blipFill>
        <p:spPr>
          <a:xfrm>
            <a:off x="0" y="5104461"/>
            <a:ext cx="1753527" cy="1753527"/>
          </a:xfrm>
          <a:prstGeom prst="rect">
            <a:avLst/>
          </a:prstGeom>
        </p:spPr>
      </p:pic>
      <p:sp>
        <p:nvSpPr>
          <p:cNvPr id="11" name="Title 6"/>
          <p:cNvSpPr txBox="1"/>
          <p:nvPr>
            <p:custDataLst>
              <p:tags r:id="rId5"/>
            </p:custDataLst>
          </p:nvPr>
        </p:nvSpPr>
        <p:spPr>
          <a:xfrm>
            <a:off x="1213680" y="1130611"/>
            <a:ext cx="2971187" cy="61211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pPr>
            <a:r>
              <a:rPr kumimoji="0" lang="zh-CN" altLang="en-US" sz="2800" b="1" i="0" spc="280" noProof="0" dirty="0">
                <a:ln w="3175">
                  <a:noFill/>
                  <a:prstDash val="dash"/>
                </a:ln>
                <a:solidFill>
                  <a:schemeClr val="dk1"/>
                </a:solidFill>
                <a:effectLst/>
                <a:uLnTx/>
                <a:uFillTx/>
                <a:latin typeface="汉仪旗黑-85S" panose="00020600040101010101" pitchFamily="18" charset="-122"/>
                <a:ea typeface="汉仪旗黑-85S" panose="00020600040101010101" pitchFamily="18" charset="-122"/>
                <a:cs typeface="微软雅黑" panose="020B0503020204020204" charset="-122"/>
              </a:rPr>
              <a:t>（三）数字化</a:t>
            </a:r>
          </a:p>
        </p:txBody>
      </p:sp>
      <p:sp>
        <p:nvSpPr>
          <p:cNvPr id="14" name="Title 6"/>
          <p:cNvSpPr txBox="1"/>
          <p:nvPr>
            <p:custDataLst>
              <p:tags r:id="rId6"/>
            </p:custDataLst>
          </p:nvPr>
        </p:nvSpPr>
        <p:spPr>
          <a:xfrm>
            <a:off x="876764" y="1828800"/>
            <a:ext cx="10248436" cy="3275661"/>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20000"/>
              </a:lnSpc>
              <a:spcBef>
                <a:spcPts val="0"/>
              </a:spcBef>
              <a:spcAft>
                <a:spcPts val="800"/>
              </a:spcAft>
              <a:buSzPct val="100000"/>
            </a:pPr>
            <a:r>
              <a:rPr lang="zh-CN" altLang="en-US" sz="2000" spc="12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在 </a:t>
            </a:r>
            <a:r>
              <a:rPr lang="zh-CN" alt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C³I 系统中，通信对象不仅限于人与人之间，而且主要是人与计算机、计算机与计算机之间的通信。系统中仍采用传统的模拟通信方式，显然完不成信息传递任务，必须采用一种人和计算机都能接受的“共同语言”，那就是数字通信。由于数字通信传输的是数字脉冲信号，因而数字通信系统把原来的各种通信方式，如传送文字的电报、传送声音的电话以及传送图像的电视、传真等等，都统一起来，只用一个数字通信系统就可以传送各种信息了。而且在交换、同步等问题解决之后，不同信息间的相互转接问题就变得很容易了。尤其是当数字通信与 C³I 系统连用之后，大量信息传递、处理及应用都可以迅速完成。</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1066800"/>
            <a:ext cx="12192000" cy="472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12" name="图形 11"/>
          <p:cNvPicPr>
            <a:picLocks noChangeAspect="1"/>
          </p:cNvPicPr>
          <p:nvPr>
            <p:custDataLst>
              <p:tags r:id="rId3"/>
            </p:custDataLst>
          </p:nvPr>
        </p:nvPicPr>
        <p:blipFill>
          <a:blip r:embed="rId8">
            <a:extLst>
              <a:ext uri="{96DAC541-7B7A-43D3-8B79-37D633B846F1}">
                <asvg:svgBlip xmlns:asvg="http://schemas.microsoft.com/office/drawing/2016/SVG/main" xmlns="" r:embed="rId9"/>
              </a:ext>
            </a:extLst>
          </a:blip>
          <a:stretch>
            <a:fillRect/>
          </a:stretch>
        </p:blipFill>
        <p:spPr>
          <a:xfrm>
            <a:off x="10436061" y="-10801"/>
            <a:ext cx="1753527" cy="1753527"/>
          </a:xfrm>
          <a:prstGeom prst="rect">
            <a:avLst/>
          </a:prstGeom>
        </p:spPr>
      </p:pic>
      <p:pic>
        <p:nvPicPr>
          <p:cNvPr id="13" name="图形 12"/>
          <p:cNvPicPr>
            <a:picLocks noChangeAspect="1"/>
          </p:cNvPicPr>
          <p:nvPr>
            <p:custDataLst>
              <p:tags r:id="rId4"/>
            </p:custDataLst>
          </p:nvPr>
        </p:nvPicPr>
        <p:blipFill>
          <a:blip r:embed="rId10">
            <a:extLst>
              <a:ext uri="{96DAC541-7B7A-43D3-8B79-37D633B846F1}">
                <asvg:svgBlip xmlns:asvg="http://schemas.microsoft.com/office/drawing/2016/SVG/main" xmlns="" r:embed="rId11"/>
              </a:ext>
            </a:extLst>
          </a:blip>
          <a:stretch>
            <a:fillRect/>
          </a:stretch>
        </p:blipFill>
        <p:spPr>
          <a:xfrm>
            <a:off x="0" y="5104461"/>
            <a:ext cx="1753527" cy="1753527"/>
          </a:xfrm>
          <a:prstGeom prst="rect">
            <a:avLst/>
          </a:prstGeom>
        </p:spPr>
      </p:pic>
      <p:sp>
        <p:nvSpPr>
          <p:cNvPr id="11" name="Title 6"/>
          <p:cNvSpPr txBox="1"/>
          <p:nvPr>
            <p:custDataLst>
              <p:tags r:id="rId5"/>
            </p:custDataLst>
          </p:nvPr>
        </p:nvSpPr>
        <p:spPr>
          <a:xfrm>
            <a:off x="1350222" y="1141939"/>
            <a:ext cx="3047063" cy="631831"/>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pPr>
            <a:r>
              <a:rPr kumimoji="0" lang="zh-CN" altLang="en-US" sz="2800" b="1" i="0" spc="280" noProof="0" dirty="0">
                <a:ln w="3175">
                  <a:noFill/>
                  <a:prstDash val="dash"/>
                </a:ln>
                <a:solidFill>
                  <a:schemeClr val="dk1"/>
                </a:solidFill>
                <a:effectLst/>
                <a:uLnTx/>
                <a:uFillTx/>
                <a:latin typeface="汉仪旗黑-85S" panose="00020600040101010101" pitchFamily="18" charset="-122"/>
                <a:ea typeface="汉仪旗黑-85S" panose="00020600040101010101" pitchFamily="18" charset="-122"/>
                <a:cs typeface="微软雅黑" panose="020B0503020204020204" charset="-122"/>
              </a:rPr>
              <a:t>（四）智能化</a:t>
            </a:r>
          </a:p>
        </p:txBody>
      </p:sp>
      <p:sp>
        <p:nvSpPr>
          <p:cNvPr id="14" name="Title 6"/>
          <p:cNvSpPr txBox="1"/>
          <p:nvPr>
            <p:custDataLst>
              <p:tags r:id="rId6"/>
            </p:custDataLst>
          </p:nvPr>
        </p:nvSpPr>
        <p:spPr>
          <a:xfrm>
            <a:off x="1219200" y="1981201"/>
            <a:ext cx="9668202" cy="289560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20000"/>
              </a:lnSpc>
              <a:spcBef>
                <a:spcPts val="0"/>
              </a:spcBef>
              <a:spcAft>
                <a:spcPts val="800"/>
              </a:spcAft>
              <a:buSzPct val="100000"/>
            </a:pPr>
            <a:r>
              <a:rPr lang="zh-CN" altLang="en-US" sz="2200" spc="14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智能化</a:t>
            </a:r>
            <a:r>
              <a:rPr lang="zh-CN" altLang="en-US" sz="22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的 C³I 系统，从功能上讲，就是要依靠种种模型与算法，各种数据库、图形库、知识库、对迅速变化的战场形势、作战环境、作战方案与战斗计划等进行多角度、多因素、多层次、多方案的分析、比较、预测和评估，从而帮助指挥人员定下战斗决心。随着思维科学、决策科学、认识科学、机器自学习功能的提高以及神经网络新一代计算机的问世，C³I 系统的智能化水平将迈向更高级的阶段。</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3633848" y="2133600"/>
            <a:ext cx="5738752" cy="1118799"/>
          </a:xfrm>
          <a:prstGeom prst="rect">
            <a:avLst/>
          </a:prstGeom>
          <a:noFill/>
          <a:ln>
            <a:noFill/>
          </a:ln>
        </p:spPr>
        <p:txBody>
          <a:bodyPr wrap="square" rtlCol="0" anchor="t" anchorCtr="0">
            <a:normAutofit fontScale="97500"/>
          </a:bodyPr>
          <a:lstStyle/>
          <a:p>
            <a:pPr marL="0" indent="0" algn="l">
              <a:lnSpc>
                <a:spcPct val="100000"/>
              </a:lnSpc>
              <a:spcBef>
                <a:spcPts val="0"/>
              </a:spcBef>
              <a:spcAft>
                <a:spcPts val="0"/>
              </a:spcAft>
              <a:buSzPct val="100000"/>
              <a:buNone/>
            </a:pPr>
            <a:r>
              <a:rPr kumimoji="1" lang="zh-CN" altLang="en-US" sz="4800" b="1" spc="600" dirty="0" smtClean="0">
                <a:solidFill>
                  <a:schemeClr val="accent1">
                    <a:lumMod val="50000"/>
                  </a:schemeClr>
                </a:solidFill>
                <a:latin typeface="微软雅黑" panose="020B0503020204020204" charset="-122"/>
                <a:ea typeface="微软雅黑" panose="020B0503020204020204" charset="-122"/>
              </a:rPr>
              <a:t>三、预警</a:t>
            </a:r>
            <a:r>
              <a:rPr kumimoji="1" lang="zh-CN" altLang="en-US" sz="4800" b="1" spc="600" dirty="0">
                <a:solidFill>
                  <a:schemeClr val="accent1">
                    <a:lumMod val="50000"/>
                  </a:schemeClr>
                </a:solidFill>
                <a:latin typeface="微软雅黑" panose="020B0503020204020204" charset="-122"/>
                <a:ea typeface="微软雅黑" panose="020B0503020204020204" charset="-122"/>
              </a:rPr>
              <a:t>系统</a:t>
            </a:r>
          </a:p>
        </p:txBody>
      </p:sp>
      <p:cxnSp>
        <p:nvCxnSpPr>
          <p:cNvPr id="6" name="直线连接符 5"/>
          <p:cNvCxnSpPr/>
          <p:nvPr>
            <p:custDataLst>
              <p:tags r:id="rId3"/>
            </p:custDataLst>
          </p:nvPr>
        </p:nvCxnSpPr>
        <p:spPr>
          <a:xfrm>
            <a:off x="3763705" y="3461279"/>
            <a:ext cx="7376947" cy="0"/>
          </a:xfrm>
          <a:prstGeom prst="line">
            <a:avLst/>
          </a:prstGeom>
          <a:ln w="412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形 11"/>
          <p:cNvPicPr>
            <a:picLocks noChangeAspect="1"/>
          </p:cNvPicPr>
          <p:nvPr>
            <p:custDataLst>
              <p:tags r:id="rId2"/>
            </p:custDataLst>
          </p:nvPr>
        </p:nvPicPr>
        <p:blipFill>
          <a:blip r:embed="rId10">
            <a:extLst>
              <a:ext uri="{96DAC541-7B7A-43D3-8B79-37D633B846F1}">
                <asvg:svgBlip xmlns:asvg="http://schemas.microsoft.com/office/drawing/2016/SVG/main" xmlns="" r:embed="rId11"/>
              </a:ext>
            </a:extLst>
          </a:blip>
          <a:stretch>
            <a:fillRect/>
          </a:stretch>
        </p:blipFill>
        <p:spPr>
          <a:xfrm>
            <a:off x="0" y="0"/>
            <a:ext cx="720090" cy="720090"/>
          </a:xfrm>
          <a:prstGeom prst="rect">
            <a:avLst/>
          </a:prstGeom>
        </p:spPr>
      </p:pic>
      <p:pic>
        <p:nvPicPr>
          <p:cNvPr id="5" name="图形 12"/>
          <p:cNvPicPr>
            <a:picLocks noChangeAspect="1"/>
          </p:cNvPicPr>
          <p:nvPr>
            <p:custDataLst>
              <p:tags r:id="rId3"/>
            </p:custDataLst>
          </p:nvPr>
        </p:nvPicPr>
        <p:blipFill>
          <a:blip r:embed="rId12">
            <a:extLst>
              <a:ext uri="{96DAC541-7B7A-43D3-8B79-37D633B846F1}">
                <asvg:svgBlip xmlns:asvg="http://schemas.microsoft.com/office/drawing/2016/SVG/main" xmlns="" r:embed="rId13"/>
              </a:ext>
            </a:extLst>
          </a:blip>
          <a:stretch>
            <a:fillRect/>
          </a:stretch>
        </p:blipFill>
        <p:spPr>
          <a:xfrm>
            <a:off x="11471910" y="6137910"/>
            <a:ext cx="720090" cy="720090"/>
          </a:xfrm>
          <a:prstGeom prst="rect">
            <a:avLst/>
          </a:prstGeom>
        </p:spPr>
      </p:pic>
      <p:sp>
        <p:nvSpPr>
          <p:cNvPr id="3" name="文本框 2"/>
          <p:cNvSpPr txBox="1"/>
          <p:nvPr>
            <p:custDataLst>
              <p:tags r:id="rId4"/>
            </p:custDataLst>
          </p:nvPr>
        </p:nvSpPr>
        <p:spPr>
          <a:xfrm>
            <a:off x="6324050" y="820294"/>
            <a:ext cx="3500583" cy="583633"/>
          </a:xfrm>
          <a:prstGeom prst="rect">
            <a:avLst/>
          </a:prstGeom>
          <a:noFill/>
        </p:spPr>
        <p:txBody>
          <a:bodyPr wrap="square" lIns="90000" tIns="46800" rIns="90000" bIns="46800" rtlCol="0">
            <a:normAutofit/>
          </a:bodyPr>
          <a:lstStyle/>
          <a:p>
            <a:pPr marL="0" indent="0" algn="l" defTabSz="685800">
              <a:lnSpc>
                <a:spcPct val="100000"/>
              </a:lnSpc>
              <a:spcBef>
                <a:spcPts val="0"/>
              </a:spcBef>
              <a:spcAft>
                <a:spcPts val="0"/>
              </a:spcAft>
              <a:buSzPct val="100000"/>
              <a:buNone/>
            </a:pPr>
            <a:r>
              <a:rPr lang="zh-CN" altLang="en-US" sz="2800" b="1" spc="190" dirty="0">
                <a:solidFill>
                  <a:schemeClr val="accent1">
                    <a:lumMod val="50000"/>
                  </a:schemeClr>
                </a:solidFill>
                <a:latin typeface="汉仪旗黑-85S" panose="00020600040101010101" pitchFamily="18" charset="-122"/>
                <a:ea typeface="汉仪旗黑-85S" panose="00020600040101010101" pitchFamily="18" charset="-122"/>
                <a:cs typeface="+mj-cs"/>
              </a:rPr>
              <a:t>（一）预警卫星</a:t>
            </a:r>
          </a:p>
        </p:txBody>
      </p:sp>
      <p:cxnSp>
        <p:nvCxnSpPr>
          <p:cNvPr id="14" name="直接连接符 13"/>
          <p:cNvCxnSpPr/>
          <p:nvPr>
            <p:custDataLst>
              <p:tags r:id="rId5"/>
            </p:custDataLst>
          </p:nvPr>
        </p:nvCxnSpPr>
        <p:spPr>
          <a:xfrm>
            <a:off x="5880700" y="1403927"/>
            <a:ext cx="0" cy="4171373"/>
          </a:xfrm>
          <a:prstGeom prst="line">
            <a:avLst/>
          </a:prstGeom>
          <a:ln>
            <a:solidFill>
              <a:schemeClr val="accent4">
                <a:lumMod val="50000"/>
              </a:schemeClr>
            </a:solidFill>
          </a:ln>
        </p:spPr>
        <p:style>
          <a:lnRef idx="3">
            <a:schemeClr val="accent6"/>
          </a:lnRef>
          <a:fillRef idx="0">
            <a:schemeClr val="accent6"/>
          </a:fillRef>
          <a:effectRef idx="2">
            <a:schemeClr val="accent6"/>
          </a:effectRef>
          <a:fontRef idx="minor">
            <a:schemeClr val="tx1"/>
          </a:fontRef>
        </p:style>
      </p:cxnSp>
      <p:pic>
        <p:nvPicPr>
          <p:cNvPr id="17" name="图片 16"/>
          <p:cNvPicPr>
            <a:picLocks noChangeAspect="1"/>
          </p:cNvPicPr>
          <p:nvPr>
            <p:custDataLst>
              <p:tags r:id="rId6"/>
            </p:custDataLst>
          </p:nvPr>
        </p:nvPicPr>
        <p:blipFill rotWithShape="1">
          <a:blip r:embed="rId14"/>
          <a:srcRect t="996" b="996"/>
          <a:stretch>
            <a:fillRect/>
          </a:stretch>
        </p:blipFill>
        <p:spPr>
          <a:xfrm>
            <a:off x="980696" y="828761"/>
            <a:ext cx="4320977" cy="2600239"/>
          </a:xfrm>
          <a:prstGeom prst="rect">
            <a:avLst/>
          </a:prstGeom>
        </p:spPr>
      </p:pic>
      <p:pic>
        <p:nvPicPr>
          <p:cNvPr id="19" name="图片 18"/>
          <p:cNvPicPr>
            <a:picLocks noChangeAspect="1"/>
          </p:cNvPicPr>
          <p:nvPr>
            <p:custDataLst>
              <p:tags r:id="rId7"/>
            </p:custDataLst>
          </p:nvPr>
        </p:nvPicPr>
        <p:blipFill rotWithShape="1">
          <a:blip r:embed="rId15"/>
          <a:srcRect t="20421" b="20421"/>
          <a:stretch>
            <a:fillRect/>
          </a:stretch>
        </p:blipFill>
        <p:spPr>
          <a:xfrm>
            <a:off x="980697" y="3535095"/>
            <a:ext cx="4300244" cy="2040205"/>
          </a:xfrm>
          <a:prstGeom prst="rect">
            <a:avLst/>
          </a:prstGeom>
        </p:spPr>
      </p:pic>
      <p:sp>
        <p:nvSpPr>
          <p:cNvPr id="8" name="文本框 17"/>
          <p:cNvSpPr txBox="1"/>
          <p:nvPr>
            <p:custDataLst>
              <p:tags r:id="rId8"/>
            </p:custDataLst>
          </p:nvPr>
        </p:nvSpPr>
        <p:spPr>
          <a:xfrm>
            <a:off x="6248399" y="1404327"/>
            <a:ext cx="5038437" cy="4615473"/>
          </a:xfrm>
          <a:prstGeom prst="rect">
            <a:avLst/>
          </a:prstGeom>
        </p:spPr>
        <p:txBody>
          <a:bodyPr vert="horz" lIns="90000" tIns="46800" rIns="90000" bIns="46800" rtlCol="0">
            <a:noAutofit/>
          </a:bodyPr>
          <a:lstStyle>
            <a:defPPr>
              <a:defRPr lang="zh-CN"/>
            </a:defPPr>
            <a:lvl1pPr indent="0" algn="ctr" defTabSz="913765">
              <a:spcBef>
                <a:spcPct val="20000"/>
              </a:spcBef>
              <a:buFont typeface="Arial" panose="020B0604020202020204" pitchFamily="34" charset="0"/>
              <a:buNone/>
              <a:defRPr>
                <a:solidFill>
                  <a:schemeClr val="bg1">
                    <a:lumMod val="65000"/>
                  </a:schemeClr>
                </a:solidFill>
                <a:latin typeface="+mj-lt"/>
              </a:defRPr>
            </a:lvl1pPr>
            <a:lvl2pPr marL="742950" indent="-285750">
              <a:spcBef>
                <a:spcPct val="20000"/>
              </a:spcBef>
              <a:buFont typeface="Arial" panose="020B0604020202020204" pitchFamily="34" charset="0"/>
              <a:buChar char="–"/>
              <a:defRPr sz="1200">
                <a:solidFill>
                  <a:schemeClr val="bg1">
                    <a:lumMod val="65000"/>
                  </a:schemeClr>
                </a:solidFill>
              </a:defRPr>
            </a:lvl2pPr>
            <a:lvl3pPr marL="1143000" indent="-228600">
              <a:spcBef>
                <a:spcPct val="20000"/>
              </a:spcBef>
              <a:buFont typeface="Arial" panose="020B0604020202020204" pitchFamily="34" charset="0"/>
              <a:buChar char="•"/>
              <a:defRPr sz="1100">
                <a:solidFill>
                  <a:schemeClr val="bg1">
                    <a:lumMod val="65000"/>
                  </a:schemeClr>
                </a:solidFill>
              </a:defRPr>
            </a:lvl3pPr>
            <a:lvl4pPr marL="1600200" indent="-228600">
              <a:spcBef>
                <a:spcPct val="20000"/>
              </a:spcBef>
              <a:buFont typeface="Arial" panose="020B0604020202020204" pitchFamily="34" charset="0"/>
              <a:buChar char="–"/>
              <a:defRPr sz="1050">
                <a:solidFill>
                  <a:schemeClr val="bg1">
                    <a:lumMod val="65000"/>
                  </a:schemeClr>
                </a:solidFill>
              </a:defRPr>
            </a:lvl4pPr>
            <a:lvl5pPr marL="2057400" indent="-228600">
              <a:spcBef>
                <a:spcPct val="20000"/>
              </a:spcBef>
              <a:buFont typeface="Arial" panose="020B0604020202020204" pitchFamily="34" charset="0"/>
              <a:buChar char="»"/>
              <a:defRPr sz="1050">
                <a:solidFill>
                  <a:schemeClr val="bg1">
                    <a:lumMod val="65000"/>
                  </a:schemeClr>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lvl="0" indent="0" algn="l" defTabSz="685165">
              <a:lnSpc>
                <a:spcPct val="120000"/>
              </a:lnSpc>
              <a:spcBef>
                <a:spcPts val="0"/>
              </a:spcBef>
              <a:spcAft>
                <a:spcPts val="800"/>
              </a:spcAft>
              <a:buSzPct val="100000"/>
              <a:buNone/>
            </a:pPr>
            <a:r>
              <a:rPr lang="zh-CN" altLang="en-US" sz="1600" spc="60" dirty="0" smtClean="0">
                <a:solidFill>
                  <a:schemeClr val="dk1"/>
                </a:solidFill>
                <a:latin typeface="微软雅黑" panose="020B0503020204020204" charset="-122"/>
                <a:ea typeface="微软雅黑" panose="020B0503020204020204" charset="-122"/>
                <a:cs typeface="微软雅黑" panose="020B0503020204020204" charset="-122"/>
              </a:rPr>
              <a:t>      </a:t>
            </a:r>
            <a:r>
              <a:rPr lang="zh-CN" altLang="en-US" sz="2000" spc="60" dirty="0" smtClean="0">
                <a:solidFill>
                  <a:schemeClr val="dk1"/>
                </a:solidFill>
                <a:latin typeface="微软雅黑" panose="020B0503020204020204" charset="-122"/>
                <a:ea typeface="微软雅黑" panose="020B0503020204020204" charset="-122"/>
                <a:cs typeface="微软雅黑" panose="020B0503020204020204" charset="-122"/>
              </a:rPr>
              <a:t>导弹</a:t>
            </a:r>
            <a:r>
              <a:rPr lang="zh-CN" altLang="en-US" sz="2000" spc="60" dirty="0">
                <a:solidFill>
                  <a:schemeClr val="dk1"/>
                </a:solidFill>
                <a:latin typeface="微软雅黑" panose="020B0503020204020204" charset="-122"/>
                <a:ea typeface="微软雅黑" panose="020B0503020204020204" charset="-122"/>
                <a:cs typeface="微软雅黑" panose="020B0503020204020204" charset="-122"/>
              </a:rPr>
              <a:t>预警卫星的主要任务是监视地面弹道导弹的发射情况，卫星通常位于地球同步轨道或周期约 12 小时的大椭圆轨道。卫星利用星上的红外探测器，探测导弹主动段飞行期间发动机尾焰的红外辐射，配合使用电视摄像机及时准确地判明导弹发射。只需一颗这样的卫星就可昼夜监视地球上大约 1/3 的地面，只要导弹一发射，卫星在90 秒内就可发现，经传输过程，约三四分钟就可将预警信息传到指挥中心。对洲际弹道导弹可取得 25 分钟预警时间，对潜射导弹可取得 15 分钟预警时间。</a:t>
            </a: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形 11"/>
          <p:cNvPicPr>
            <a:picLocks noChangeAspect="1"/>
          </p:cNvPicPr>
          <p:nvPr>
            <p:custDataLst>
              <p:tags r:id="rId2"/>
            </p:custDataLst>
          </p:nvPr>
        </p:nvPicPr>
        <p:blipFill>
          <a:blip r:embed="rId9">
            <a:extLst>
              <a:ext uri="{96DAC541-7B7A-43D3-8B79-37D633B846F1}">
                <asvg:svgBlip xmlns:asvg="http://schemas.microsoft.com/office/drawing/2016/SVG/main" xmlns="" r:embed="rId10"/>
              </a:ext>
            </a:extLst>
          </a:blip>
          <a:stretch>
            <a:fillRect/>
          </a:stretch>
        </p:blipFill>
        <p:spPr>
          <a:xfrm>
            <a:off x="0" y="0"/>
            <a:ext cx="720090" cy="720090"/>
          </a:xfrm>
          <a:prstGeom prst="rect">
            <a:avLst/>
          </a:prstGeom>
        </p:spPr>
      </p:pic>
      <p:pic>
        <p:nvPicPr>
          <p:cNvPr id="10" name="图形 12"/>
          <p:cNvPicPr>
            <a:picLocks noChangeAspect="1"/>
          </p:cNvPicPr>
          <p:nvPr>
            <p:custDataLst>
              <p:tags r:id="rId3"/>
            </p:custDataLst>
          </p:nvPr>
        </p:nvPicPr>
        <p:blipFill>
          <a:blip r:embed="rId11">
            <a:extLst>
              <a:ext uri="{96DAC541-7B7A-43D3-8B79-37D633B846F1}">
                <asvg:svgBlip xmlns:asvg="http://schemas.microsoft.com/office/drawing/2016/SVG/main" xmlns="" r:embed="rId12"/>
              </a:ext>
            </a:extLst>
          </a:blip>
          <a:stretch>
            <a:fillRect/>
          </a:stretch>
        </p:blipFill>
        <p:spPr>
          <a:xfrm>
            <a:off x="11471910" y="6137910"/>
            <a:ext cx="720090" cy="720090"/>
          </a:xfrm>
          <a:prstGeom prst="rect">
            <a:avLst/>
          </a:prstGeom>
        </p:spPr>
      </p:pic>
      <p:pic>
        <p:nvPicPr>
          <p:cNvPr id="3" name="图片 2"/>
          <p:cNvPicPr>
            <a:picLocks noChangeAspect="1"/>
          </p:cNvPicPr>
          <p:nvPr>
            <p:custDataLst>
              <p:tags r:id="rId4"/>
            </p:custDataLst>
          </p:nvPr>
        </p:nvPicPr>
        <p:blipFill rotWithShape="1">
          <a:blip r:embed="rId13"/>
          <a:srcRect t="4977" b="4977"/>
          <a:stretch>
            <a:fillRect/>
          </a:stretch>
        </p:blipFill>
        <p:spPr>
          <a:xfrm>
            <a:off x="457158" y="457181"/>
            <a:ext cx="4730534" cy="2743213"/>
          </a:xfrm>
          <a:custGeom>
            <a:avLst/>
            <a:gdLst/>
            <a:ahLst/>
            <a:cxnLst>
              <a:cxn ang="3">
                <a:pos x="hc" y="t"/>
              </a:cxn>
              <a:cxn ang="cd2">
                <a:pos x="l" y="vc"/>
              </a:cxn>
              <a:cxn ang="cd4">
                <a:pos x="hc" y="b"/>
              </a:cxn>
              <a:cxn ang="0">
                <a:pos x="r" y="vc"/>
              </a:cxn>
            </a:cxnLst>
            <a:rect l="l" t="t" r="r" b="b"/>
            <a:pathLst>
              <a:path w="8640" h="4320">
                <a:moveTo>
                  <a:pt x="0" y="0"/>
                </a:moveTo>
                <a:lnTo>
                  <a:pt x="8640" y="0"/>
                </a:lnTo>
                <a:lnTo>
                  <a:pt x="8640" y="4320"/>
                </a:lnTo>
                <a:lnTo>
                  <a:pt x="0" y="4320"/>
                </a:lnTo>
                <a:lnTo>
                  <a:pt x="0" y="0"/>
                </a:lnTo>
                <a:close/>
              </a:path>
            </a:pathLst>
          </a:custGeom>
        </p:spPr>
      </p:pic>
      <p:pic>
        <p:nvPicPr>
          <p:cNvPr id="5" name="图片 4"/>
          <p:cNvPicPr>
            <a:picLocks noChangeAspect="1"/>
          </p:cNvPicPr>
          <p:nvPr>
            <p:custDataLst>
              <p:tags r:id="rId5"/>
            </p:custDataLst>
          </p:nvPr>
        </p:nvPicPr>
        <p:blipFill rotWithShape="1">
          <a:blip r:embed="rId14"/>
          <a:srcRect t="6578" b="6578"/>
          <a:stretch>
            <a:fillRect/>
          </a:stretch>
        </p:blipFill>
        <p:spPr>
          <a:xfrm>
            <a:off x="457158" y="3657606"/>
            <a:ext cx="4730534" cy="2743213"/>
          </a:xfrm>
          <a:custGeom>
            <a:avLst/>
            <a:gdLst/>
            <a:ahLst/>
            <a:cxnLst>
              <a:cxn ang="3">
                <a:pos x="hc" y="t"/>
              </a:cxn>
              <a:cxn ang="cd2">
                <a:pos x="l" y="vc"/>
              </a:cxn>
              <a:cxn ang="cd4">
                <a:pos x="hc" y="b"/>
              </a:cxn>
              <a:cxn ang="0">
                <a:pos x="r" y="vc"/>
              </a:cxn>
            </a:cxnLst>
            <a:rect l="l" t="t" r="r" b="b"/>
            <a:pathLst>
              <a:path w="8640" h="4320">
                <a:moveTo>
                  <a:pt x="0" y="0"/>
                </a:moveTo>
                <a:lnTo>
                  <a:pt x="8640" y="0"/>
                </a:lnTo>
                <a:lnTo>
                  <a:pt x="8640" y="4320"/>
                </a:lnTo>
                <a:lnTo>
                  <a:pt x="0" y="4320"/>
                </a:lnTo>
                <a:lnTo>
                  <a:pt x="0" y="0"/>
                </a:lnTo>
                <a:close/>
              </a:path>
            </a:pathLst>
          </a:custGeom>
        </p:spPr>
      </p:pic>
      <p:sp>
        <p:nvSpPr>
          <p:cNvPr id="7" name="Title 6"/>
          <p:cNvSpPr txBox="1"/>
          <p:nvPr>
            <p:custDataLst>
              <p:tags r:id="rId6"/>
            </p:custDataLst>
          </p:nvPr>
        </p:nvSpPr>
        <p:spPr>
          <a:xfrm>
            <a:off x="5715000" y="1233806"/>
            <a:ext cx="6089692" cy="3261994"/>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50000"/>
              </a:lnSpc>
              <a:spcBef>
                <a:spcPts val="0"/>
              </a:spcBef>
              <a:spcAft>
                <a:spcPts val="800"/>
              </a:spcAft>
              <a:buSzPct val="100000"/>
              <a:buNone/>
            </a:pPr>
            <a:r>
              <a:rPr lang="zh-CN" altLang="en-US" sz="2400" spc="15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预警机</a:t>
            </a:r>
            <a:r>
              <a:rPr lang="zh-CN" altLang="en-US" sz="2400" spc="15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是空中预警和控制系统飞机的简称，是空中侦察与监视系统的一个重要组成部分。预警机通常由载机以及监视雷达、数据处理、数话显示与控制、敌我识别、通信、导航和无源探测等 7 个电子系统组成。</a:t>
            </a:r>
          </a:p>
        </p:txBody>
      </p:sp>
      <p:sp>
        <p:nvSpPr>
          <p:cNvPr id="2" name="文本框 1"/>
          <p:cNvSpPr txBox="1"/>
          <p:nvPr>
            <p:custDataLst>
              <p:tags r:id="rId7"/>
            </p:custDataLst>
          </p:nvPr>
        </p:nvSpPr>
        <p:spPr>
          <a:xfrm>
            <a:off x="5639057" y="542868"/>
            <a:ext cx="2742943" cy="690938"/>
          </a:xfrm>
          <a:prstGeom prst="rect">
            <a:avLst/>
          </a:prstGeom>
          <a:noFill/>
        </p:spPr>
        <p:txBody>
          <a:bodyPr wrap="square" lIns="90000" tIns="46800" rIns="90000" bIns="46800" rtlCol="0">
            <a:normAutofit/>
          </a:bodyPr>
          <a:lstStyle/>
          <a:p>
            <a:pPr marL="0" indent="0" algn="l" defTabSz="685800">
              <a:lnSpc>
                <a:spcPct val="100000"/>
              </a:lnSpc>
              <a:spcBef>
                <a:spcPts val="0"/>
              </a:spcBef>
              <a:spcAft>
                <a:spcPts val="0"/>
              </a:spcAft>
              <a:buSzPct val="100000"/>
              <a:buNone/>
            </a:pPr>
            <a:r>
              <a:rPr lang="zh-CN" altLang="en-US" sz="2800" b="1" spc="190" dirty="0">
                <a:solidFill>
                  <a:schemeClr val="accent1">
                    <a:lumMod val="50000"/>
                  </a:schemeClr>
                </a:solidFill>
                <a:latin typeface="汉仪旗黑-85S" panose="00020600040101010101" pitchFamily="18" charset="-122"/>
                <a:ea typeface="汉仪旗黑-85S" panose="00020600040101010101" pitchFamily="18" charset="-122"/>
                <a:cs typeface="+mj-cs"/>
              </a:rPr>
              <a:t>（二）预警机</a:t>
            </a: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形 11"/>
          <p:cNvPicPr>
            <a:picLocks noChangeAspect="1"/>
          </p:cNvPicPr>
          <p:nvPr>
            <p:custDataLst>
              <p:tags r:id="rId2"/>
            </p:custDataLst>
          </p:nvPr>
        </p:nvPicPr>
        <p:blipFill>
          <a:blip r:embed="rId9">
            <a:extLst>
              <a:ext uri="{96DAC541-7B7A-43D3-8B79-37D633B846F1}">
                <asvg:svgBlip xmlns:asvg="http://schemas.microsoft.com/office/drawing/2016/SVG/main" xmlns="" r:embed="rId10"/>
              </a:ext>
            </a:extLst>
          </a:blip>
          <a:stretch>
            <a:fillRect/>
          </a:stretch>
        </p:blipFill>
        <p:spPr>
          <a:xfrm>
            <a:off x="0" y="0"/>
            <a:ext cx="720090" cy="720090"/>
          </a:xfrm>
          <a:prstGeom prst="rect">
            <a:avLst/>
          </a:prstGeom>
        </p:spPr>
      </p:pic>
      <p:pic>
        <p:nvPicPr>
          <p:cNvPr id="17" name="图形 12"/>
          <p:cNvPicPr>
            <a:picLocks noChangeAspect="1"/>
          </p:cNvPicPr>
          <p:nvPr>
            <p:custDataLst>
              <p:tags r:id="rId3"/>
            </p:custDataLst>
          </p:nvPr>
        </p:nvPicPr>
        <p:blipFill>
          <a:blip r:embed="rId11">
            <a:extLst>
              <a:ext uri="{96DAC541-7B7A-43D3-8B79-37D633B846F1}">
                <asvg:svgBlip xmlns:asvg="http://schemas.microsoft.com/office/drawing/2016/SVG/main" xmlns="" r:embed="rId12"/>
              </a:ext>
            </a:extLst>
          </a:blip>
          <a:stretch>
            <a:fillRect/>
          </a:stretch>
        </p:blipFill>
        <p:spPr>
          <a:xfrm>
            <a:off x="11471910" y="6137910"/>
            <a:ext cx="720090" cy="720090"/>
          </a:xfrm>
          <a:prstGeom prst="rect">
            <a:avLst/>
          </a:prstGeom>
        </p:spPr>
      </p:pic>
      <p:pic>
        <p:nvPicPr>
          <p:cNvPr id="8" name="图片 7"/>
          <p:cNvPicPr>
            <a:picLocks noChangeAspect="1"/>
          </p:cNvPicPr>
          <p:nvPr>
            <p:custDataLst>
              <p:tags r:id="rId4"/>
            </p:custDataLst>
          </p:nvPr>
        </p:nvPicPr>
        <p:blipFill rotWithShape="1">
          <a:blip r:embed="rId13"/>
          <a:srcRect l="3133" r="3133"/>
          <a:stretch>
            <a:fillRect/>
          </a:stretch>
        </p:blipFill>
        <p:spPr>
          <a:xfrm>
            <a:off x="50" y="-22"/>
            <a:ext cx="5943638" cy="3562375"/>
          </a:xfrm>
          <a:custGeom>
            <a:avLst/>
            <a:gdLst/>
            <a:ahLst/>
            <a:cxnLst>
              <a:cxn ang="3">
                <a:pos x="hc" y="t"/>
              </a:cxn>
              <a:cxn ang="cd2">
                <a:pos x="l" y="vc"/>
              </a:cxn>
              <a:cxn ang="cd4">
                <a:pos x="hc" y="b"/>
              </a:cxn>
              <a:cxn ang="0">
                <a:pos x="r" y="vc"/>
              </a:cxn>
            </a:cxnLst>
            <a:rect l="l" t="t" r="r" b="b"/>
            <a:pathLst>
              <a:path w="9360" h="6240">
                <a:moveTo>
                  <a:pt x="0" y="0"/>
                </a:moveTo>
                <a:lnTo>
                  <a:pt x="9360" y="0"/>
                </a:lnTo>
                <a:lnTo>
                  <a:pt x="9360" y="6240"/>
                </a:lnTo>
                <a:lnTo>
                  <a:pt x="0" y="6240"/>
                </a:lnTo>
                <a:lnTo>
                  <a:pt x="0" y="0"/>
                </a:lnTo>
                <a:close/>
              </a:path>
            </a:pathLst>
          </a:custGeom>
        </p:spPr>
      </p:pic>
      <p:pic>
        <p:nvPicPr>
          <p:cNvPr id="9" name="图片 8"/>
          <p:cNvPicPr>
            <a:picLocks noChangeAspect="1"/>
          </p:cNvPicPr>
          <p:nvPr>
            <p:custDataLst>
              <p:tags r:id="rId5"/>
            </p:custDataLst>
          </p:nvPr>
        </p:nvPicPr>
        <p:blipFill rotWithShape="1">
          <a:blip r:embed="rId14"/>
          <a:srcRect t="12320" b="12320"/>
          <a:stretch>
            <a:fillRect/>
          </a:stretch>
        </p:blipFill>
        <p:spPr>
          <a:xfrm>
            <a:off x="50" y="3562360"/>
            <a:ext cx="5943638" cy="3295663"/>
          </a:xfrm>
          <a:custGeom>
            <a:avLst/>
            <a:gdLst/>
            <a:ahLst/>
            <a:cxnLst>
              <a:cxn ang="3">
                <a:pos x="hc" y="t"/>
              </a:cxn>
              <a:cxn ang="cd2">
                <a:pos x="l" y="vc"/>
              </a:cxn>
              <a:cxn ang="cd4">
                <a:pos x="hc" y="b"/>
              </a:cxn>
              <a:cxn ang="0">
                <a:pos x="r" y="vc"/>
              </a:cxn>
            </a:cxnLst>
            <a:rect l="l" t="t" r="r" b="b"/>
            <a:pathLst>
              <a:path w="9360" h="4560">
                <a:moveTo>
                  <a:pt x="0" y="0"/>
                </a:moveTo>
                <a:lnTo>
                  <a:pt x="9360" y="0"/>
                </a:lnTo>
                <a:lnTo>
                  <a:pt x="9360" y="4560"/>
                </a:lnTo>
                <a:lnTo>
                  <a:pt x="0" y="4560"/>
                </a:lnTo>
                <a:lnTo>
                  <a:pt x="0" y="0"/>
                </a:lnTo>
                <a:close/>
              </a:path>
            </a:pathLst>
          </a:custGeom>
        </p:spPr>
      </p:pic>
      <p:sp>
        <p:nvSpPr>
          <p:cNvPr id="14" name="Title 6"/>
          <p:cNvSpPr txBox="1"/>
          <p:nvPr>
            <p:custDataLst>
              <p:tags r:id="rId6"/>
            </p:custDataLst>
          </p:nvPr>
        </p:nvSpPr>
        <p:spPr>
          <a:xfrm>
            <a:off x="6248451" y="1981178"/>
            <a:ext cx="5181638" cy="33528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6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用于预警的雷达主要有：</a:t>
            </a:r>
          </a:p>
          <a:p>
            <a:pPr marL="838200" lvl="1" indent="-406400" algn="l" fontAlgn="ctr">
              <a:lnSpc>
                <a:spcPct val="120000"/>
              </a:lnSpc>
              <a:spcBef>
                <a:spcPts val="0"/>
              </a:spcBef>
              <a:spcAft>
                <a:spcPts val="800"/>
              </a:spcAft>
              <a:buSzPct val="100000"/>
              <a:buFont typeface="Calibri Light" panose="020F0302020204030204" charset="0"/>
              <a:buAutoNum type="arabicPeriod"/>
            </a:pPr>
            <a:r>
              <a:rPr lang="zh-CN" alt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对空预警雷达</a:t>
            </a:r>
          </a:p>
          <a:p>
            <a:pPr marL="838200" lvl="1" indent="-406400" algn="l" fontAlgn="ctr">
              <a:lnSpc>
                <a:spcPct val="120000"/>
              </a:lnSpc>
              <a:spcBef>
                <a:spcPts val="0"/>
              </a:spcBef>
              <a:spcAft>
                <a:spcPts val="800"/>
              </a:spcAft>
              <a:buSzPct val="100000"/>
              <a:buFont typeface="Calibri Light" panose="020F0302020204030204" charset="0"/>
              <a:buAutoNum type="arabicPeriod"/>
            </a:pPr>
            <a:r>
              <a:rPr lang="zh-CN" alt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对海警戒雷达</a:t>
            </a:r>
          </a:p>
          <a:p>
            <a:pPr marL="838200" lvl="1" indent="-406400" algn="l" fontAlgn="ctr">
              <a:lnSpc>
                <a:spcPct val="120000"/>
              </a:lnSpc>
              <a:spcBef>
                <a:spcPts val="0"/>
              </a:spcBef>
              <a:spcAft>
                <a:spcPts val="800"/>
              </a:spcAft>
              <a:buSzPct val="100000"/>
              <a:buFont typeface="Calibri Light" panose="020F0302020204030204" charset="0"/>
              <a:buAutoNum type="arabicPeriod"/>
            </a:pPr>
            <a:r>
              <a:rPr lang="zh-CN" alt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机载预警雷达</a:t>
            </a:r>
          </a:p>
          <a:p>
            <a:pPr marL="838200" lvl="1" indent="-406400" algn="l" fontAlgn="ctr">
              <a:lnSpc>
                <a:spcPct val="120000"/>
              </a:lnSpc>
              <a:spcBef>
                <a:spcPts val="0"/>
              </a:spcBef>
              <a:spcAft>
                <a:spcPts val="800"/>
              </a:spcAft>
              <a:buSzPct val="100000"/>
              <a:buFont typeface="Calibri Light" panose="020F0302020204030204" charset="0"/>
              <a:buAutoNum type="arabicPeriod"/>
            </a:pPr>
            <a:r>
              <a:rPr lang="zh-CN" alt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超视距雷达</a:t>
            </a:r>
          </a:p>
          <a:p>
            <a:pPr marL="838200" lvl="1" indent="-406400" algn="l" fontAlgn="ctr">
              <a:lnSpc>
                <a:spcPct val="120000"/>
              </a:lnSpc>
              <a:spcBef>
                <a:spcPts val="0"/>
              </a:spcBef>
              <a:spcAft>
                <a:spcPts val="800"/>
              </a:spcAft>
              <a:buSzPct val="100000"/>
              <a:buFont typeface="Calibri Light" panose="020F0302020204030204" charset="0"/>
              <a:buAutoNum type="arabicPeriod"/>
            </a:pPr>
            <a:r>
              <a:rPr lang="zh-CN" alt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弹道导弹预警雷达</a:t>
            </a:r>
          </a:p>
        </p:txBody>
      </p:sp>
      <p:sp>
        <p:nvSpPr>
          <p:cNvPr id="2" name="文本框 1"/>
          <p:cNvSpPr txBox="1"/>
          <p:nvPr>
            <p:custDataLst>
              <p:tags r:id="rId7"/>
            </p:custDataLst>
          </p:nvPr>
        </p:nvSpPr>
        <p:spPr>
          <a:xfrm>
            <a:off x="6248657" y="1142942"/>
            <a:ext cx="3500583" cy="1076325"/>
          </a:xfrm>
          <a:prstGeom prst="rect">
            <a:avLst/>
          </a:prstGeom>
          <a:noFill/>
        </p:spPr>
        <p:txBody>
          <a:bodyPr wrap="square" lIns="90000" tIns="46800" rIns="90000" bIns="46800" rtlCol="0">
            <a:normAutofit/>
          </a:bodyPr>
          <a:lstStyle/>
          <a:p>
            <a:pPr marL="0" indent="0" algn="l" defTabSz="685800">
              <a:lnSpc>
                <a:spcPct val="100000"/>
              </a:lnSpc>
              <a:spcBef>
                <a:spcPts val="0"/>
              </a:spcBef>
              <a:spcAft>
                <a:spcPts val="0"/>
              </a:spcAft>
              <a:buSzPct val="100000"/>
              <a:buNone/>
            </a:pPr>
            <a:r>
              <a:rPr lang="zh-CN" altLang="en-US" sz="3200" b="1" spc="190" dirty="0">
                <a:solidFill>
                  <a:schemeClr val="accent1">
                    <a:lumMod val="50000"/>
                  </a:schemeClr>
                </a:solidFill>
                <a:latin typeface="汉仪旗黑-85S" panose="00020600040101010101" pitchFamily="18" charset="-122"/>
                <a:ea typeface="汉仪旗黑-85S" panose="00020600040101010101" pitchFamily="18" charset="-122"/>
                <a:cs typeface="+mj-cs"/>
              </a:rPr>
              <a:t>（三）预警雷达</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 name="图形 11"/>
          <p:cNvPicPr>
            <a:picLocks noChangeAspect="1"/>
          </p:cNvPicPr>
          <p:nvPr>
            <p:custDataLst>
              <p:tags r:id="rId2"/>
            </p:custDataLst>
          </p:nvPr>
        </p:nvPicPr>
        <p:blipFill>
          <a:blip r:embed="rId9">
            <a:extLst>
              <a:ext uri="{96DAC541-7B7A-43D3-8B79-37D633B846F1}">
                <asvg:svgBlip xmlns:asvg="http://schemas.microsoft.com/office/drawing/2016/SVG/main" xmlns="" r:embed="rId10"/>
              </a:ext>
            </a:extLst>
          </a:blip>
          <a:stretch>
            <a:fillRect/>
          </a:stretch>
        </p:blipFill>
        <p:spPr>
          <a:xfrm>
            <a:off x="0" y="0"/>
            <a:ext cx="720090" cy="720090"/>
          </a:xfrm>
          <a:prstGeom prst="rect">
            <a:avLst/>
          </a:prstGeom>
        </p:spPr>
      </p:pic>
      <p:pic>
        <p:nvPicPr>
          <p:cNvPr id="18" name="图形 12"/>
          <p:cNvPicPr>
            <a:picLocks noChangeAspect="1"/>
          </p:cNvPicPr>
          <p:nvPr>
            <p:custDataLst>
              <p:tags r:id="rId3"/>
            </p:custDataLst>
          </p:nvPr>
        </p:nvPicPr>
        <p:blipFill>
          <a:blip r:embed="rId11">
            <a:extLst>
              <a:ext uri="{96DAC541-7B7A-43D3-8B79-37D633B846F1}">
                <asvg:svgBlip xmlns:asvg="http://schemas.microsoft.com/office/drawing/2016/SVG/main" xmlns="" r:embed="rId12"/>
              </a:ext>
            </a:extLst>
          </a:blip>
          <a:stretch>
            <a:fillRect/>
          </a:stretch>
        </p:blipFill>
        <p:spPr>
          <a:xfrm>
            <a:off x="11471910" y="6137910"/>
            <a:ext cx="720090" cy="720090"/>
          </a:xfrm>
          <a:prstGeom prst="rect">
            <a:avLst/>
          </a:prstGeom>
        </p:spPr>
      </p:pic>
      <p:sp>
        <p:nvSpPr>
          <p:cNvPr id="2" name="文本框 1"/>
          <p:cNvSpPr txBox="1"/>
          <p:nvPr/>
        </p:nvSpPr>
        <p:spPr>
          <a:xfrm>
            <a:off x="1371600" y="838200"/>
            <a:ext cx="7388225" cy="521970"/>
          </a:xfrm>
          <a:prstGeom prst="rect">
            <a:avLst/>
          </a:prstGeom>
          <a:noFill/>
        </p:spPr>
        <p:txBody>
          <a:bodyPr wrap="square" rtlCol="0">
            <a:spAutoFit/>
          </a:bodyPr>
          <a:lstStyle/>
          <a:p>
            <a:r>
              <a:rPr lang="zh-CN" altLang="en-US" sz="2800" dirty="0" smtClean="0"/>
              <a:t>二、信息化</a:t>
            </a:r>
            <a:r>
              <a:rPr lang="zh-CN" altLang="en-US" sz="2800" dirty="0"/>
              <a:t>装备对现代作战的影响</a:t>
            </a:r>
          </a:p>
        </p:txBody>
      </p:sp>
      <p:sp>
        <p:nvSpPr>
          <p:cNvPr id="3" name="文本框 2"/>
          <p:cNvSpPr txBox="1"/>
          <p:nvPr/>
        </p:nvSpPr>
        <p:spPr>
          <a:xfrm>
            <a:off x="1501140" y="1887220"/>
            <a:ext cx="9008745" cy="3198495"/>
          </a:xfrm>
          <a:prstGeom prst="rect">
            <a:avLst/>
          </a:prstGeom>
          <a:noFill/>
        </p:spPr>
        <p:txBody>
          <a:bodyPr wrap="square" rtlCol="0">
            <a:noAutofit/>
          </a:bodyPr>
          <a:lstStyle/>
          <a:p>
            <a:endParaRPr lang="zh-CN" altLang="en-US"/>
          </a:p>
        </p:txBody>
      </p:sp>
      <p:sp>
        <p:nvSpPr>
          <p:cNvPr id="4" name="文本框 3"/>
          <p:cNvSpPr txBox="1"/>
          <p:nvPr/>
        </p:nvSpPr>
        <p:spPr>
          <a:xfrm>
            <a:off x="1501140" y="1600200"/>
            <a:ext cx="8888730" cy="1198880"/>
          </a:xfrm>
          <a:prstGeom prst="rect">
            <a:avLst/>
          </a:prstGeom>
          <a:noFill/>
        </p:spPr>
        <p:txBody>
          <a:bodyPr wrap="square" rtlCol="0">
            <a:spAutoFit/>
          </a:bodyPr>
          <a:lstStyle/>
          <a:p>
            <a:r>
              <a:rPr lang="zh-CN" altLang="en-US" dirty="0"/>
              <a:t>（一）侦察立体化</a:t>
            </a:r>
          </a:p>
          <a:p>
            <a:r>
              <a:rPr lang="zh-CN" altLang="en-US" dirty="0" smtClean="0"/>
              <a:t>       在</a:t>
            </a:r>
            <a:r>
              <a:rPr lang="zh-CN" altLang="en-US" dirty="0"/>
              <a:t>信息化战争中，从大洋深处到茫茫太空，布满了天罗地网式的侦察监视系统：水下的声呐，能够偷偷地寻觅军舰和潜艇的踪迹；地面的传感器，能够警惕地注视人员与车辆的动静。</a:t>
            </a:r>
          </a:p>
        </p:txBody>
      </p:sp>
      <p:pic>
        <p:nvPicPr>
          <p:cNvPr id="8" name="object 4"/>
          <p:cNvPicPr/>
          <p:nvPr>
            <p:custDataLst>
              <p:tags r:id="rId4"/>
            </p:custDataLst>
          </p:nvPr>
        </p:nvPicPr>
        <p:blipFill>
          <a:blip r:embed="rId13"/>
          <a:stretch>
            <a:fillRect/>
          </a:stretch>
        </p:blipFill>
        <p:spPr>
          <a:xfrm>
            <a:off x="1741169" y="2878074"/>
            <a:ext cx="1979676" cy="2486025"/>
          </a:xfrm>
          <a:prstGeom prst="rect">
            <a:avLst/>
          </a:prstGeom>
        </p:spPr>
      </p:pic>
      <p:pic>
        <p:nvPicPr>
          <p:cNvPr id="9" name="object 5"/>
          <p:cNvPicPr/>
          <p:nvPr>
            <p:custDataLst>
              <p:tags r:id="rId5"/>
            </p:custDataLst>
          </p:nvPr>
        </p:nvPicPr>
        <p:blipFill>
          <a:blip r:embed="rId14"/>
          <a:stretch>
            <a:fillRect/>
          </a:stretch>
        </p:blipFill>
        <p:spPr>
          <a:xfrm>
            <a:off x="4059174" y="2850641"/>
            <a:ext cx="2017395" cy="2513457"/>
          </a:xfrm>
          <a:prstGeom prst="rect">
            <a:avLst/>
          </a:prstGeom>
        </p:spPr>
      </p:pic>
      <p:pic>
        <p:nvPicPr>
          <p:cNvPr id="10" name="object 6"/>
          <p:cNvPicPr/>
          <p:nvPr>
            <p:custDataLst>
              <p:tags r:id="rId6"/>
            </p:custDataLst>
          </p:nvPr>
        </p:nvPicPr>
        <p:blipFill>
          <a:blip r:embed="rId15"/>
          <a:stretch>
            <a:fillRect/>
          </a:stretch>
        </p:blipFill>
        <p:spPr>
          <a:xfrm>
            <a:off x="6392036" y="2906649"/>
            <a:ext cx="1919096" cy="2486025"/>
          </a:xfrm>
          <a:prstGeom prst="rect">
            <a:avLst/>
          </a:prstGeom>
        </p:spPr>
      </p:pic>
      <p:pic>
        <p:nvPicPr>
          <p:cNvPr id="11" name="object 7"/>
          <p:cNvPicPr/>
          <p:nvPr>
            <p:custDataLst>
              <p:tags r:id="rId7"/>
            </p:custDataLst>
          </p:nvPr>
        </p:nvPicPr>
        <p:blipFill>
          <a:blip r:embed="rId16"/>
          <a:stretch>
            <a:fillRect/>
          </a:stretch>
        </p:blipFill>
        <p:spPr>
          <a:xfrm>
            <a:off x="8530589" y="2891790"/>
            <a:ext cx="1917954" cy="2472309"/>
          </a:xfrm>
          <a:prstGeom prst="rect">
            <a:avLst/>
          </a:prstGeom>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4648200" y="2057400"/>
            <a:ext cx="3551495" cy="1118799"/>
          </a:xfrm>
          <a:prstGeom prst="rect">
            <a:avLst/>
          </a:prstGeom>
          <a:noFill/>
          <a:ln>
            <a:noFill/>
          </a:ln>
        </p:spPr>
        <p:txBody>
          <a:bodyPr wrap="square" rtlCol="0" anchor="t" anchorCtr="0">
            <a:normAutofit fontScale="97500"/>
          </a:bodyPr>
          <a:lstStyle/>
          <a:p>
            <a:pPr marL="0" indent="0" algn="l">
              <a:lnSpc>
                <a:spcPct val="100000"/>
              </a:lnSpc>
              <a:spcBef>
                <a:spcPts val="0"/>
              </a:spcBef>
              <a:spcAft>
                <a:spcPts val="0"/>
              </a:spcAft>
              <a:buSzPct val="100000"/>
              <a:buNone/>
            </a:pPr>
            <a:r>
              <a:rPr kumimoji="1" lang="zh-CN" altLang="en-US" sz="3600" b="1" spc="600" dirty="0" smtClean="0">
                <a:solidFill>
                  <a:schemeClr val="accent1">
                    <a:lumMod val="50000"/>
                  </a:schemeClr>
                </a:solidFill>
                <a:latin typeface="微软雅黑" panose="020B0503020204020204" charset="-122"/>
                <a:ea typeface="微软雅黑" panose="020B0503020204020204" charset="-122"/>
              </a:rPr>
              <a:t>四、导航</a:t>
            </a:r>
            <a:r>
              <a:rPr kumimoji="1" lang="zh-CN" altLang="en-US" sz="3600" b="1" spc="600" dirty="0">
                <a:solidFill>
                  <a:schemeClr val="accent1">
                    <a:lumMod val="50000"/>
                  </a:schemeClr>
                </a:solidFill>
                <a:latin typeface="微软雅黑" panose="020B0503020204020204" charset="-122"/>
                <a:ea typeface="微软雅黑" panose="020B0503020204020204" charset="-122"/>
              </a:rPr>
              <a:t>系统</a:t>
            </a:r>
          </a:p>
        </p:txBody>
      </p:sp>
      <p:cxnSp>
        <p:nvCxnSpPr>
          <p:cNvPr id="6" name="直线连接符 5"/>
          <p:cNvCxnSpPr/>
          <p:nvPr>
            <p:custDataLst>
              <p:tags r:id="rId3"/>
            </p:custDataLst>
          </p:nvPr>
        </p:nvCxnSpPr>
        <p:spPr>
          <a:xfrm>
            <a:off x="3763705" y="3461279"/>
            <a:ext cx="7376947" cy="0"/>
          </a:xfrm>
          <a:prstGeom prst="line">
            <a:avLst/>
          </a:prstGeom>
          <a:ln w="412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5">
            <a:extLst>
              <a:ext uri="{96DAC541-7B7A-43D3-8B79-37D633B846F1}">
                <asvg:svgBlip xmlns:asvg="http://schemas.microsoft.com/office/drawing/2016/SVG/main" xmlns="" r:embed="rId6"/>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7">
            <a:extLst>
              <a:ext uri="{96DAC541-7B7A-43D3-8B79-37D633B846F1}">
                <asvg:svgBlip xmlns:asvg="http://schemas.microsoft.com/office/drawing/2016/SVG/main" xmlns="" r:embed="rId8"/>
              </a:ext>
            </a:extLst>
          </a:blip>
          <a:stretch>
            <a:fillRect/>
          </a:stretch>
        </p:blipFill>
        <p:spPr>
          <a:xfrm>
            <a:off x="11471910" y="6137910"/>
            <a:ext cx="720090" cy="720090"/>
          </a:xfrm>
          <a:prstGeom prst="rect">
            <a:avLst/>
          </a:prstGeom>
        </p:spPr>
      </p:pic>
      <p:sp>
        <p:nvSpPr>
          <p:cNvPr id="2" name="文本框 1"/>
          <p:cNvSpPr txBox="1"/>
          <p:nvPr/>
        </p:nvSpPr>
        <p:spPr>
          <a:xfrm>
            <a:off x="1219200" y="680579"/>
            <a:ext cx="5552440" cy="584775"/>
          </a:xfrm>
          <a:prstGeom prst="rect">
            <a:avLst/>
          </a:prstGeom>
          <a:noFill/>
        </p:spPr>
        <p:txBody>
          <a:bodyPr wrap="square" rtlCol="0">
            <a:spAutoFit/>
          </a:bodyPr>
          <a:lstStyle/>
          <a:p>
            <a:r>
              <a:rPr lang="zh-CN" altLang="en-US" sz="320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（一）全球</a:t>
            </a:r>
            <a:r>
              <a:rPr lang="zh-CN" altLang="en-US" sz="32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四大卫星导航系统</a:t>
            </a:r>
          </a:p>
        </p:txBody>
      </p:sp>
      <p:sp>
        <p:nvSpPr>
          <p:cNvPr id="5" name="文本框 4"/>
          <p:cNvSpPr txBox="1"/>
          <p:nvPr/>
        </p:nvSpPr>
        <p:spPr>
          <a:xfrm>
            <a:off x="1752600" y="1752600"/>
            <a:ext cx="4704080" cy="2245360"/>
          </a:xfrm>
          <a:prstGeom prst="rect">
            <a:avLst/>
          </a:prstGeom>
          <a:noFill/>
        </p:spPr>
        <p:txBody>
          <a:bodyPr wrap="square" rtlCol="0">
            <a:spAutoFit/>
          </a:bodyPr>
          <a:lstStyle/>
          <a:p>
            <a:r>
              <a:rPr lang="zh-CN" altLang="en-US" sz="2000" dirty="0"/>
              <a:t>美国的全球定位系统（GPS 导航系统）</a:t>
            </a:r>
          </a:p>
          <a:p>
            <a:endParaRPr lang="zh-CN" altLang="en-US" sz="2000" dirty="0"/>
          </a:p>
          <a:p>
            <a:r>
              <a:rPr lang="zh-CN" altLang="en-US" sz="2000" dirty="0"/>
              <a:t>中国的北斗导航系统（COMPASS）</a:t>
            </a:r>
          </a:p>
          <a:p>
            <a:endParaRPr lang="zh-CN" altLang="en-US" sz="2000" dirty="0"/>
          </a:p>
          <a:p>
            <a:r>
              <a:rPr lang="zh-CN" altLang="en-US" sz="2000" dirty="0"/>
              <a:t>俄罗斯的格洛纳斯（GLONASS）</a:t>
            </a:r>
          </a:p>
          <a:p>
            <a:endParaRPr lang="zh-CN" altLang="en-US" sz="2000" dirty="0"/>
          </a:p>
          <a:p>
            <a:r>
              <a:rPr lang="zh-CN" altLang="en-US" sz="2000" dirty="0"/>
              <a:t>欧盟的伽利略卫星导航系统（GNSS）</a:t>
            </a: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5">
            <a:extLst>
              <a:ext uri="{96DAC541-7B7A-43D3-8B79-37D633B846F1}">
                <asvg:svgBlip xmlns:asvg="http://schemas.microsoft.com/office/drawing/2016/SVG/main" xmlns="" r:embed="rId6"/>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7">
            <a:extLst>
              <a:ext uri="{96DAC541-7B7A-43D3-8B79-37D633B846F1}">
                <asvg:svgBlip xmlns:asvg="http://schemas.microsoft.com/office/drawing/2016/SVG/main" xmlns="" r:embed="rId8"/>
              </a:ext>
            </a:extLst>
          </a:blip>
          <a:stretch>
            <a:fillRect/>
          </a:stretch>
        </p:blipFill>
        <p:spPr>
          <a:xfrm>
            <a:off x="11471910" y="6137910"/>
            <a:ext cx="720090" cy="720090"/>
          </a:xfrm>
          <a:prstGeom prst="rect">
            <a:avLst/>
          </a:prstGeom>
        </p:spPr>
      </p:pic>
      <p:sp>
        <p:nvSpPr>
          <p:cNvPr id="2" name="文本框 1"/>
          <p:cNvSpPr txBox="1"/>
          <p:nvPr/>
        </p:nvSpPr>
        <p:spPr>
          <a:xfrm>
            <a:off x="1371600" y="1066800"/>
            <a:ext cx="5486400" cy="523220"/>
          </a:xfrm>
          <a:prstGeom prst="rect">
            <a:avLst/>
          </a:prstGeom>
          <a:noFill/>
        </p:spPr>
        <p:txBody>
          <a:bodyPr wrap="square" rtlCol="0">
            <a:spAutoFit/>
          </a:bodyPr>
          <a:lstStyle/>
          <a:p>
            <a:r>
              <a:rPr lang="zh-CN" altLang="en-US" sz="280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（二）卫星导航系统</a:t>
            </a:r>
            <a:r>
              <a:rPr lang="zh-CN" altLang="en-US" sz="28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的组成</a:t>
            </a:r>
          </a:p>
        </p:txBody>
      </p:sp>
      <p:sp>
        <p:nvSpPr>
          <p:cNvPr id="5" name="文本框 4"/>
          <p:cNvSpPr txBox="1"/>
          <p:nvPr/>
        </p:nvSpPr>
        <p:spPr>
          <a:xfrm>
            <a:off x="1143000" y="1590020"/>
            <a:ext cx="9740265" cy="4401205"/>
          </a:xfrm>
          <a:prstGeom prst="rect">
            <a:avLst/>
          </a:prstGeom>
          <a:noFill/>
        </p:spPr>
        <p:txBody>
          <a:bodyPr wrap="square" rtlCol="0">
            <a:spAutoFit/>
          </a:bodyPr>
          <a:lstStyle/>
          <a:p>
            <a:r>
              <a:rPr lang="zh-CN" altLang="en-US" sz="2000" dirty="0" smtClean="0"/>
              <a:t>      卫星导航系统</a:t>
            </a:r>
            <a:r>
              <a:rPr lang="zh-CN" altLang="en-US" sz="2000" dirty="0"/>
              <a:t>由导航卫星、地面台站和用户定位设备三个部分组成。</a:t>
            </a:r>
          </a:p>
          <a:p>
            <a:r>
              <a:rPr lang="zh-CN" altLang="en-US" sz="2000" dirty="0" smtClean="0"/>
              <a:t>      1</a:t>
            </a:r>
            <a:r>
              <a:rPr lang="zh-CN" altLang="en-US" sz="2000" dirty="0"/>
              <a:t>. 导航卫星</a:t>
            </a:r>
          </a:p>
          <a:p>
            <a:r>
              <a:rPr lang="zh-CN" altLang="en-US" sz="2000" dirty="0" smtClean="0"/>
              <a:t>      卫星导航系统</a:t>
            </a:r>
            <a:r>
              <a:rPr lang="zh-CN" altLang="en-US" sz="2000" dirty="0"/>
              <a:t>的空间部分由多颗导航卫星构成空间导航网。</a:t>
            </a:r>
          </a:p>
          <a:p>
            <a:r>
              <a:rPr lang="zh-CN" altLang="en-US" sz="2000" dirty="0" smtClean="0"/>
              <a:t>       2</a:t>
            </a:r>
            <a:r>
              <a:rPr lang="zh-CN" altLang="en-US" sz="2000" dirty="0"/>
              <a:t>. 地面台站</a:t>
            </a:r>
          </a:p>
          <a:p>
            <a:r>
              <a:rPr lang="zh-CN" altLang="en-US" sz="2000" dirty="0" smtClean="0"/>
              <a:t>       跟踪</a:t>
            </a:r>
            <a:r>
              <a:rPr lang="zh-CN" altLang="en-US" sz="2000" dirty="0"/>
              <a:t>、测量和预报卫星轨道并对卫星上设备工作进行控制管理，通常包括跟踪站、遥测站、计算中心、注入站及时间统一系统等部分。跟踪站用于跟踪和测量卫星的位置坐标。遥测站接收卫星发来的遥测数据，以供地面监视和分析卫星上设备的工作情况。计算中心根据这些信息计算卫星的轨道，预报下一段时间内的轨道参数，确定需要传输给卫星的导航信息，并由注入站向卫星发送。</a:t>
            </a:r>
          </a:p>
          <a:p>
            <a:r>
              <a:rPr lang="zh-CN" altLang="en-US" sz="2000" dirty="0" smtClean="0"/>
              <a:t>       3</a:t>
            </a:r>
            <a:r>
              <a:rPr lang="zh-CN" altLang="en-US" sz="2000" dirty="0"/>
              <a:t>. 用户定位设备</a:t>
            </a:r>
          </a:p>
          <a:p>
            <a:r>
              <a:rPr lang="zh-CN" altLang="en-US" sz="2000" dirty="0" smtClean="0"/>
              <a:t>       通常</a:t>
            </a:r>
            <a:r>
              <a:rPr lang="zh-CN" altLang="en-US" sz="2000" dirty="0"/>
              <a:t>由接收机、定时器、数据预处理器、计算机和显示器等组成。它接收卫星发来的微弱信号 , 从中解调并译出卫星轨道参数和定时信息等 , 同时测出导航参数（距离、距离差和距离变化率等），再由计算机算出用户的位置坐标（二维坐标或三维坐标）和速度矢量分量。用户定位设备分为船载、机载、车载和单人背负等多种形式。</a:t>
            </a: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5">
            <a:extLst>
              <a:ext uri="{96DAC541-7B7A-43D3-8B79-37D633B846F1}">
                <asvg:svgBlip xmlns:asvg="http://schemas.microsoft.com/office/drawing/2016/SVG/main" xmlns="" r:embed="rId6"/>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7">
            <a:extLst>
              <a:ext uri="{96DAC541-7B7A-43D3-8B79-37D633B846F1}">
                <asvg:svgBlip xmlns:asvg="http://schemas.microsoft.com/office/drawing/2016/SVG/main" xmlns="" r:embed="rId8"/>
              </a:ext>
            </a:extLst>
          </a:blip>
          <a:stretch>
            <a:fillRect/>
          </a:stretch>
        </p:blipFill>
        <p:spPr>
          <a:xfrm>
            <a:off x="11471910" y="6137910"/>
            <a:ext cx="720090" cy="720090"/>
          </a:xfrm>
          <a:prstGeom prst="rect">
            <a:avLst/>
          </a:prstGeom>
        </p:spPr>
      </p:pic>
      <p:sp>
        <p:nvSpPr>
          <p:cNvPr id="2" name="文本框 1"/>
          <p:cNvSpPr txBox="1"/>
          <p:nvPr/>
        </p:nvSpPr>
        <p:spPr>
          <a:xfrm>
            <a:off x="1371600" y="1066800"/>
            <a:ext cx="4648200" cy="523220"/>
          </a:xfrm>
          <a:prstGeom prst="rect">
            <a:avLst/>
          </a:prstGeom>
          <a:noFill/>
        </p:spPr>
        <p:txBody>
          <a:bodyPr wrap="square" rtlCol="0">
            <a:spAutoFit/>
          </a:bodyPr>
          <a:lstStyle/>
          <a:p>
            <a:r>
              <a:rPr lang="zh-CN" altLang="en-US" sz="280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（三）卫星导航</a:t>
            </a:r>
            <a:r>
              <a:rPr lang="zh-CN" altLang="en-US" sz="28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的原理</a:t>
            </a:r>
          </a:p>
        </p:txBody>
      </p:sp>
      <p:sp>
        <p:nvSpPr>
          <p:cNvPr id="5" name="文本框 4"/>
          <p:cNvSpPr txBox="1"/>
          <p:nvPr/>
        </p:nvSpPr>
        <p:spPr>
          <a:xfrm>
            <a:off x="1371600" y="1981200"/>
            <a:ext cx="9511665" cy="4154984"/>
          </a:xfrm>
          <a:prstGeom prst="rect">
            <a:avLst/>
          </a:prstGeom>
          <a:noFill/>
        </p:spPr>
        <p:txBody>
          <a:bodyPr wrap="square" rtlCol="0">
            <a:spAutoFit/>
          </a:bodyPr>
          <a:lstStyle/>
          <a:p>
            <a:r>
              <a:rPr lang="zh-CN" altLang="en-US" sz="2400" dirty="0" smtClean="0"/>
              <a:t>      1</a:t>
            </a:r>
            <a:r>
              <a:rPr lang="zh-CN" altLang="en-US" sz="2400" dirty="0"/>
              <a:t>. 多普勒测速定位</a:t>
            </a:r>
          </a:p>
          <a:p>
            <a:r>
              <a:rPr lang="zh-CN" altLang="en-US" sz="2400" dirty="0" smtClean="0"/>
              <a:t>      “子午仪”</a:t>
            </a:r>
            <a:r>
              <a:rPr lang="zh-CN" altLang="en-US" sz="2400" dirty="0"/>
              <a:t>卫星导航系统采取这种方法。用户定位设备根据从导航卫星上接收到的信号频率与卫星上发送的信号频率之间的多普勒频移测得多普勒频移曲线，根据这个曲线和卫星轨道参数即可算出用户的位置。</a:t>
            </a:r>
          </a:p>
          <a:p>
            <a:r>
              <a:rPr lang="zh-CN" altLang="en-US" sz="2400" dirty="0" smtClean="0"/>
              <a:t>      2</a:t>
            </a:r>
            <a:r>
              <a:rPr lang="zh-CN" altLang="en-US" sz="2400" dirty="0"/>
              <a:t>. 时间测距导航定位</a:t>
            </a:r>
          </a:p>
          <a:p>
            <a:r>
              <a:rPr lang="zh-CN" altLang="en-US" sz="2400" dirty="0" smtClean="0"/>
              <a:t>      “导航星”</a:t>
            </a:r>
            <a:r>
              <a:rPr lang="zh-CN" altLang="en-US" sz="2400" dirty="0"/>
              <a:t>全球定位系统采用这种体制。用户接收设备精确测量由系统中不在同一平面的4颗卫星（为保证结果唯一，4颗卫星不能在同一平面）发来信号的传播时间，然后完成一组包括 4 个方程式的模型数学运算，就可算出用户位置的三维坐标以及用户钟与系统时间的误差。</a:t>
            </a: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custDataLst>
              <p:tags r:id="rId2"/>
            </p:custDataLst>
          </p:nvPr>
        </p:nvCxnSpPr>
        <p:spPr>
          <a:xfrm flipH="1">
            <a:off x="1710489" y="5460006"/>
            <a:ext cx="2901521" cy="0"/>
          </a:xfrm>
          <a:prstGeom prst="line">
            <a:avLst/>
          </a:prstGeom>
          <a:ln>
            <a:solidFill>
              <a:schemeClr val="dk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标题 2"/>
          <p:cNvSpPr>
            <a:spLocks noGrp="1"/>
          </p:cNvSpPr>
          <p:nvPr>
            <p:ph type="ctrTitle" idx="2"/>
            <p:custDataLst>
              <p:tags r:id="rId3"/>
            </p:custDataLst>
          </p:nvPr>
        </p:nvSpPr>
        <p:spPr>
          <a:xfrm>
            <a:off x="1676622" y="2133600"/>
            <a:ext cx="8890064" cy="1367671"/>
          </a:xfrm>
        </p:spPr>
        <p:txBody>
          <a:bodyPr/>
          <a:lstStyle/>
          <a:p>
            <a:r>
              <a:rPr lang="zh-CN" altLang="en-US" dirty="0" smtClean="0">
                <a:solidFill>
                  <a:schemeClr val="accent1">
                    <a:lumMod val="50000"/>
                  </a:schemeClr>
                </a:solidFill>
              </a:rPr>
              <a:t>第四节 信息化</a:t>
            </a:r>
            <a:r>
              <a:rPr lang="zh-CN" altLang="en-US" dirty="0">
                <a:solidFill>
                  <a:schemeClr val="accent1">
                    <a:lumMod val="50000"/>
                  </a:schemeClr>
                </a:solidFill>
              </a:rPr>
              <a:t>杀伤武器</a:t>
            </a: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5">
            <a:extLst>
              <a:ext uri="{96DAC541-7B7A-43D3-8B79-37D633B846F1}">
                <asvg:svgBlip xmlns:asvg="http://schemas.microsoft.com/office/drawing/2016/SVG/main" xmlns="" r:embed="rId6"/>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7">
            <a:extLst>
              <a:ext uri="{96DAC541-7B7A-43D3-8B79-37D633B846F1}">
                <asvg:svgBlip xmlns:asvg="http://schemas.microsoft.com/office/drawing/2016/SVG/main" xmlns="" r:embed="rId8"/>
              </a:ext>
            </a:extLst>
          </a:blip>
          <a:stretch>
            <a:fillRect/>
          </a:stretch>
        </p:blipFill>
        <p:spPr>
          <a:xfrm>
            <a:off x="11471910" y="6137910"/>
            <a:ext cx="720090" cy="720090"/>
          </a:xfrm>
          <a:prstGeom prst="rect">
            <a:avLst/>
          </a:prstGeom>
        </p:spPr>
      </p:pic>
      <p:sp>
        <p:nvSpPr>
          <p:cNvPr id="2" name="TextBox 1"/>
          <p:cNvSpPr txBox="1"/>
          <p:nvPr/>
        </p:nvSpPr>
        <p:spPr>
          <a:xfrm>
            <a:off x="914400" y="152400"/>
            <a:ext cx="9982200" cy="4862870"/>
          </a:xfrm>
          <a:prstGeom prst="rect">
            <a:avLst/>
          </a:prstGeom>
          <a:noFill/>
        </p:spPr>
        <p:txBody>
          <a:bodyPr wrap="square" rtlCol="0">
            <a:spAutoFit/>
          </a:bodyPr>
          <a:lstStyle/>
          <a:p>
            <a:r>
              <a:rPr lang="zh-CN" altLang="en-US" sz="2000" b="1" dirty="0" smtClean="0">
                <a:latin typeface="+mn-ea"/>
              </a:rPr>
              <a:t>一、新概念武器</a:t>
            </a:r>
            <a:endParaRPr lang="en-US" altLang="zh-CN" sz="2000" b="1" dirty="0" smtClean="0">
              <a:latin typeface="+mn-ea"/>
            </a:endParaRPr>
          </a:p>
          <a:p>
            <a:r>
              <a:rPr lang="zh-CN" altLang="en-US" sz="2000" dirty="0" smtClean="0">
                <a:latin typeface="+mn-ea"/>
              </a:rPr>
              <a:t>      </a:t>
            </a:r>
            <a:endParaRPr lang="en-US" altLang="zh-CN" sz="2000" dirty="0" smtClean="0">
              <a:latin typeface="+mn-ea"/>
            </a:endParaRPr>
          </a:p>
          <a:p>
            <a:pPr>
              <a:lnSpc>
                <a:spcPct val="150000"/>
              </a:lnSpc>
            </a:pPr>
            <a:r>
              <a:rPr lang="en-US" altLang="zh-CN" sz="2000" dirty="0">
                <a:latin typeface="+mn-ea"/>
              </a:rPr>
              <a:t> </a:t>
            </a:r>
            <a:r>
              <a:rPr lang="en-US" altLang="zh-CN" sz="2000" dirty="0" smtClean="0">
                <a:latin typeface="+mn-ea"/>
              </a:rPr>
              <a:t>     </a:t>
            </a:r>
            <a:r>
              <a:rPr lang="zh-CN" altLang="en-US" sz="2000" dirty="0" smtClean="0">
                <a:latin typeface="+mn-ea"/>
              </a:rPr>
              <a:t> </a:t>
            </a:r>
            <a:r>
              <a:rPr lang="zh-CN" altLang="en-US" sz="2400" dirty="0" smtClean="0">
                <a:latin typeface="+mn-ea"/>
              </a:rPr>
              <a:t>新</a:t>
            </a:r>
            <a:r>
              <a:rPr lang="zh-CN" altLang="en-US" sz="2400" dirty="0">
                <a:latin typeface="+mn-ea"/>
              </a:rPr>
              <a:t>概念武器是指与传统武器相比，在基本原理、杀伤破坏机理和作战方式上有本质区别，是尚处于研制或探索之中的一类新型武器。它的特点是概念新、原理新、技术新、破坏机理新、杀伤效能新、指挥艺术新、作战使用新等，在作战方式和作战效能上与传统的武器有明显的不同，它代表着当今武器的发展趋势，对未来的战争将产生革命性影响。目前，新概念武器主要有：激光武器、动能拦截弹、粒子束武器、微波武器、电炮、环境武器、次声波武器、基因武器等。</a:t>
            </a:r>
            <a:endParaRPr lang="en-US" altLang="zh-CN" sz="2400" dirty="0" smtClean="0">
              <a:latin typeface="+mn-ea"/>
            </a:endParaRPr>
          </a:p>
          <a:p>
            <a:endParaRPr lang="zh-CN" altLang="en-US" dirty="0"/>
          </a:p>
        </p:txBody>
      </p:sp>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形 11"/>
          <p:cNvPicPr>
            <a:picLocks noChangeAspect="1"/>
          </p:cNvPicPr>
          <p:nvPr>
            <p:custDataLst>
              <p:tags r:id="rId2"/>
            </p:custDataLst>
          </p:nvPr>
        </p:nvPicPr>
        <p:blipFill>
          <a:blip r:embed="rId10">
            <a:extLst>
              <a:ext uri="{96DAC541-7B7A-43D3-8B79-37D633B846F1}">
                <asvg:svgBlip xmlns:asvg="http://schemas.microsoft.com/office/drawing/2016/SVG/main" xmlns="" r:embed="rId11"/>
              </a:ext>
            </a:extLst>
          </a:blip>
          <a:stretch>
            <a:fillRect/>
          </a:stretch>
        </p:blipFill>
        <p:spPr>
          <a:xfrm>
            <a:off x="0" y="0"/>
            <a:ext cx="720090" cy="720090"/>
          </a:xfrm>
          <a:prstGeom prst="rect">
            <a:avLst/>
          </a:prstGeom>
        </p:spPr>
      </p:pic>
      <p:pic>
        <p:nvPicPr>
          <p:cNvPr id="10" name="图形 12"/>
          <p:cNvPicPr>
            <a:picLocks noChangeAspect="1"/>
          </p:cNvPicPr>
          <p:nvPr>
            <p:custDataLst>
              <p:tags r:id="rId3"/>
            </p:custDataLst>
          </p:nvPr>
        </p:nvPicPr>
        <p:blipFill>
          <a:blip r:embed="rId12">
            <a:extLst>
              <a:ext uri="{96DAC541-7B7A-43D3-8B79-37D633B846F1}">
                <asvg:svgBlip xmlns:asvg="http://schemas.microsoft.com/office/drawing/2016/SVG/main" xmlns="" r:embed="rId13"/>
              </a:ext>
            </a:extLst>
          </a:blip>
          <a:stretch>
            <a:fillRect/>
          </a:stretch>
        </p:blipFill>
        <p:spPr>
          <a:xfrm>
            <a:off x="11471910" y="6137910"/>
            <a:ext cx="720090" cy="720090"/>
          </a:xfrm>
          <a:prstGeom prst="rect">
            <a:avLst/>
          </a:prstGeom>
        </p:spPr>
      </p:pic>
      <p:sp>
        <p:nvSpPr>
          <p:cNvPr id="5" name="图文框 4"/>
          <p:cNvSpPr/>
          <p:nvPr>
            <p:custDataLst>
              <p:tags r:id="rId4"/>
            </p:custDataLst>
          </p:nvPr>
        </p:nvSpPr>
        <p:spPr>
          <a:xfrm>
            <a:off x="457204" y="457204"/>
            <a:ext cx="11277690" cy="5943648"/>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endParaRPr>
          </a:p>
        </p:txBody>
      </p:sp>
      <p:sp>
        <p:nvSpPr>
          <p:cNvPr id="8" name="任意多边形: 形状 20"/>
          <p:cNvSpPr>
            <a:spLocks noChangeAspect="1"/>
          </p:cNvSpPr>
          <p:nvPr>
            <p:custDataLst>
              <p:tags r:id="rId5"/>
            </p:custDataLst>
          </p:nvPr>
        </p:nvSpPr>
        <p:spPr>
          <a:xfrm rot="10800000" flipH="1" flipV="1">
            <a:off x="100012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1385" y="0"/>
                </a:moveTo>
                <a:lnTo>
                  <a:pt x="1410" y="36"/>
                </a:lnTo>
                <a:cubicBezTo>
                  <a:pt x="1439" y="68"/>
                  <a:pt x="1474" y="98"/>
                  <a:pt x="1515" y="125"/>
                </a:cubicBezTo>
                <a:lnTo>
                  <a:pt x="1542" y="139"/>
                </a:lnTo>
                <a:cubicBezTo>
                  <a:pt x="1540" y="139"/>
                  <a:pt x="1291" y="309"/>
                  <a:pt x="1257" y="635"/>
                </a:cubicBezTo>
                <a:lnTo>
                  <a:pt x="1587" y="635"/>
                </a:lnTo>
                <a:lnTo>
                  <a:pt x="1587" y="1252"/>
                </a:lnTo>
                <a:lnTo>
                  <a:pt x="905" y="1252"/>
                </a:lnTo>
                <a:lnTo>
                  <a:pt x="905" y="700"/>
                </a:lnTo>
                <a:cubicBezTo>
                  <a:pt x="929" y="237"/>
                  <a:pt x="1385" y="5"/>
                  <a:pt x="1385" y="0"/>
                </a:cubicBezTo>
                <a:close/>
                <a:moveTo>
                  <a:pt x="480" y="0"/>
                </a:moveTo>
                <a:lnTo>
                  <a:pt x="505" y="36"/>
                </a:lnTo>
                <a:cubicBezTo>
                  <a:pt x="534" y="68"/>
                  <a:pt x="569" y="98"/>
                  <a:pt x="610" y="125"/>
                </a:cubicBezTo>
                <a:lnTo>
                  <a:pt x="637" y="139"/>
                </a:lnTo>
                <a:cubicBezTo>
                  <a:pt x="635" y="139"/>
                  <a:pt x="386" y="309"/>
                  <a:pt x="352" y="635"/>
                </a:cubicBezTo>
                <a:lnTo>
                  <a:pt x="682" y="635"/>
                </a:lnTo>
                <a:lnTo>
                  <a:pt x="682" y="1252"/>
                </a:lnTo>
                <a:lnTo>
                  <a:pt x="0" y="1252"/>
                </a:lnTo>
                <a:lnTo>
                  <a:pt x="0" y="700"/>
                </a:lnTo>
                <a:cubicBezTo>
                  <a:pt x="24" y="237"/>
                  <a:pt x="480" y="5"/>
                  <a:pt x="480" y="0"/>
                </a:cubicBezTo>
                <a:close/>
              </a:path>
            </a:pathLst>
          </a:custGeom>
          <a:solidFill>
            <a:schemeClr val="accent1">
              <a:alpha val="1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sp>
        <p:nvSpPr>
          <p:cNvPr id="9" name="任意多边形: 形状 19"/>
          <p:cNvSpPr>
            <a:spLocks noChangeAspect="1"/>
          </p:cNvSpPr>
          <p:nvPr>
            <p:custDataLst>
              <p:tags r:id="rId6"/>
            </p:custDataLst>
          </p:nvPr>
        </p:nvSpPr>
        <p:spPr>
          <a:xfrm rot="10800000" flipH="1" flipV="1">
            <a:off x="81978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481" y="0"/>
                </a:moveTo>
                <a:lnTo>
                  <a:pt x="505" y="36"/>
                </a:lnTo>
                <a:cubicBezTo>
                  <a:pt x="534" y="68"/>
                  <a:pt x="570" y="98"/>
                  <a:pt x="610" y="125"/>
                </a:cubicBezTo>
                <a:lnTo>
                  <a:pt x="638" y="139"/>
                </a:lnTo>
                <a:cubicBezTo>
                  <a:pt x="636" y="139"/>
                  <a:pt x="386" y="309"/>
                  <a:pt x="352" y="635"/>
                </a:cubicBezTo>
                <a:lnTo>
                  <a:pt x="683" y="635"/>
                </a:lnTo>
                <a:lnTo>
                  <a:pt x="683" y="1252"/>
                </a:lnTo>
                <a:lnTo>
                  <a:pt x="0" y="1252"/>
                </a:lnTo>
                <a:lnTo>
                  <a:pt x="0" y="700"/>
                </a:lnTo>
                <a:cubicBezTo>
                  <a:pt x="24" y="237"/>
                  <a:pt x="480" y="5"/>
                  <a:pt x="481" y="0"/>
                </a:cubicBezTo>
                <a:close/>
                <a:moveTo>
                  <a:pt x="1385" y="0"/>
                </a:moveTo>
                <a:lnTo>
                  <a:pt x="1409" y="36"/>
                </a:lnTo>
                <a:cubicBezTo>
                  <a:pt x="1438" y="68"/>
                  <a:pt x="1474" y="98"/>
                  <a:pt x="1514" y="125"/>
                </a:cubicBezTo>
                <a:lnTo>
                  <a:pt x="1542" y="139"/>
                </a:lnTo>
                <a:cubicBezTo>
                  <a:pt x="1540" y="139"/>
                  <a:pt x="1290" y="309"/>
                  <a:pt x="1256" y="635"/>
                </a:cubicBezTo>
                <a:lnTo>
                  <a:pt x="1587" y="635"/>
                </a:lnTo>
                <a:lnTo>
                  <a:pt x="1587" y="1252"/>
                </a:lnTo>
                <a:lnTo>
                  <a:pt x="904" y="1252"/>
                </a:lnTo>
                <a:lnTo>
                  <a:pt x="904" y="700"/>
                </a:lnTo>
                <a:cubicBezTo>
                  <a:pt x="928" y="237"/>
                  <a:pt x="1384" y="5"/>
                  <a:pt x="1385" y="0"/>
                </a:cubicBezTo>
                <a:close/>
              </a:path>
            </a:pathLst>
          </a:custGeom>
          <a:noFill/>
          <a:ln w="317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sp>
        <p:nvSpPr>
          <p:cNvPr id="11" name="Title 6"/>
          <p:cNvSpPr txBox="1"/>
          <p:nvPr>
            <p:custDataLst>
              <p:tags r:id="rId7"/>
            </p:custDataLst>
          </p:nvPr>
        </p:nvSpPr>
        <p:spPr>
          <a:xfrm>
            <a:off x="1000124" y="1591945"/>
            <a:ext cx="5210453" cy="367411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gn="l" fontAlgn="ctr">
              <a:lnSpc>
                <a:spcPct val="120000"/>
              </a:lnSpc>
              <a:spcBef>
                <a:spcPts val="0"/>
              </a:spcBef>
              <a:spcAft>
                <a:spcPts val="800"/>
              </a:spcAft>
              <a:buSzPct val="100000"/>
            </a:pPr>
            <a:r>
              <a:rPr lang="zh-CN" altLang="en-US" sz="2200" spc="14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（一）激光</a:t>
            </a:r>
            <a:r>
              <a:rPr lang="zh-CN" altLang="en-US" sz="22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武器</a:t>
            </a:r>
          </a:p>
          <a:p>
            <a:pPr marL="381000" lvl="1" indent="0" algn="l" fontAlgn="auto">
              <a:lnSpc>
                <a:spcPct val="120000"/>
              </a:lnSpc>
              <a:spcBef>
                <a:spcPts val="0"/>
              </a:spcBef>
              <a:spcAft>
                <a:spcPts val="800"/>
              </a:spcAft>
              <a:buSzPct val="100000"/>
              <a:buNone/>
            </a:pPr>
            <a:r>
              <a:rPr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激光武器是利用激光的能量直接摧毁目标或使其失去战斗力的定向能武器。高能激光武器又叫强激光武器或激光炮。高能激光武器的杀伤破坏效应主要是烧蚀效应、激波效应、辐射效应。激光武器有其特殊的性能。一是反应迅速。二是不受电磁干扰。三是转移火力快。</a:t>
            </a:r>
          </a:p>
        </p:txBody>
      </p:sp>
      <p:pic>
        <p:nvPicPr>
          <p:cNvPr id="6" name="图片 5"/>
          <p:cNvPicPr>
            <a:picLocks noChangeAspect="1"/>
          </p:cNvPicPr>
          <p:nvPr>
            <p:custDataLst>
              <p:tags r:id="rId8"/>
            </p:custDataLst>
          </p:nvPr>
        </p:nvPicPr>
        <p:blipFill rotWithShape="1">
          <a:blip r:embed="rId14"/>
          <a:srcRect l="2384" r="2384"/>
          <a:stretch>
            <a:fillRect/>
          </a:stretch>
        </p:blipFill>
        <p:spPr>
          <a:xfrm>
            <a:off x="6699534" y="927005"/>
            <a:ext cx="4717745" cy="5003990"/>
          </a:xfrm>
          <a:custGeom>
            <a:avLst/>
            <a:gdLst/>
            <a:ahLst/>
            <a:cxnLst>
              <a:cxn ang="3">
                <a:pos x="hc" y="t"/>
              </a:cxn>
              <a:cxn ang="cd2">
                <a:pos x="l" y="vc"/>
              </a:cxn>
              <a:cxn ang="cd4">
                <a:pos x="hc" y="b"/>
              </a:cxn>
              <a:cxn ang="0">
                <a:pos x="r" y="vc"/>
              </a:cxn>
            </a:cxnLst>
            <a:rect l="l" t="t" r="r" b="b"/>
            <a:pathLst>
              <a:path w="8880" h="6480">
                <a:moveTo>
                  <a:pt x="0" y="0"/>
                </a:moveTo>
                <a:lnTo>
                  <a:pt x="8880" y="0"/>
                </a:lnTo>
                <a:lnTo>
                  <a:pt x="8880" y="6480"/>
                </a:lnTo>
                <a:lnTo>
                  <a:pt x="0" y="6480"/>
                </a:lnTo>
                <a:lnTo>
                  <a:pt x="0" y="0"/>
                </a:lnTo>
                <a:close/>
              </a:path>
            </a:pathLst>
          </a:custGeom>
        </p:spPr>
      </p:pic>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形 11"/>
          <p:cNvPicPr>
            <a:picLocks noChangeAspect="1"/>
          </p:cNvPicPr>
          <p:nvPr>
            <p:custDataLst>
              <p:tags r:id="rId2"/>
            </p:custDataLst>
          </p:nvPr>
        </p:nvPicPr>
        <p:blipFill>
          <a:blip r:embed="rId11">
            <a:extLst>
              <a:ext uri="{96DAC541-7B7A-43D3-8B79-37D633B846F1}">
                <asvg:svgBlip xmlns:asvg="http://schemas.microsoft.com/office/drawing/2016/SVG/main" xmlns="" r:embed="rId12"/>
              </a:ext>
            </a:extLst>
          </a:blip>
          <a:stretch>
            <a:fillRect/>
          </a:stretch>
        </p:blipFill>
        <p:spPr>
          <a:xfrm>
            <a:off x="0" y="0"/>
            <a:ext cx="720090" cy="720090"/>
          </a:xfrm>
          <a:prstGeom prst="rect">
            <a:avLst/>
          </a:prstGeom>
        </p:spPr>
      </p:pic>
      <p:pic>
        <p:nvPicPr>
          <p:cNvPr id="10" name="图形 12"/>
          <p:cNvPicPr>
            <a:picLocks noChangeAspect="1"/>
          </p:cNvPicPr>
          <p:nvPr>
            <p:custDataLst>
              <p:tags r:id="rId3"/>
            </p:custDataLst>
          </p:nvPr>
        </p:nvPicPr>
        <p:blipFill>
          <a:blip r:embed="rId13">
            <a:extLst>
              <a:ext uri="{96DAC541-7B7A-43D3-8B79-37D633B846F1}">
                <asvg:svgBlip xmlns:asvg="http://schemas.microsoft.com/office/drawing/2016/SVG/main" xmlns="" r:embed="rId14"/>
              </a:ext>
            </a:extLst>
          </a:blip>
          <a:stretch>
            <a:fillRect/>
          </a:stretch>
        </p:blipFill>
        <p:spPr>
          <a:xfrm>
            <a:off x="11471910" y="6137910"/>
            <a:ext cx="720090" cy="720090"/>
          </a:xfrm>
          <a:prstGeom prst="rect">
            <a:avLst/>
          </a:prstGeom>
        </p:spPr>
      </p:pic>
      <p:sp>
        <p:nvSpPr>
          <p:cNvPr id="5" name="图文框 4"/>
          <p:cNvSpPr/>
          <p:nvPr>
            <p:custDataLst>
              <p:tags r:id="rId4"/>
            </p:custDataLst>
          </p:nvPr>
        </p:nvSpPr>
        <p:spPr>
          <a:xfrm>
            <a:off x="457204" y="457204"/>
            <a:ext cx="11277690" cy="5943648"/>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endParaRPr>
          </a:p>
        </p:txBody>
      </p:sp>
      <p:sp>
        <p:nvSpPr>
          <p:cNvPr id="8" name="任意多边形: 形状 20"/>
          <p:cNvSpPr>
            <a:spLocks noChangeAspect="1"/>
          </p:cNvSpPr>
          <p:nvPr>
            <p:custDataLst>
              <p:tags r:id="rId5"/>
            </p:custDataLst>
          </p:nvPr>
        </p:nvSpPr>
        <p:spPr>
          <a:xfrm rot="10800000" flipH="1" flipV="1">
            <a:off x="100012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1385" y="0"/>
                </a:moveTo>
                <a:lnTo>
                  <a:pt x="1410" y="36"/>
                </a:lnTo>
                <a:cubicBezTo>
                  <a:pt x="1439" y="68"/>
                  <a:pt x="1474" y="98"/>
                  <a:pt x="1515" y="125"/>
                </a:cubicBezTo>
                <a:lnTo>
                  <a:pt x="1542" y="139"/>
                </a:lnTo>
                <a:cubicBezTo>
                  <a:pt x="1540" y="139"/>
                  <a:pt x="1291" y="309"/>
                  <a:pt x="1257" y="635"/>
                </a:cubicBezTo>
                <a:lnTo>
                  <a:pt x="1587" y="635"/>
                </a:lnTo>
                <a:lnTo>
                  <a:pt x="1587" y="1252"/>
                </a:lnTo>
                <a:lnTo>
                  <a:pt x="905" y="1252"/>
                </a:lnTo>
                <a:lnTo>
                  <a:pt x="905" y="700"/>
                </a:lnTo>
                <a:cubicBezTo>
                  <a:pt x="929" y="237"/>
                  <a:pt x="1385" y="5"/>
                  <a:pt x="1385" y="0"/>
                </a:cubicBezTo>
                <a:close/>
                <a:moveTo>
                  <a:pt x="480" y="0"/>
                </a:moveTo>
                <a:lnTo>
                  <a:pt x="505" y="36"/>
                </a:lnTo>
                <a:cubicBezTo>
                  <a:pt x="534" y="68"/>
                  <a:pt x="569" y="98"/>
                  <a:pt x="610" y="125"/>
                </a:cubicBezTo>
                <a:lnTo>
                  <a:pt x="637" y="139"/>
                </a:lnTo>
                <a:cubicBezTo>
                  <a:pt x="635" y="139"/>
                  <a:pt x="386" y="309"/>
                  <a:pt x="352" y="635"/>
                </a:cubicBezTo>
                <a:lnTo>
                  <a:pt x="682" y="635"/>
                </a:lnTo>
                <a:lnTo>
                  <a:pt x="682" y="1252"/>
                </a:lnTo>
                <a:lnTo>
                  <a:pt x="0" y="1252"/>
                </a:lnTo>
                <a:lnTo>
                  <a:pt x="0" y="700"/>
                </a:lnTo>
                <a:cubicBezTo>
                  <a:pt x="24" y="237"/>
                  <a:pt x="480" y="5"/>
                  <a:pt x="480" y="0"/>
                </a:cubicBezTo>
                <a:close/>
              </a:path>
            </a:pathLst>
          </a:custGeom>
          <a:solidFill>
            <a:schemeClr val="accent1">
              <a:alpha val="1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sp>
        <p:nvSpPr>
          <p:cNvPr id="9" name="任意多边形: 形状 19"/>
          <p:cNvSpPr>
            <a:spLocks noChangeAspect="1"/>
          </p:cNvSpPr>
          <p:nvPr>
            <p:custDataLst>
              <p:tags r:id="rId6"/>
            </p:custDataLst>
          </p:nvPr>
        </p:nvSpPr>
        <p:spPr>
          <a:xfrm rot="10800000" flipH="1" flipV="1">
            <a:off x="81978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481" y="0"/>
                </a:moveTo>
                <a:lnTo>
                  <a:pt x="505" y="36"/>
                </a:lnTo>
                <a:cubicBezTo>
                  <a:pt x="534" y="68"/>
                  <a:pt x="570" y="98"/>
                  <a:pt x="610" y="125"/>
                </a:cubicBezTo>
                <a:lnTo>
                  <a:pt x="638" y="139"/>
                </a:lnTo>
                <a:cubicBezTo>
                  <a:pt x="636" y="139"/>
                  <a:pt x="386" y="309"/>
                  <a:pt x="352" y="635"/>
                </a:cubicBezTo>
                <a:lnTo>
                  <a:pt x="683" y="635"/>
                </a:lnTo>
                <a:lnTo>
                  <a:pt x="683" y="1252"/>
                </a:lnTo>
                <a:lnTo>
                  <a:pt x="0" y="1252"/>
                </a:lnTo>
                <a:lnTo>
                  <a:pt x="0" y="700"/>
                </a:lnTo>
                <a:cubicBezTo>
                  <a:pt x="24" y="237"/>
                  <a:pt x="480" y="5"/>
                  <a:pt x="481" y="0"/>
                </a:cubicBezTo>
                <a:close/>
                <a:moveTo>
                  <a:pt x="1385" y="0"/>
                </a:moveTo>
                <a:lnTo>
                  <a:pt x="1409" y="36"/>
                </a:lnTo>
                <a:cubicBezTo>
                  <a:pt x="1438" y="68"/>
                  <a:pt x="1474" y="98"/>
                  <a:pt x="1514" y="125"/>
                </a:cubicBezTo>
                <a:lnTo>
                  <a:pt x="1542" y="139"/>
                </a:lnTo>
                <a:cubicBezTo>
                  <a:pt x="1540" y="139"/>
                  <a:pt x="1290" y="309"/>
                  <a:pt x="1256" y="635"/>
                </a:cubicBezTo>
                <a:lnTo>
                  <a:pt x="1587" y="635"/>
                </a:lnTo>
                <a:lnTo>
                  <a:pt x="1587" y="1252"/>
                </a:lnTo>
                <a:lnTo>
                  <a:pt x="904" y="1252"/>
                </a:lnTo>
                <a:lnTo>
                  <a:pt x="904" y="700"/>
                </a:lnTo>
                <a:cubicBezTo>
                  <a:pt x="928" y="237"/>
                  <a:pt x="1384" y="5"/>
                  <a:pt x="1385" y="0"/>
                </a:cubicBezTo>
                <a:close/>
              </a:path>
            </a:pathLst>
          </a:custGeom>
          <a:noFill/>
          <a:ln w="317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sp>
        <p:nvSpPr>
          <p:cNvPr id="11" name="Title 6"/>
          <p:cNvSpPr txBox="1"/>
          <p:nvPr>
            <p:custDataLst>
              <p:tags r:id="rId7"/>
            </p:custDataLst>
          </p:nvPr>
        </p:nvSpPr>
        <p:spPr>
          <a:xfrm>
            <a:off x="1289790" y="1097916"/>
            <a:ext cx="5492010" cy="5039994"/>
          </a:xfrm>
          <a:prstGeom prst="rect">
            <a:avLst/>
          </a:prstGeom>
          <a:noFill/>
          <a:ln w="3175">
            <a:noFill/>
            <a:prstDash val="dash"/>
          </a:ln>
        </p:spPr>
        <p:txBody>
          <a:bodyPr wrap="square" lIns="63500" tIns="25400" rIns="63500" bIns="25400" anchor="ctr" anchorCtr="0">
            <a:normAutofit fontScale="92500"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50000"/>
              </a:lnSpc>
              <a:spcBef>
                <a:spcPts val="0"/>
              </a:spcBef>
              <a:spcAft>
                <a:spcPts val="800"/>
              </a:spcAft>
              <a:buSzPct val="100000"/>
              <a:buFont typeface="+mn-ea"/>
            </a:pPr>
            <a:r>
              <a:rPr lang="zh-CN" altLang="en-US" sz="2000" spc="140" dirty="0" smtClean="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（二）</a:t>
            </a:r>
            <a:r>
              <a:rPr lang="zh-CN" altLang="en-US" sz="2000" spc="14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动能</a:t>
            </a:r>
            <a:r>
              <a:rPr lang="zh-CN" altLang="en-US" sz="20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拦截</a:t>
            </a:r>
            <a:r>
              <a:rPr lang="zh-CN" altLang="en-US" sz="2000" spc="14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弹</a:t>
            </a:r>
            <a:endParaRPr lang="en-US" altLang="zh-CN" sz="2000" spc="14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buFont typeface="+mn-ea"/>
            </a:pPr>
            <a:r>
              <a:rPr lang="en-US" sz="2000" spc="14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a:t>
            </a:r>
            <a:r>
              <a:rPr lang="en-US" sz="2000" spc="140" dirty="0" smtClean="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a:t>
            </a:r>
            <a:r>
              <a:rPr sz="2000" spc="12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动能拦截弹是以火箭发动机增速获得巨大动能</a:t>
            </a:r>
            <a:r>
              <a:rPr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然后通过精确撞击，直接毁伤目标的武器。动能拦截武器又被称为光电技术、信息技术高度密集的智能武器，由探测系统、制导与识别系统以及动力系统三部分组成，能在复杂的电磁干扰环境中自动识别和选择目标，并实施摧毁性打击</a:t>
            </a:r>
            <a:r>
              <a:rPr sz="2000" spc="12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endParaRPr lang="en-US" sz="2000" spc="12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buFont typeface="+mn-ea"/>
            </a:pPr>
            <a:r>
              <a:rPr lang="en-US" altLang="zh-CN" sz="2000" spc="120" dirty="0" smtClean="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2000" dirty="0" smtClean="0">
                <a:solidFill>
                  <a:srgbClr val="000000"/>
                </a:solidFill>
                <a:latin typeface="微软雅黑" panose="020B0503020204020204" charset="-122"/>
                <a:ea typeface="微软雅黑" panose="020B0503020204020204" charset="-122"/>
                <a:cs typeface="微软雅黑" panose="020B0503020204020204" charset="-122"/>
              </a:rPr>
              <a:t>动能</a:t>
            </a:r>
            <a:r>
              <a:rPr lang="zh-CN" altLang="en-US" sz="2000" dirty="0">
                <a:solidFill>
                  <a:srgbClr val="000000"/>
                </a:solidFill>
                <a:latin typeface="微软雅黑" panose="020B0503020204020204" charset="-122"/>
                <a:ea typeface="微软雅黑" panose="020B0503020204020204" charset="-122"/>
                <a:cs typeface="微软雅黑" panose="020B0503020204020204" charset="-122"/>
              </a:rPr>
              <a:t>拦截弹的特点：一是命中精度高；二是杀伤力</a:t>
            </a:r>
            <a:r>
              <a:rPr lang="zh-CN" altLang="en-US" sz="2000" spc="-5" dirty="0">
                <a:solidFill>
                  <a:srgbClr val="000000"/>
                </a:solidFill>
                <a:latin typeface="微软雅黑" panose="020B0503020204020204" charset="-122"/>
                <a:ea typeface="微软雅黑" panose="020B0503020204020204" charset="-122"/>
                <a:cs typeface="微软雅黑" panose="020B0503020204020204" charset="-122"/>
              </a:rPr>
              <a:t>强</a:t>
            </a:r>
            <a:r>
              <a:rPr lang="zh-CN" altLang="en-US" sz="2000" dirty="0">
                <a:solidFill>
                  <a:srgbClr val="000000"/>
                </a:solidFill>
                <a:latin typeface="微软雅黑" panose="020B0503020204020204" charset="-122"/>
                <a:ea typeface="微软雅黑" panose="020B0503020204020204" charset="-122"/>
                <a:cs typeface="微软雅黑" panose="020B0503020204020204" charset="-122"/>
              </a:rPr>
              <a:t>；三是机动</a:t>
            </a:r>
            <a:r>
              <a:rPr lang="zh-CN" altLang="en-US" sz="2000" spc="-5" dirty="0">
                <a:solidFill>
                  <a:srgbClr val="000000"/>
                </a:solidFill>
                <a:latin typeface="微软雅黑" panose="020B0503020204020204" charset="-122"/>
                <a:ea typeface="微软雅黑" panose="020B0503020204020204" charset="-122"/>
                <a:cs typeface="微软雅黑" panose="020B0503020204020204" charset="-122"/>
              </a:rPr>
              <a:t>性 </a:t>
            </a:r>
            <a:r>
              <a:rPr lang="zh-CN" altLang="en-US" sz="2000" dirty="0">
                <a:solidFill>
                  <a:srgbClr val="000000"/>
                </a:solidFill>
                <a:latin typeface="微软雅黑" panose="020B0503020204020204" charset="-122"/>
                <a:ea typeface="微软雅黑" panose="020B0503020204020204" charset="-122"/>
                <a:cs typeface="微软雅黑" panose="020B0503020204020204" charset="-122"/>
              </a:rPr>
              <a:t>好；四是可在大气层内外作战；五是不需引战配合</a:t>
            </a:r>
            <a:r>
              <a:rPr lang="zh-CN" altLang="en-US" sz="2000" spc="-5" dirty="0">
                <a:solidFill>
                  <a:srgbClr val="000000"/>
                </a:solidFill>
                <a:latin typeface="微软雅黑" panose="020B0503020204020204" charset="-122"/>
                <a:ea typeface="微软雅黑" panose="020B0503020204020204" charset="-122"/>
                <a:cs typeface="微软雅黑" panose="020B0503020204020204" charset="-122"/>
              </a:rPr>
              <a:t>。</a:t>
            </a:r>
          </a:p>
          <a:p>
            <a:pPr marL="381000" lvl="1" indent="0" algn="l" fontAlgn="auto">
              <a:lnSpc>
                <a:spcPct val="150000"/>
              </a:lnSpc>
              <a:spcBef>
                <a:spcPts val="0"/>
              </a:spcBef>
              <a:spcAft>
                <a:spcPts val="800"/>
              </a:spcAft>
              <a:buSzPct val="100000"/>
              <a:buNone/>
            </a:pPr>
            <a:endParaRPr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2" name="object 47"/>
          <p:cNvPicPr/>
          <p:nvPr>
            <p:custDataLst>
              <p:tags r:id="rId8"/>
            </p:custDataLst>
          </p:nvPr>
        </p:nvPicPr>
        <p:blipFill>
          <a:blip r:embed="rId15"/>
          <a:stretch>
            <a:fillRect/>
          </a:stretch>
        </p:blipFill>
        <p:spPr>
          <a:xfrm>
            <a:off x="6781800" y="990600"/>
            <a:ext cx="4147820" cy="2689225"/>
          </a:xfrm>
          <a:prstGeom prst="rect">
            <a:avLst/>
          </a:prstGeom>
        </p:spPr>
      </p:pic>
      <p:pic>
        <p:nvPicPr>
          <p:cNvPr id="3" name="object 48"/>
          <p:cNvPicPr/>
          <p:nvPr>
            <p:custDataLst>
              <p:tags r:id="rId9"/>
            </p:custDataLst>
          </p:nvPr>
        </p:nvPicPr>
        <p:blipFill>
          <a:blip r:embed="rId16"/>
          <a:stretch>
            <a:fillRect/>
          </a:stretch>
        </p:blipFill>
        <p:spPr>
          <a:xfrm>
            <a:off x="6781800" y="2811145"/>
            <a:ext cx="4147820" cy="3167380"/>
          </a:xfrm>
          <a:prstGeom prst="rect">
            <a:avLst/>
          </a:prstGeom>
        </p:spPr>
      </p:pic>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7">
            <a:extLst>
              <a:ext uri="{96DAC541-7B7A-43D3-8B79-37D633B846F1}">
                <asvg:svgBlip xmlns:asvg="http://schemas.microsoft.com/office/drawing/2016/SVG/main" xmlns="" r:embed="rId8"/>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9">
            <a:extLst>
              <a:ext uri="{96DAC541-7B7A-43D3-8B79-37D633B846F1}">
                <asvg:svgBlip xmlns:asvg="http://schemas.microsoft.com/office/drawing/2016/SVG/main" xmlns="" r:embed="rId10"/>
              </a:ext>
            </a:extLst>
          </a:blip>
          <a:stretch>
            <a:fillRect/>
          </a:stretch>
        </p:blipFill>
        <p:spPr>
          <a:xfrm>
            <a:off x="11471910" y="6137910"/>
            <a:ext cx="720090" cy="720090"/>
          </a:xfrm>
          <a:prstGeom prst="rect">
            <a:avLst/>
          </a:prstGeom>
        </p:spPr>
      </p:pic>
      <p:sp>
        <p:nvSpPr>
          <p:cNvPr id="50" name="object 50"/>
          <p:cNvSpPr txBox="1"/>
          <p:nvPr>
            <p:custDataLst>
              <p:tags r:id="rId4"/>
            </p:custDataLst>
          </p:nvPr>
        </p:nvSpPr>
        <p:spPr>
          <a:xfrm>
            <a:off x="1600200" y="2209800"/>
            <a:ext cx="4800599" cy="2222724"/>
          </a:xfrm>
          <a:prstGeom prst="rect">
            <a:avLst/>
          </a:prstGeom>
        </p:spPr>
        <p:txBody>
          <a:bodyPr vert="horz" wrap="square" lIns="0" tIns="9525" rIns="0" bIns="0" rtlCol="0">
            <a:spAutoFit/>
          </a:bodyPr>
          <a:lstStyle/>
          <a:p>
            <a:pPr marL="12700" marR="5080" indent="820420">
              <a:lnSpc>
                <a:spcPct val="140000"/>
              </a:lnSpc>
              <a:spcBef>
                <a:spcPts val="100"/>
              </a:spcBef>
            </a:pPr>
            <a:r>
              <a:rPr sz="2100" b="1" u="sng" dirty="0">
                <a:solidFill>
                  <a:schemeClr val="dk1"/>
                </a:solidFill>
                <a:latin typeface="微软雅黑" panose="020B0503020204020204" charset="-122"/>
                <a:ea typeface="微软雅黑" panose="020B0503020204020204" charset="-122"/>
                <a:cs typeface="微软雅黑" panose="020B0503020204020204" charset="-122"/>
              </a:rPr>
              <a:t>粒子束武器</a:t>
            </a:r>
            <a:r>
              <a:rPr sz="2100" dirty="0">
                <a:solidFill>
                  <a:schemeClr val="dk1"/>
                </a:solidFill>
                <a:latin typeface="微软雅黑" panose="020B0503020204020204" charset="-122"/>
                <a:ea typeface="微软雅黑" panose="020B0503020204020204" charset="-122"/>
                <a:cs typeface="微软雅黑" panose="020B0503020204020204" charset="-122"/>
              </a:rPr>
              <a:t>是以电子、质子</a:t>
            </a:r>
            <a:r>
              <a:rPr sz="2100" spc="-5" dirty="0">
                <a:solidFill>
                  <a:schemeClr val="dk1"/>
                </a:solidFill>
                <a:latin typeface="微软雅黑" panose="020B0503020204020204" charset="-122"/>
                <a:ea typeface="微软雅黑" panose="020B0503020204020204" charset="-122"/>
                <a:cs typeface="微软雅黑" panose="020B0503020204020204" charset="-122"/>
              </a:rPr>
              <a:t>、 </a:t>
            </a:r>
            <a:r>
              <a:rPr sz="2100" dirty="0" err="1">
                <a:solidFill>
                  <a:schemeClr val="dk1"/>
                </a:solidFill>
                <a:latin typeface="微软雅黑" panose="020B0503020204020204" charset="-122"/>
                <a:ea typeface="微软雅黑" panose="020B0503020204020204" charset="-122"/>
                <a:cs typeface="微软雅黑" panose="020B0503020204020204" charset="-122"/>
              </a:rPr>
              <a:t>离子或中性粒子为弹丸，</a:t>
            </a:r>
            <a:r>
              <a:rPr sz="2100" dirty="0" err="1" smtClean="0">
                <a:solidFill>
                  <a:schemeClr val="dk1"/>
                </a:solidFill>
                <a:latin typeface="微软雅黑" panose="020B0503020204020204" charset="-122"/>
                <a:ea typeface="微软雅黑" panose="020B0503020204020204" charset="-122"/>
                <a:cs typeface="微软雅黑" panose="020B0503020204020204" charset="-122"/>
              </a:rPr>
              <a:t>通过</a:t>
            </a:r>
            <a:r>
              <a:rPr sz="2100" spc="-5" dirty="0" err="1" smtClean="0">
                <a:solidFill>
                  <a:schemeClr val="dk1"/>
                </a:solidFill>
                <a:latin typeface="微软雅黑" panose="020B0503020204020204" charset="-122"/>
                <a:ea typeface="微软雅黑" panose="020B0503020204020204" charset="-122"/>
                <a:cs typeface="微软雅黑" panose="020B0503020204020204" charset="-122"/>
              </a:rPr>
              <a:t>高</a:t>
            </a:r>
            <a:r>
              <a:rPr sz="2100" dirty="0" err="1" smtClean="0">
                <a:solidFill>
                  <a:schemeClr val="dk1"/>
                </a:solidFill>
                <a:latin typeface="微软雅黑" panose="020B0503020204020204" charset="-122"/>
                <a:ea typeface="微软雅黑" panose="020B0503020204020204" charset="-122"/>
                <a:cs typeface="微软雅黑" panose="020B0503020204020204" charset="-122"/>
              </a:rPr>
              <a:t>能加速器将其加速到接近光速</a:t>
            </a:r>
            <a:r>
              <a:rPr sz="2100" spc="-5" dirty="0">
                <a:solidFill>
                  <a:schemeClr val="dk1"/>
                </a:solidFill>
                <a:latin typeface="微软雅黑" panose="020B0503020204020204" charset="-122"/>
                <a:ea typeface="微软雅黑" panose="020B0503020204020204" charset="-122"/>
                <a:cs typeface="微软雅黑" panose="020B0503020204020204" charset="-122"/>
              </a:rPr>
              <a:t>， </a:t>
            </a:r>
            <a:r>
              <a:rPr sz="2100" dirty="0">
                <a:solidFill>
                  <a:schemeClr val="dk1"/>
                </a:solidFill>
                <a:latin typeface="微软雅黑" panose="020B0503020204020204" charset="-122"/>
                <a:ea typeface="微软雅黑" panose="020B0503020204020204" charset="-122"/>
                <a:cs typeface="微软雅黑" panose="020B0503020204020204" charset="-122"/>
              </a:rPr>
              <a:t>聚集成密集的束流射向目标，</a:t>
            </a:r>
            <a:r>
              <a:rPr sz="2100" spc="-5" dirty="0">
                <a:solidFill>
                  <a:schemeClr val="dk1"/>
                </a:solidFill>
                <a:latin typeface="微软雅黑" panose="020B0503020204020204" charset="-122"/>
                <a:ea typeface="微软雅黑" panose="020B0503020204020204" charset="-122"/>
                <a:cs typeface="微软雅黑" panose="020B0503020204020204" charset="-122"/>
              </a:rPr>
              <a:t>以 </a:t>
            </a:r>
            <a:r>
              <a:rPr sz="2100" dirty="0">
                <a:solidFill>
                  <a:schemeClr val="dk1"/>
                </a:solidFill>
                <a:latin typeface="微软雅黑" panose="020B0503020204020204" charset="-122"/>
                <a:ea typeface="微软雅黑" panose="020B0503020204020204" charset="-122"/>
                <a:cs typeface="微软雅黑" panose="020B0503020204020204" charset="-122"/>
              </a:rPr>
              <a:t>束流的动能或其他效能杀伤破</a:t>
            </a:r>
            <a:r>
              <a:rPr sz="2100" spc="-5" dirty="0">
                <a:solidFill>
                  <a:schemeClr val="dk1"/>
                </a:solidFill>
                <a:latin typeface="微软雅黑" panose="020B0503020204020204" charset="-122"/>
                <a:ea typeface="微软雅黑" panose="020B0503020204020204" charset="-122"/>
                <a:cs typeface="微软雅黑" panose="020B0503020204020204" charset="-122"/>
              </a:rPr>
              <a:t>坏 </a:t>
            </a:r>
            <a:r>
              <a:rPr sz="2100" dirty="0">
                <a:solidFill>
                  <a:schemeClr val="dk1"/>
                </a:solidFill>
                <a:latin typeface="微软雅黑" panose="020B0503020204020204" charset="-122"/>
                <a:ea typeface="微软雅黑" panose="020B0503020204020204" charset="-122"/>
                <a:cs typeface="微软雅黑" panose="020B0503020204020204" charset="-122"/>
              </a:rPr>
              <a:t>目标的定向能武器</a:t>
            </a:r>
            <a:r>
              <a:rPr sz="2100" spc="-5" dirty="0">
                <a:solidFill>
                  <a:schemeClr val="dk1"/>
                </a:solidFill>
                <a:latin typeface="微软雅黑" panose="020B0503020204020204" charset="-122"/>
                <a:ea typeface="微软雅黑" panose="020B0503020204020204" charset="-122"/>
                <a:cs typeface="微软雅黑" panose="020B0503020204020204" charset="-122"/>
              </a:rPr>
              <a:t>。</a:t>
            </a:r>
          </a:p>
        </p:txBody>
      </p:sp>
      <p:pic>
        <p:nvPicPr>
          <p:cNvPr id="59" name="object 59"/>
          <p:cNvPicPr/>
          <p:nvPr/>
        </p:nvPicPr>
        <p:blipFill>
          <a:blip r:embed="rId11"/>
          <a:stretch>
            <a:fillRect/>
          </a:stretch>
        </p:blipFill>
        <p:spPr>
          <a:xfrm>
            <a:off x="6590030" y="2513330"/>
            <a:ext cx="3734435" cy="2726055"/>
          </a:xfrm>
          <a:prstGeom prst="rect">
            <a:avLst/>
          </a:prstGeom>
        </p:spPr>
      </p:pic>
      <p:sp>
        <p:nvSpPr>
          <p:cNvPr id="60" name="object 60"/>
          <p:cNvSpPr/>
          <p:nvPr>
            <p:custDataLst>
              <p:tags r:id="rId5"/>
            </p:custDataLst>
          </p:nvPr>
        </p:nvSpPr>
        <p:spPr>
          <a:xfrm>
            <a:off x="6568440" y="2491740"/>
            <a:ext cx="3776980" cy="2769235"/>
          </a:xfrm>
          <a:custGeom>
            <a:avLst/>
            <a:gdLst/>
            <a:ahLst/>
            <a:cxnLst/>
            <a:rect l="l" t="t" r="r" b="b"/>
            <a:pathLst>
              <a:path w="5036184" h="3691890">
                <a:moveTo>
                  <a:pt x="5036058" y="3691890"/>
                </a:moveTo>
                <a:lnTo>
                  <a:pt x="0" y="3691890"/>
                </a:lnTo>
                <a:lnTo>
                  <a:pt x="0" y="0"/>
                </a:lnTo>
                <a:lnTo>
                  <a:pt x="5036058" y="0"/>
                </a:lnTo>
                <a:lnTo>
                  <a:pt x="5036058" y="14287"/>
                </a:lnTo>
                <a:lnTo>
                  <a:pt x="28575" y="14287"/>
                </a:lnTo>
                <a:lnTo>
                  <a:pt x="14287" y="28575"/>
                </a:lnTo>
                <a:lnTo>
                  <a:pt x="28575" y="28575"/>
                </a:lnTo>
                <a:lnTo>
                  <a:pt x="28575" y="3663314"/>
                </a:lnTo>
                <a:lnTo>
                  <a:pt x="14287" y="3663314"/>
                </a:lnTo>
                <a:lnTo>
                  <a:pt x="28575" y="3677602"/>
                </a:lnTo>
                <a:lnTo>
                  <a:pt x="5036058" y="3677602"/>
                </a:lnTo>
                <a:lnTo>
                  <a:pt x="5036058" y="3691890"/>
                </a:lnTo>
                <a:close/>
              </a:path>
              <a:path w="5036184" h="3691890">
                <a:moveTo>
                  <a:pt x="28575" y="28575"/>
                </a:moveTo>
                <a:lnTo>
                  <a:pt x="14287" y="28575"/>
                </a:lnTo>
                <a:lnTo>
                  <a:pt x="28575" y="14287"/>
                </a:lnTo>
                <a:lnTo>
                  <a:pt x="28575" y="28575"/>
                </a:lnTo>
                <a:close/>
              </a:path>
              <a:path w="5036184" h="3691890">
                <a:moveTo>
                  <a:pt x="5007483" y="28575"/>
                </a:moveTo>
                <a:lnTo>
                  <a:pt x="28575" y="28575"/>
                </a:lnTo>
                <a:lnTo>
                  <a:pt x="28575" y="14287"/>
                </a:lnTo>
                <a:lnTo>
                  <a:pt x="5007483" y="14287"/>
                </a:lnTo>
                <a:lnTo>
                  <a:pt x="5007483" y="28575"/>
                </a:lnTo>
                <a:close/>
              </a:path>
              <a:path w="5036184" h="3691890">
                <a:moveTo>
                  <a:pt x="5007483" y="3677602"/>
                </a:moveTo>
                <a:lnTo>
                  <a:pt x="5007483" y="14287"/>
                </a:lnTo>
                <a:lnTo>
                  <a:pt x="5021770" y="28575"/>
                </a:lnTo>
                <a:lnTo>
                  <a:pt x="5036058" y="28575"/>
                </a:lnTo>
                <a:lnTo>
                  <a:pt x="5036058" y="3663314"/>
                </a:lnTo>
                <a:lnTo>
                  <a:pt x="5021770" y="3663314"/>
                </a:lnTo>
                <a:lnTo>
                  <a:pt x="5007483" y="3677602"/>
                </a:lnTo>
                <a:close/>
              </a:path>
              <a:path w="5036184" h="3691890">
                <a:moveTo>
                  <a:pt x="5036058" y="28575"/>
                </a:moveTo>
                <a:lnTo>
                  <a:pt x="5021770" y="28575"/>
                </a:lnTo>
                <a:lnTo>
                  <a:pt x="5007483" y="14287"/>
                </a:lnTo>
                <a:lnTo>
                  <a:pt x="5036058" y="14287"/>
                </a:lnTo>
                <a:lnTo>
                  <a:pt x="5036058" y="28575"/>
                </a:lnTo>
                <a:close/>
              </a:path>
              <a:path w="5036184" h="3691890">
                <a:moveTo>
                  <a:pt x="28575" y="3677602"/>
                </a:moveTo>
                <a:lnTo>
                  <a:pt x="14287" y="3663314"/>
                </a:lnTo>
                <a:lnTo>
                  <a:pt x="28575" y="3663314"/>
                </a:lnTo>
                <a:lnTo>
                  <a:pt x="28575" y="3677602"/>
                </a:lnTo>
                <a:close/>
              </a:path>
              <a:path w="5036184" h="3691890">
                <a:moveTo>
                  <a:pt x="5007483" y="3677602"/>
                </a:moveTo>
                <a:lnTo>
                  <a:pt x="28575" y="3677602"/>
                </a:lnTo>
                <a:lnTo>
                  <a:pt x="28575" y="3663314"/>
                </a:lnTo>
                <a:lnTo>
                  <a:pt x="5007483" y="3663314"/>
                </a:lnTo>
                <a:lnTo>
                  <a:pt x="5007483" y="3677602"/>
                </a:lnTo>
                <a:close/>
              </a:path>
              <a:path w="5036184" h="3691890">
                <a:moveTo>
                  <a:pt x="5036058" y="3677602"/>
                </a:moveTo>
                <a:lnTo>
                  <a:pt x="5007483" y="3677602"/>
                </a:lnTo>
                <a:lnTo>
                  <a:pt x="5021770" y="3663314"/>
                </a:lnTo>
                <a:lnTo>
                  <a:pt x="5036058" y="3663314"/>
                </a:lnTo>
                <a:lnTo>
                  <a:pt x="5036058" y="3677602"/>
                </a:lnTo>
                <a:close/>
              </a:path>
            </a:pathLst>
          </a:custGeom>
          <a:solidFill>
            <a:srgbClr val="FFFFFF"/>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2" name="文本框 1"/>
          <p:cNvSpPr txBox="1"/>
          <p:nvPr/>
        </p:nvSpPr>
        <p:spPr>
          <a:xfrm>
            <a:off x="1828800" y="1524000"/>
            <a:ext cx="3396615" cy="521970"/>
          </a:xfrm>
          <a:prstGeom prst="rect">
            <a:avLst/>
          </a:prstGeom>
          <a:noFill/>
        </p:spPr>
        <p:txBody>
          <a:bodyPr wrap="square" rtlCol="0">
            <a:spAutoFit/>
          </a:bodyPr>
          <a:lstStyle/>
          <a:p>
            <a:r>
              <a:rPr lang="zh-CN" altLang="en-US" sz="2800" dirty="0"/>
              <a:t>（三）粒子束武器</a:t>
            </a: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1"/>
          <p:cNvPicPr>
            <a:picLocks noChangeAspect="1"/>
          </p:cNvPicPr>
          <p:nvPr>
            <p:custDataLst>
              <p:tags r:id="rId2"/>
            </p:custDataLst>
          </p:nvPr>
        </p:nvPicPr>
        <p:blipFill>
          <a:blip r:embed="rId5">
            <a:extLst>
              <a:ext uri="{96DAC541-7B7A-43D3-8B79-37D633B846F1}">
                <asvg:svgBlip xmlns:asvg="http://schemas.microsoft.com/office/drawing/2016/SVG/main" xmlns="" r:embed="rId6"/>
              </a:ext>
            </a:extLst>
          </a:blip>
          <a:stretch>
            <a:fillRect/>
          </a:stretch>
        </p:blipFill>
        <p:spPr>
          <a:xfrm>
            <a:off x="0" y="0"/>
            <a:ext cx="720090" cy="720090"/>
          </a:xfrm>
          <a:prstGeom prst="rect">
            <a:avLst/>
          </a:prstGeom>
        </p:spPr>
      </p:pic>
      <p:pic>
        <p:nvPicPr>
          <p:cNvPr id="16" name="图形 12"/>
          <p:cNvPicPr>
            <a:picLocks noChangeAspect="1"/>
          </p:cNvPicPr>
          <p:nvPr>
            <p:custDataLst>
              <p:tags r:id="rId3"/>
            </p:custDataLst>
          </p:nvPr>
        </p:nvPicPr>
        <p:blipFill>
          <a:blip r:embed="rId7">
            <a:extLst>
              <a:ext uri="{96DAC541-7B7A-43D3-8B79-37D633B846F1}">
                <asvg:svgBlip xmlns:asvg="http://schemas.microsoft.com/office/drawing/2016/SVG/main" xmlns="" r:embed="rId8"/>
              </a:ext>
            </a:extLst>
          </a:blip>
          <a:stretch>
            <a:fillRect/>
          </a:stretch>
        </p:blipFill>
        <p:spPr>
          <a:xfrm>
            <a:off x="11471910" y="6137910"/>
            <a:ext cx="720090" cy="720090"/>
          </a:xfrm>
          <a:prstGeom prst="rect">
            <a:avLst/>
          </a:prstGeom>
        </p:spPr>
      </p:pic>
      <p:pic>
        <p:nvPicPr>
          <p:cNvPr id="7" name="object 7"/>
          <p:cNvPicPr/>
          <p:nvPr/>
        </p:nvPicPr>
        <p:blipFill>
          <a:blip r:embed="rId9"/>
          <a:stretch>
            <a:fillRect/>
          </a:stretch>
        </p:blipFill>
        <p:spPr>
          <a:xfrm>
            <a:off x="6400800" y="1524000"/>
            <a:ext cx="4773930" cy="4049395"/>
          </a:xfrm>
          <a:prstGeom prst="rect">
            <a:avLst/>
          </a:prstGeom>
        </p:spPr>
      </p:pic>
      <p:pic>
        <p:nvPicPr>
          <p:cNvPr id="12" name="object 12"/>
          <p:cNvPicPr/>
          <p:nvPr/>
        </p:nvPicPr>
        <p:blipFill>
          <a:blip r:embed="rId10" cstate="print"/>
          <a:stretch>
            <a:fillRect/>
          </a:stretch>
        </p:blipFill>
        <p:spPr>
          <a:xfrm>
            <a:off x="2761615" y="5137150"/>
            <a:ext cx="932180" cy="184785"/>
          </a:xfrm>
          <a:prstGeom prst="rect">
            <a:avLst/>
          </a:prstGeom>
        </p:spPr>
      </p:pic>
      <p:pic>
        <p:nvPicPr>
          <p:cNvPr id="13" name="object 13"/>
          <p:cNvPicPr/>
          <p:nvPr/>
        </p:nvPicPr>
        <p:blipFill>
          <a:blip r:embed="rId11" cstate="print"/>
          <a:stretch>
            <a:fillRect/>
          </a:stretch>
        </p:blipFill>
        <p:spPr>
          <a:xfrm>
            <a:off x="3803650" y="5140325"/>
            <a:ext cx="554990" cy="181610"/>
          </a:xfrm>
          <a:prstGeom prst="rect">
            <a:avLst/>
          </a:prstGeom>
        </p:spPr>
      </p:pic>
      <p:pic>
        <p:nvPicPr>
          <p:cNvPr id="15" name="object 15"/>
          <p:cNvPicPr/>
          <p:nvPr/>
        </p:nvPicPr>
        <p:blipFill>
          <a:blip r:embed="rId12" cstate="print"/>
          <a:stretch>
            <a:fillRect/>
          </a:stretch>
        </p:blipFill>
        <p:spPr>
          <a:xfrm>
            <a:off x="4471768" y="5146139"/>
            <a:ext cx="363588" cy="168592"/>
          </a:xfrm>
          <a:prstGeom prst="rect">
            <a:avLst/>
          </a:prstGeom>
        </p:spPr>
      </p:pic>
      <p:sp>
        <p:nvSpPr>
          <p:cNvPr id="2" name="object 2"/>
          <p:cNvSpPr txBox="1">
            <a:spLocks noGrp="1"/>
          </p:cNvSpPr>
          <p:nvPr/>
        </p:nvSpPr>
        <p:spPr>
          <a:xfrm>
            <a:off x="1752600" y="1742440"/>
            <a:ext cx="4706620" cy="3394710"/>
          </a:xfrm>
          <a:prstGeom prst="rect">
            <a:avLst/>
          </a:prstGeom>
        </p:spPr>
        <p:txBody>
          <a:bodyPr vert="horz" wrap="square" lIns="0" tIns="10001" rIns="0" bIns="0" rtlCol="0">
            <a:spAutoFit/>
          </a:bodyPr>
          <a:lstStyle>
            <a:lvl1pPr>
              <a:defRPr sz="2800" b="1" i="0">
                <a:solidFill>
                  <a:srgbClr val="C00000"/>
                </a:solidFill>
                <a:latin typeface="微软雅黑" panose="020B0503020204020204" charset="-122"/>
                <a:ea typeface="+mj-ea"/>
                <a:cs typeface="微软雅黑" panose="020B0503020204020204" charset="-122"/>
              </a:defRPr>
            </a:lvl1pPr>
          </a:lstStyle>
          <a:p>
            <a:pPr marL="12700" marR="5080" indent="605790">
              <a:lnSpc>
                <a:spcPct val="100000"/>
              </a:lnSpc>
              <a:spcBef>
                <a:spcPts val="105"/>
              </a:spcBef>
            </a:pPr>
            <a:r>
              <a:rPr sz="2000" b="0" dirty="0">
                <a:solidFill>
                  <a:srgbClr val="000000"/>
                </a:solidFill>
                <a:latin typeface="微软雅黑" panose="020B0503020204020204" charset="-122"/>
                <a:ea typeface="微软雅黑" panose="020B0503020204020204" charset="-122"/>
                <a:cs typeface="微软雅黑" panose="020B0503020204020204" charset="-122"/>
              </a:rPr>
              <a:t>微波武器是利用定向发射的高功率微波束毁坏敌方电子设备或攻击敌方作战人员的一种定向能武器。它能以极高的强度或密度照射和轰击目标，利用高温、电离、辐射等综合效应，杀伤人员和破坏武器。微波武器的主要作战对象是雷达、战术导弹（特别是反辐射导弹）、预警飞机、卫星、通信设备、军用计算机、隐身飞机、车辆点火系统和人员等。与激光武器和粒子束武器相比，微波武器受天候的影响比较小。</a:t>
            </a:r>
          </a:p>
        </p:txBody>
      </p:sp>
      <p:sp>
        <p:nvSpPr>
          <p:cNvPr id="3" name="文本框 2"/>
          <p:cNvSpPr txBox="1"/>
          <p:nvPr/>
        </p:nvSpPr>
        <p:spPr>
          <a:xfrm>
            <a:off x="1598295" y="899160"/>
            <a:ext cx="2973705" cy="521970"/>
          </a:xfrm>
          <a:prstGeom prst="rect">
            <a:avLst/>
          </a:prstGeom>
          <a:noFill/>
        </p:spPr>
        <p:txBody>
          <a:bodyPr wrap="square" rtlCol="0">
            <a:spAutoFit/>
          </a:bodyPr>
          <a:lstStyle/>
          <a:p>
            <a:r>
              <a:rPr lang="zh-CN" altLang="en-US" sz="2800" dirty="0"/>
              <a:t>（四）微波武器</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 name="图形 11"/>
          <p:cNvPicPr>
            <a:picLocks noChangeAspect="1"/>
          </p:cNvPicPr>
          <p:nvPr>
            <p:custDataLst>
              <p:tags r:id="rId2"/>
            </p:custDataLst>
          </p:nvPr>
        </p:nvPicPr>
        <p:blipFill>
          <a:blip r:embed="rId31">
            <a:extLst>
              <a:ext uri="{96DAC541-7B7A-43D3-8B79-37D633B846F1}">
                <asvg:svgBlip xmlns:asvg="http://schemas.microsoft.com/office/drawing/2016/SVG/main" xmlns="" r:embed="rId32"/>
              </a:ext>
            </a:extLst>
          </a:blip>
          <a:stretch>
            <a:fillRect/>
          </a:stretch>
        </p:blipFill>
        <p:spPr>
          <a:xfrm>
            <a:off x="0" y="0"/>
            <a:ext cx="720090" cy="720090"/>
          </a:xfrm>
          <a:prstGeom prst="rect">
            <a:avLst/>
          </a:prstGeom>
        </p:spPr>
      </p:pic>
      <p:pic>
        <p:nvPicPr>
          <p:cNvPr id="18" name="图形 12"/>
          <p:cNvPicPr>
            <a:picLocks noChangeAspect="1"/>
          </p:cNvPicPr>
          <p:nvPr>
            <p:custDataLst>
              <p:tags r:id="rId3"/>
            </p:custDataLst>
          </p:nvPr>
        </p:nvPicPr>
        <p:blipFill>
          <a:blip r:embed="rId33">
            <a:extLst>
              <a:ext uri="{96DAC541-7B7A-43D3-8B79-37D633B846F1}">
                <asvg:svgBlip xmlns:asvg="http://schemas.microsoft.com/office/drawing/2016/SVG/main" xmlns="" r:embed="rId34"/>
              </a:ext>
            </a:extLst>
          </a:blip>
          <a:stretch>
            <a:fillRect/>
          </a:stretch>
        </p:blipFill>
        <p:spPr>
          <a:xfrm>
            <a:off x="11471910" y="6137910"/>
            <a:ext cx="720090" cy="720090"/>
          </a:xfrm>
          <a:prstGeom prst="rect">
            <a:avLst/>
          </a:prstGeom>
        </p:spPr>
      </p:pic>
      <p:sp>
        <p:nvSpPr>
          <p:cNvPr id="3" name="文本框 2"/>
          <p:cNvSpPr txBox="1"/>
          <p:nvPr/>
        </p:nvSpPr>
        <p:spPr>
          <a:xfrm>
            <a:off x="1501140" y="1887220"/>
            <a:ext cx="9008745" cy="3198495"/>
          </a:xfrm>
          <a:prstGeom prst="rect">
            <a:avLst/>
          </a:prstGeom>
          <a:noFill/>
        </p:spPr>
        <p:txBody>
          <a:bodyPr wrap="square" rtlCol="0">
            <a:noAutofit/>
          </a:bodyPr>
          <a:lstStyle/>
          <a:p>
            <a:endParaRPr lang="zh-CN" altLang="en-US"/>
          </a:p>
        </p:txBody>
      </p:sp>
      <p:sp>
        <p:nvSpPr>
          <p:cNvPr id="4" name="文本框 3"/>
          <p:cNvSpPr txBox="1"/>
          <p:nvPr/>
        </p:nvSpPr>
        <p:spPr>
          <a:xfrm>
            <a:off x="1451681" y="1139190"/>
            <a:ext cx="9161780" cy="1200329"/>
          </a:xfrm>
          <a:prstGeom prst="rect">
            <a:avLst/>
          </a:prstGeom>
          <a:noFill/>
        </p:spPr>
        <p:txBody>
          <a:bodyPr wrap="square" rtlCol="0">
            <a:spAutoFit/>
          </a:bodyPr>
          <a:lstStyle/>
          <a:p>
            <a:r>
              <a:rPr lang="zh-CN" altLang="en-US" dirty="0"/>
              <a:t>（二）打击精巧化</a:t>
            </a:r>
          </a:p>
          <a:p>
            <a:r>
              <a:rPr lang="zh-CN" altLang="en-US" dirty="0" smtClean="0"/>
              <a:t>        衡量</a:t>
            </a:r>
            <a:r>
              <a:rPr lang="zh-CN" altLang="en-US" dirty="0"/>
              <a:t>武器装备的优劣，打击力是首当其冲的要素。信息化装备强调在“精巧”二字上做文章。所谓“精”，就是要能够“攻其一点、不及其余”，尽量不引起不必要的附带毁伤。</a:t>
            </a:r>
          </a:p>
        </p:txBody>
      </p:sp>
      <p:pic>
        <p:nvPicPr>
          <p:cNvPr id="12" name="object 12"/>
          <p:cNvPicPr/>
          <p:nvPr>
            <p:custDataLst>
              <p:tags r:id="rId4"/>
            </p:custDataLst>
          </p:nvPr>
        </p:nvPicPr>
        <p:blipFill>
          <a:blip r:embed="rId35" cstate="print"/>
          <a:stretch>
            <a:fillRect/>
          </a:stretch>
        </p:blipFill>
        <p:spPr>
          <a:xfrm>
            <a:off x="4081145" y="5355590"/>
            <a:ext cx="386080" cy="60960"/>
          </a:xfrm>
          <a:prstGeom prst="rect">
            <a:avLst/>
          </a:prstGeom>
        </p:spPr>
      </p:pic>
      <p:pic>
        <p:nvPicPr>
          <p:cNvPr id="13" name="object 13"/>
          <p:cNvPicPr/>
          <p:nvPr>
            <p:custDataLst>
              <p:tags r:id="rId5"/>
            </p:custDataLst>
          </p:nvPr>
        </p:nvPicPr>
        <p:blipFill>
          <a:blip r:embed="rId36"/>
          <a:stretch>
            <a:fillRect/>
          </a:stretch>
        </p:blipFill>
        <p:spPr>
          <a:xfrm>
            <a:off x="3884930" y="4935220"/>
            <a:ext cx="1016000" cy="431165"/>
          </a:xfrm>
          <a:prstGeom prst="rect">
            <a:avLst/>
          </a:prstGeom>
        </p:spPr>
      </p:pic>
      <p:sp>
        <p:nvSpPr>
          <p:cNvPr id="14" name="object 14"/>
          <p:cNvSpPr/>
          <p:nvPr>
            <p:custDataLst>
              <p:tags r:id="rId6"/>
            </p:custDataLst>
          </p:nvPr>
        </p:nvSpPr>
        <p:spPr>
          <a:xfrm>
            <a:off x="5029200" y="5193665"/>
            <a:ext cx="378460" cy="212725"/>
          </a:xfrm>
          <a:custGeom>
            <a:avLst/>
            <a:gdLst/>
            <a:ahLst/>
            <a:cxnLst/>
            <a:rect l="l" t="t" r="r" b="b"/>
            <a:pathLst>
              <a:path w="504825" h="283845">
                <a:moveTo>
                  <a:pt x="251840" y="283845"/>
                </a:moveTo>
                <a:lnTo>
                  <a:pt x="172062" y="281785"/>
                </a:lnTo>
                <a:lnTo>
                  <a:pt x="102804" y="276065"/>
                </a:lnTo>
                <a:lnTo>
                  <a:pt x="48251" y="267374"/>
                </a:lnTo>
                <a:lnTo>
                  <a:pt x="0" y="243840"/>
                </a:lnTo>
                <a:lnTo>
                  <a:pt x="0" y="0"/>
                </a:lnTo>
                <a:lnTo>
                  <a:pt x="12588" y="13028"/>
                </a:lnTo>
                <a:lnTo>
                  <a:pt x="48251" y="24281"/>
                </a:lnTo>
                <a:lnTo>
                  <a:pt x="102804" y="33116"/>
                </a:lnTo>
                <a:lnTo>
                  <a:pt x="172062" y="38890"/>
                </a:lnTo>
                <a:lnTo>
                  <a:pt x="251840" y="40957"/>
                </a:lnTo>
                <a:lnTo>
                  <a:pt x="331626" y="38890"/>
                </a:lnTo>
                <a:lnTo>
                  <a:pt x="400926" y="33116"/>
                </a:lnTo>
                <a:lnTo>
                  <a:pt x="455594" y="24281"/>
                </a:lnTo>
                <a:lnTo>
                  <a:pt x="491483" y="13028"/>
                </a:lnTo>
                <a:lnTo>
                  <a:pt x="504443" y="0"/>
                </a:lnTo>
                <a:lnTo>
                  <a:pt x="504443" y="243840"/>
                </a:lnTo>
                <a:lnTo>
                  <a:pt x="491483" y="256403"/>
                </a:lnTo>
                <a:lnTo>
                  <a:pt x="455594" y="267374"/>
                </a:lnTo>
                <a:lnTo>
                  <a:pt x="400926" y="276065"/>
                </a:lnTo>
                <a:lnTo>
                  <a:pt x="331626" y="281785"/>
                </a:lnTo>
                <a:lnTo>
                  <a:pt x="251840" y="283845"/>
                </a:lnTo>
                <a:close/>
              </a:path>
            </a:pathLst>
          </a:custGeom>
          <a:solidFill>
            <a:schemeClr val="accent1"/>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15" name="object 15"/>
          <p:cNvPicPr/>
          <p:nvPr>
            <p:custDataLst>
              <p:tags r:id="rId7"/>
            </p:custDataLst>
          </p:nvPr>
        </p:nvPicPr>
        <p:blipFill>
          <a:blip r:embed="rId37"/>
          <a:stretch>
            <a:fillRect/>
          </a:stretch>
        </p:blipFill>
        <p:spPr>
          <a:xfrm>
            <a:off x="5026660" y="5161915"/>
            <a:ext cx="382905" cy="65405"/>
          </a:xfrm>
          <a:prstGeom prst="rect">
            <a:avLst/>
          </a:prstGeom>
        </p:spPr>
      </p:pic>
      <p:pic>
        <p:nvPicPr>
          <p:cNvPr id="16" name="object 16"/>
          <p:cNvPicPr/>
          <p:nvPr>
            <p:custDataLst>
              <p:tags r:id="rId8"/>
            </p:custDataLst>
          </p:nvPr>
        </p:nvPicPr>
        <p:blipFill>
          <a:blip r:embed="rId38" cstate="print"/>
          <a:stretch>
            <a:fillRect/>
          </a:stretch>
        </p:blipFill>
        <p:spPr>
          <a:xfrm>
            <a:off x="5025390" y="5160010"/>
            <a:ext cx="385445" cy="249555"/>
          </a:xfrm>
          <a:prstGeom prst="rect">
            <a:avLst/>
          </a:prstGeom>
        </p:spPr>
      </p:pic>
      <p:pic>
        <p:nvPicPr>
          <p:cNvPr id="17" name="object 17"/>
          <p:cNvPicPr/>
          <p:nvPr>
            <p:custDataLst>
              <p:tags r:id="rId9"/>
            </p:custDataLst>
          </p:nvPr>
        </p:nvPicPr>
        <p:blipFill>
          <a:blip r:embed="rId39"/>
          <a:stretch>
            <a:fillRect/>
          </a:stretch>
        </p:blipFill>
        <p:spPr>
          <a:xfrm>
            <a:off x="4981575" y="4828540"/>
            <a:ext cx="638810" cy="431165"/>
          </a:xfrm>
          <a:prstGeom prst="rect">
            <a:avLst/>
          </a:prstGeom>
        </p:spPr>
      </p:pic>
      <p:sp>
        <p:nvSpPr>
          <p:cNvPr id="5" name="object 18"/>
          <p:cNvSpPr/>
          <p:nvPr>
            <p:custDataLst>
              <p:tags r:id="rId10"/>
            </p:custDataLst>
          </p:nvPr>
        </p:nvSpPr>
        <p:spPr>
          <a:xfrm>
            <a:off x="5974080" y="3896360"/>
            <a:ext cx="378460" cy="1536700"/>
          </a:xfrm>
          <a:custGeom>
            <a:avLst/>
            <a:gdLst/>
            <a:ahLst/>
            <a:cxnLst/>
            <a:rect l="l" t="t" r="r" b="b"/>
            <a:pathLst>
              <a:path w="504825" h="2048510">
                <a:moveTo>
                  <a:pt x="251967" y="2048510"/>
                </a:moveTo>
                <a:lnTo>
                  <a:pt x="184867" y="2044538"/>
                </a:lnTo>
                <a:lnTo>
                  <a:pt x="124585" y="2033322"/>
                </a:lnTo>
                <a:lnTo>
                  <a:pt x="73539" y="2015912"/>
                </a:lnTo>
                <a:lnTo>
                  <a:pt x="34147" y="1993356"/>
                </a:lnTo>
                <a:lnTo>
                  <a:pt x="0" y="1937004"/>
                </a:lnTo>
                <a:lnTo>
                  <a:pt x="0" y="0"/>
                </a:lnTo>
                <a:lnTo>
                  <a:pt x="8828" y="29822"/>
                </a:lnTo>
                <a:lnTo>
                  <a:pt x="34147" y="56557"/>
                </a:lnTo>
                <a:lnTo>
                  <a:pt x="73539" y="79163"/>
                </a:lnTo>
                <a:lnTo>
                  <a:pt x="124585" y="96599"/>
                </a:lnTo>
                <a:lnTo>
                  <a:pt x="184867" y="107825"/>
                </a:lnTo>
                <a:lnTo>
                  <a:pt x="251967" y="111798"/>
                </a:lnTo>
                <a:lnTo>
                  <a:pt x="319071" y="107825"/>
                </a:lnTo>
                <a:lnTo>
                  <a:pt x="379369" y="96599"/>
                </a:lnTo>
                <a:lnTo>
                  <a:pt x="430460" y="79163"/>
                </a:lnTo>
                <a:lnTo>
                  <a:pt x="469938" y="56557"/>
                </a:lnTo>
                <a:lnTo>
                  <a:pt x="504443" y="0"/>
                </a:lnTo>
                <a:lnTo>
                  <a:pt x="504443" y="1937004"/>
                </a:lnTo>
                <a:lnTo>
                  <a:pt x="469938" y="1993356"/>
                </a:lnTo>
                <a:lnTo>
                  <a:pt x="430460" y="2015912"/>
                </a:lnTo>
                <a:lnTo>
                  <a:pt x="379369" y="2033322"/>
                </a:lnTo>
                <a:lnTo>
                  <a:pt x="319071" y="2044538"/>
                </a:lnTo>
                <a:lnTo>
                  <a:pt x="251967" y="2048510"/>
                </a:lnTo>
                <a:close/>
              </a:path>
            </a:pathLst>
          </a:custGeom>
          <a:solidFill>
            <a:schemeClr val="accent1"/>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6" name="object 19"/>
          <p:cNvPicPr/>
          <p:nvPr>
            <p:custDataLst>
              <p:tags r:id="rId11"/>
            </p:custDataLst>
          </p:nvPr>
        </p:nvPicPr>
        <p:blipFill>
          <a:blip r:embed="rId40"/>
          <a:stretch>
            <a:fillRect/>
          </a:stretch>
        </p:blipFill>
        <p:spPr>
          <a:xfrm>
            <a:off x="5972175" y="3811905"/>
            <a:ext cx="382905" cy="171450"/>
          </a:xfrm>
          <a:prstGeom prst="rect">
            <a:avLst/>
          </a:prstGeom>
        </p:spPr>
      </p:pic>
      <p:sp>
        <p:nvSpPr>
          <p:cNvPr id="20" name="object 20"/>
          <p:cNvSpPr/>
          <p:nvPr>
            <p:custDataLst>
              <p:tags r:id="rId12"/>
            </p:custDataLst>
          </p:nvPr>
        </p:nvSpPr>
        <p:spPr>
          <a:xfrm>
            <a:off x="5970270" y="3810000"/>
            <a:ext cx="386080" cy="1619250"/>
          </a:xfrm>
          <a:custGeom>
            <a:avLst/>
            <a:gdLst/>
            <a:ahLst/>
            <a:cxnLst/>
            <a:rect l="l" t="t" r="r" b="b"/>
            <a:pathLst>
              <a:path w="514350" h="2159000">
                <a:moveTo>
                  <a:pt x="194576" y="12700"/>
                </a:moveTo>
                <a:lnTo>
                  <a:pt x="135813" y="12700"/>
                </a:lnTo>
                <a:lnTo>
                  <a:pt x="146812" y="0"/>
                </a:lnTo>
                <a:lnTo>
                  <a:pt x="206781" y="0"/>
                </a:lnTo>
                <a:lnTo>
                  <a:pt x="194576" y="12700"/>
                </a:lnTo>
                <a:close/>
              </a:path>
              <a:path w="514350" h="2159000">
                <a:moveTo>
                  <a:pt x="378663" y="12700"/>
                </a:moveTo>
                <a:lnTo>
                  <a:pt x="319773" y="12700"/>
                </a:lnTo>
                <a:lnTo>
                  <a:pt x="307568" y="0"/>
                </a:lnTo>
                <a:lnTo>
                  <a:pt x="367652" y="0"/>
                </a:lnTo>
                <a:lnTo>
                  <a:pt x="378663" y="12700"/>
                </a:lnTo>
                <a:close/>
              </a:path>
              <a:path w="514350" h="2159000">
                <a:moveTo>
                  <a:pt x="127457" y="25400"/>
                </a:moveTo>
                <a:lnTo>
                  <a:pt x="95059" y="25400"/>
                </a:lnTo>
                <a:lnTo>
                  <a:pt x="104724" y="12700"/>
                </a:lnTo>
                <a:lnTo>
                  <a:pt x="138023" y="12700"/>
                </a:lnTo>
                <a:lnTo>
                  <a:pt x="127457" y="25400"/>
                </a:lnTo>
                <a:close/>
              </a:path>
              <a:path w="514350" h="2159000">
                <a:moveTo>
                  <a:pt x="419430" y="25400"/>
                </a:moveTo>
                <a:lnTo>
                  <a:pt x="386892" y="25400"/>
                </a:lnTo>
                <a:lnTo>
                  <a:pt x="376326" y="12700"/>
                </a:lnTo>
                <a:lnTo>
                  <a:pt x="409752" y="12700"/>
                </a:lnTo>
                <a:lnTo>
                  <a:pt x="419430" y="25400"/>
                </a:lnTo>
                <a:close/>
              </a:path>
              <a:path w="514350" h="2159000">
                <a:moveTo>
                  <a:pt x="80530" y="38100"/>
                </a:moveTo>
                <a:lnTo>
                  <a:pt x="60248" y="38100"/>
                </a:lnTo>
                <a:lnTo>
                  <a:pt x="68338" y="25400"/>
                </a:lnTo>
                <a:lnTo>
                  <a:pt x="89306" y="25400"/>
                </a:lnTo>
                <a:lnTo>
                  <a:pt x="80530" y="38100"/>
                </a:lnTo>
                <a:close/>
              </a:path>
              <a:path w="514350" h="2159000">
                <a:moveTo>
                  <a:pt x="454278" y="38100"/>
                </a:moveTo>
                <a:lnTo>
                  <a:pt x="433819" y="38100"/>
                </a:lnTo>
                <a:lnTo>
                  <a:pt x="425043" y="25400"/>
                </a:lnTo>
                <a:lnTo>
                  <a:pt x="446176" y="25400"/>
                </a:lnTo>
                <a:lnTo>
                  <a:pt x="454278" y="38100"/>
                </a:lnTo>
                <a:close/>
              </a:path>
              <a:path w="514350" h="2159000">
                <a:moveTo>
                  <a:pt x="57238" y="50800"/>
                </a:moveTo>
                <a:lnTo>
                  <a:pt x="38608" y="50800"/>
                </a:lnTo>
                <a:lnTo>
                  <a:pt x="45173" y="38100"/>
                </a:lnTo>
                <a:lnTo>
                  <a:pt x="64731" y="38100"/>
                </a:lnTo>
                <a:lnTo>
                  <a:pt x="57238" y="50800"/>
                </a:lnTo>
                <a:close/>
              </a:path>
              <a:path w="514350" h="2159000">
                <a:moveTo>
                  <a:pt x="475945" y="50800"/>
                </a:moveTo>
                <a:lnTo>
                  <a:pt x="457111" y="50800"/>
                </a:lnTo>
                <a:lnTo>
                  <a:pt x="449618" y="38100"/>
                </a:lnTo>
                <a:lnTo>
                  <a:pt x="469176" y="38100"/>
                </a:lnTo>
                <a:lnTo>
                  <a:pt x="475945" y="50800"/>
                </a:lnTo>
                <a:close/>
              </a:path>
              <a:path w="514350" h="2159000">
                <a:moveTo>
                  <a:pt x="38125" y="63500"/>
                </a:moveTo>
                <a:lnTo>
                  <a:pt x="26542" y="63500"/>
                </a:lnTo>
                <a:lnTo>
                  <a:pt x="32334" y="50800"/>
                </a:lnTo>
                <a:lnTo>
                  <a:pt x="44196" y="50800"/>
                </a:lnTo>
                <a:lnTo>
                  <a:pt x="38125" y="63500"/>
                </a:lnTo>
                <a:close/>
              </a:path>
              <a:path w="514350" h="2159000">
                <a:moveTo>
                  <a:pt x="487806" y="63500"/>
                </a:moveTo>
                <a:lnTo>
                  <a:pt x="476224" y="63500"/>
                </a:lnTo>
                <a:lnTo>
                  <a:pt x="470153" y="50800"/>
                </a:lnTo>
                <a:lnTo>
                  <a:pt x="482231" y="50800"/>
                </a:lnTo>
                <a:lnTo>
                  <a:pt x="487806" y="63500"/>
                </a:lnTo>
                <a:close/>
              </a:path>
              <a:path w="514350" h="2159000">
                <a:moveTo>
                  <a:pt x="23622" y="76200"/>
                </a:moveTo>
                <a:lnTo>
                  <a:pt x="12331" y="76200"/>
                </a:lnTo>
                <a:lnTo>
                  <a:pt x="16535" y="63500"/>
                </a:lnTo>
                <a:lnTo>
                  <a:pt x="28143" y="63500"/>
                </a:lnTo>
                <a:lnTo>
                  <a:pt x="23622" y="76200"/>
                </a:lnTo>
                <a:close/>
              </a:path>
              <a:path w="514350" h="2159000">
                <a:moveTo>
                  <a:pt x="502018" y="76200"/>
                </a:moveTo>
                <a:lnTo>
                  <a:pt x="490727" y="76200"/>
                </a:lnTo>
                <a:lnTo>
                  <a:pt x="486206" y="63500"/>
                </a:lnTo>
                <a:lnTo>
                  <a:pt x="497814" y="63500"/>
                </a:lnTo>
                <a:lnTo>
                  <a:pt x="502018" y="76200"/>
                </a:lnTo>
                <a:close/>
              </a:path>
              <a:path w="514350" h="2159000">
                <a:moveTo>
                  <a:pt x="16713" y="88900"/>
                </a:moveTo>
                <a:lnTo>
                  <a:pt x="5676" y="88900"/>
                </a:lnTo>
                <a:lnTo>
                  <a:pt x="8496" y="76200"/>
                </a:lnTo>
                <a:lnTo>
                  <a:pt x="20116" y="76200"/>
                </a:lnTo>
                <a:lnTo>
                  <a:pt x="16713" y="88900"/>
                </a:lnTo>
                <a:close/>
              </a:path>
              <a:path w="514350" h="2159000">
                <a:moveTo>
                  <a:pt x="508673" y="88900"/>
                </a:moveTo>
                <a:lnTo>
                  <a:pt x="497636" y="88900"/>
                </a:lnTo>
                <a:lnTo>
                  <a:pt x="494233" y="76200"/>
                </a:lnTo>
                <a:lnTo>
                  <a:pt x="505853" y="76200"/>
                </a:lnTo>
                <a:lnTo>
                  <a:pt x="508673" y="88900"/>
                </a:lnTo>
                <a:close/>
              </a:path>
              <a:path w="514350" h="2159000">
                <a:moveTo>
                  <a:pt x="11328" y="101600"/>
                </a:moveTo>
                <a:lnTo>
                  <a:pt x="1460" y="101600"/>
                </a:lnTo>
                <a:lnTo>
                  <a:pt x="2247" y="88900"/>
                </a:lnTo>
                <a:lnTo>
                  <a:pt x="12204" y="88900"/>
                </a:lnTo>
                <a:lnTo>
                  <a:pt x="11328" y="101600"/>
                </a:lnTo>
                <a:close/>
              </a:path>
              <a:path w="514350" h="2159000">
                <a:moveTo>
                  <a:pt x="512952" y="101600"/>
                </a:moveTo>
                <a:lnTo>
                  <a:pt x="503021" y="101600"/>
                </a:lnTo>
                <a:lnTo>
                  <a:pt x="502145" y="88900"/>
                </a:lnTo>
                <a:lnTo>
                  <a:pt x="512102" y="88900"/>
                </a:lnTo>
                <a:lnTo>
                  <a:pt x="512952" y="101600"/>
                </a:lnTo>
                <a:close/>
              </a:path>
              <a:path w="514350" h="2159000">
                <a:moveTo>
                  <a:pt x="9525" y="2044700"/>
                </a:moveTo>
                <a:lnTo>
                  <a:pt x="0" y="2044700"/>
                </a:lnTo>
                <a:lnTo>
                  <a:pt x="101" y="101600"/>
                </a:lnTo>
                <a:lnTo>
                  <a:pt x="9601" y="101600"/>
                </a:lnTo>
                <a:lnTo>
                  <a:pt x="9525" y="114300"/>
                </a:lnTo>
                <a:lnTo>
                  <a:pt x="825" y="114300"/>
                </a:lnTo>
                <a:lnTo>
                  <a:pt x="1397" y="127000"/>
                </a:lnTo>
                <a:lnTo>
                  <a:pt x="3251" y="127000"/>
                </a:lnTo>
                <a:lnTo>
                  <a:pt x="5473" y="139700"/>
                </a:lnTo>
                <a:lnTo>
                  <a:pt x="9525" y="139700"/>
                </a:lnTo>
                <a:lnTo>
                  <a:pt x="9525" y="2044700"/>
                </a:lnTo>
                <a:close/>
              </a:path>
              <a:path w="514350" h="2159000">
                <a:moveTo>
                  <a:pt x="514350" y="2044700"/>
                </a:moveTo>
                <a:lnTo>
                  <a:pt x="504825" y="2044700"/>
                </a:lnTo>
                <a:lnTo>
                  <a:pt x="504748" y="101600"/>
                </a:lnTo>
                <a:lnTo>
                  <a:pt x="514261" y="101600"/>
                </a:lnTo>
                <a:lnTo>
                  <a:pt x="514350" y="114300"/>
                </a:lnTo>
                <a:lnTo>
                  <a:pt x="513524" y="114300"/>
                </a:lnTo>
                <a:lnTo>
                  <a:pt x="512889" y="127000"/>
                </a:lnTo>
                <a:lnTo>
                  <a:pt x="511213" y="127000"/>
                </a:lnTo>
                <a:lnTo>
                  <a:pt x="508876" y="139700"/>
                </a:lnTo>
                <a:lnTo>
                  <a:pt x="514350" y="139700"/>
                </a:lnTo>
                <a:lnTo>
                  <a:pt x="514350" y="2044700"/>
                </a:lnTo>
                <a:close/>
              </a:path>
              <a:path w="514350" h="2159000">
                <a:moveTo>
                  <a:pt x="9525" y="139700"/>
                </a:moveTo>
                <a:lnTo>
                  <a:pt x="5473" y="139700"/>
                </a:lnTo>
                <a:lnTo>
                  <a:pt x="3251" y="127000"/>
                </a:lnTo>
                <a:lnTo>
                  <a:pt x="1397" y="127000"/>
                </a:lnTo>
                <a:lnTo>
                  <a:pt x="825" y="114300"/>
                </a:lnTo>
                <a:lnTo>
                  <a:pt x="9525" y="114300"/>
                </a:lnTo>
                <a:lnTo>
                  <a:pt x="9525" y="139700"/>
                </a:lnTo>
                <a:close/>
              </a:path>
              <a:path w="514350" h="2159000">
                <a:moveTo>
                  <a:pt x="16929" y="139700"/>
                </a:moveTo>
                <a:lnTo>
                  <a:pt x="9525" y="139700"/>
                </a:lnTo>
                <a:lnTo>
                  <a:pt x="9525" y="114300"/>
                </a:lnTo>
                <a:lnTo>
                  <a:pt x="10680" y="114300"/>
                </a:lnTo>
                <a:lnTo>
                  <a:pt x="11404" y="127000"/>
                </a:lnTo>
                <a:lnTo>
                  <a:pt x="14109" y="127000"/>
                </a:lnTo>
                <a:lnTo>
                  <a:pt x="16929" y="139700"/>
                </a:lnTo>
                <a:close/>
              </a:path>
              <a:path w="514350" h="2159000">
                <a:moveTo>
                  <a:pt x="504825" y="139700"/>
                </a:moveTo>
                <a:lnTo>
                  <a:pt x="497420" y="139700"/>
                </a:lnTo>
                <a:lnTo>
                  <a:pt x="500240" y="127000"/>
                </a:lnTo>
                <a:lnTo>
                  <a:pt x="502945" y="127000"/>
                </a:lnTo>
                <a:lnTo>
                  <a:pt x="503669" y="114300"/>
                </a:lnTo>
                <a:lnTo>
                  <a:pt x="504825" y="114300"/>
                </a:lnTo>
                <a:lnTo>
                  <a:pt x="504825" y="139700"/>
                </a:lnTo>
                <a:close/>
              </a:path>
              <a:path w="514350" h="2159000">
                <a:moveTo>
                  <a:pt x="514350" y="139700"/>
                </a:moveTo>
                <a:lnTo>
                  <a:pt x="508876" y="139700"/>
                </a:lnTo>
                <a:lnTo>
                  <a:pt x="511213" y="127000"/>
                </a:lnTo>
                <a:lnTo>
                  <a:pt x="512889" y="127000"/>
                </a:lnTo>
                <a:lnTo>
                  <a:pt x="513524" y="114300"/>
                </a:lnTo>
                <a:lnTo>
                  <a:pt x="514350" y="114300"/>
                </a:lnTo>
                <a:lnTo>
                  <a:pt x="514350" y="139700"/>
                </a:lnTo>
                <a:close/>
              </a:path>
              <a:path w="514350" h="2159000">
                <a:moveTo>
                  <a:pt x="28143" y="152400"/>
                </a:moveTo>
                <a:lnTo>
                  <a:pt x="16535" y="152400"/>
                </a:lnTo>
                <a:lnTo>
                  <a:pt x="12103" y="139700"/>
                </a:lnTo>
                <a:lnTo>
                  <a:pt x="23622" y="139700"/>
                </a:lnTo>
                <a:lnTo>
                  <a:pt x="28143" y="152400"/>
                </a:lnTo>
                <a:close/>
              </a:path>
              <a:path w="514350" h="2159000">
                <a:moveTo>
                  <a:pt x="497814" y="152400"/>
                </a:moveTo>
                <a:lnTo>
                  <a:pt x="486206" y="152400"/>
                </a:lnTo>
                <a:lnTo>
                  <a:pt x="490727" y="139700"/>
                </a:lnTo>
                <a:lnTo>
                  <a:pt x="502246" y="139700"/>
                </a:lnTo>
                <a:lnTo>
                  <a:pt x="497814" y="152400"/>
                </a:lnTo>
                <a:close/>
              </a:path>
              <a:path w="514350" h="2159000">
                <a:moveTo>
                  <a:pt x="38328" y="165100"/>
                </a:moveTo>
                <a:lnTo>
                  <a:pt x="26542" y="165100"/>
                </a:lnTo>
                <a:lnTo>
                  <a:pt x="21043" y="152400"/>
                </a:lnTo>
                <a:lnTo>
                  <a:pt x="32753" y="152400"/>
                </a:lnTo>
                <a:lnTo>
                  <a:pt x="38328" y="165100"/>
                </a:lnTo>
                <a:close/>
              </a:path>
              <a:path w="514350" h="2159000">
                <a:moveTo>
                  <a:pt x="487806" y="165100"/>
                </a:moveTo>
                <a:lnTo>
                  <a:pt x="476021" y="165100"/>
                </a:lnTo>
                <a:lnTo>
                  <a:pt x="481596" y="152400"/>
                </a:lnTo>
                <a:lnTo>
                  <a:pt x="493077" y="152400"/>
                </a:lnTo>
                <a:lnTo>
                  <a:pt x="487806" y="165100"/>
                </a:lnTo>
                <a:close/>
              </a:path>
              <a:path w="514350" h="2159000">
                <a:moveTo>
                  <a:pt x="57416" y="177800"/>
                </a:moveTo>
                <a:lnTo>
                  <a:pt x="45173" y="177800"/>
                </a:lnTo>
                <a:lnTo>
                  <a:pt x="38404" y="165100"/>
                </a:lnTo>
                <a:lnTo>
                  <a:pt x="50380" y="165100"/>
                </a:lnTo>
                <a:lnTo>
                  <a:pt x="57416" y="177800"/>
                </a:lnTo>
                <a:close/>
              </a:path>
              <a:path w="514350" h="2159000">
                <a:moveTo>
                  <a:pt x="468985" y="177800"/>
                </a:moveTo>
                <a:lnTo>
                  <a:pt x="456933" y="177800"/>
                </a:lnTo>
                <a:lnTo>
                  <a:pt x="463969" y="165100"/>
                </a:lnTo>
                <a:lnTo>
                  <a:pt x="475742" y="165100"/>
                </a:lnTo>
                <a:lnTo>
                  <a:pt x="468985" y="177800"/>
                </a:lnTo>
                <a:close/>
              </a:path>
              <a:path w="514350" h="2159000">
                <a:moveTo>
                  <a:pt x="89306" y="190500"/>
                </a:moveTo>
                <a:lnTo>
                  <a:pt x="60071" y="190500"/>
                </a:lnTo>
                <a:lnTo>
                  <a:pt x="52400" y="177800"/>
                </a:lnTo>
                <a:lnTo>
                  <a:pt x="80530" y="177800"/>
                </a:lnTo>
                <a:lnTo>
                  <a:pt x="89306" y="190500"/>
                </a:lnTo>
                <a:close/>
              </a:path>
              <a:path w="514350" h="2159000">
                <a:moveTo>
                  <a:pt x="454101" y="190500"/>
                </a:moveTo>
                <a:lnTo>
                  <a:pt x="425043" y="190500"/>
                </a:lnTo>
                <a:lnTo>
                  <a:pt x="433819" y="177800"/>
                </a:lnTo>
                <a:lnTo>
                  <a:pt x="461772" y="177800"/>
                </a:lnTo>
                <a:lnTo>
                  <a:pt x="454101" y="190500"/>
                </a:lnTo>
                <a:close/>
              </a:path>
              <a:path w="514350" h="2159000">
                <a:moveTo>
                  <a:pt x="117475" y="203200"/>
                </a:moveTo>
                <a:lnTo>
                  <a:pt x="94919" y="203200"/>
                </a:lnTo>
                <a:lnTo>
                  <a:pt x="85610" y="190500"/>
                </a:lnTo>
                <a:lnTo>
                  <a:pt x="107569" y="190500"/>
                </a:lnTo>
                <a:lnTo>
                  <a:pt x="117475" y="203200"/>
                </a:lnTo>
                <a:close/>
              </a:path>
              <a:path w="514350" h="2159000">
                <a:moveTo>
                  <a:pt x="419290" y="203200"/>
                </a:moveTo>
                <a:lnTo>
                  <a:pt x="396875" y="203200"/>
                </a:lnTo>
                <a:lnTo>
                  <a:pt x="406768" y="190500"/>
                </a:lnTo>
                <a:lnTo>
                  <a:pt x="428586" y="190500"/>
                </a:lnTo>
                <a:lnTo>
                  <a:pt x="419290" y="203200"/>
                </a:lnTo>
                <a:close/>
              </a:path>
              <a:path w="514350" h="2159000">
                <a:moveTo>
                  <a:pt x="182816" y="215900"/>
                </a:moveTo>
                <a:lnTo>
                  <a:pt x="135686" y="215900"/>
                </a:lnTo>
                <a:lnTo>
                  <a:pt x="124993" y="203200"/>
                </a:lnTo>
                <a:lnTo>
                  <a:pt x="171094" y="203200"/>
                </a:lnTo>
                <a:lnTo>
                  <a:pt x="182816" y="215900"/>
                </a:lnTo>
                <a:close/>
              </a:path>
              <a:path w="514350" h="2159000">
                <a:moveTo>
                  <a:pt x="378536" y="215900"/>
                </a:moveTo>
                <a:lnTo>
                  <a:pt x="331533" y="215900"/>
                </a:lnTo>
                <a:lnTo>
                  <a:pt x="343255" y="203200"/>
                </a:lnTo>
                <a:lnTo>
                  <a:pt x="389229" y="203200"/>
                </a:lnTo>
                <a:lnTo>
                  <a:pt x="378536" y="215900"/>
                </a:lnTo>
                <a:close/>
              </a:path>
              <a:path w="514350" h="2159000">
                <a:moveTo>
                  <a:pt x="308419" y="228600"/>
                </a:moveTo>
                <a:lnTo>
                  <a:pt x="205828" y="228600"/>
                </a:lnTo>
                <a:lnTo>
                  <a:pt x="193497" y="215900"/>
                </a:lnTo>
                <a:lnTo>
                  <a:pt x="320738" y="215900"/>
                </a:lnTo>
                <a:lnTo>
                  <a:pt x="308419" y="228600"/>
                </a:lnTo>
                <a:close/>
              </a:path>
              <a:path w="514350" h="2159000">
                <a:moveTo>
                  <a:pt x="9829" y="2057400"/>
                </a:moveTo>
                <a:lnTo>
                  <a:pt x="342" y="2057400"/>
                </a:lnTo>
                <a:lnTo>
                  <a:pt x="88" y="2044700"/>
                </a:lnTo>
                <a:lnTo>
                  <a:pt x="9588" y="2044700"/>
                </a:lnTo>
                <a:lnTo>
                  <a:pt x="9829" y="2057400"/>
                </a:lnTo>
                <a:close/>
              </a:path>
              <a:path w="514350" h="2159000">
                <a:moveTo>
                  <a:pt x="514007" y="2057400"/>
                </a:moveTo>
                <a:lnTo>
                  <a:pt x="504520" y="2057400"/>
                </a:lnTo>
                <a:lnTo>
                  <a:pt x="504761" y="2044700"/>
                </a:lnTo>
                <a:lnTo>
                  <a:pt x="514248" y="2044700"/>
                </a:lnTo>
                <a:lnTo>
                  <a:pt x="514007" y="2057400"/>
                </a:lnTo>
                <a:close/>
              </a:path>
              <a:path w="514350" h="2159000">
                <a:moveTo>
                  <a:pt x="14300" y="2070100"/>
                </a:moveTo>
                <a:lnTo>
                  <a:pt x="3251" y="2070100"/>
                </a:lnTo>
                <a:lnTo>
                  <a:pt x="2247" y="2057400"/>
                </a:lnTo>
                <a:lnTo>
                  <a:pt x="12077" y="2057400"/>
                </a:lnTo>
                <a:lnTo>
                  <a:pt x="14300" y="2070100"/>
                </a:lnTo>
                <a:close/>
              </a:path>
              <a:path w="514350" h="2159000">
                <a:moveTo>
                  <a:pt x="511213" y="2070100"/>
                </a:moveTo>
                <a:lnTo>
                  <a:pt x="500049" y="2070100"/>
                </a:lnTo>
                <a:lnTo>
                  <a:pt x="502259" y="2057400"/>
                </a:lnTo>
                <a:lnTo>
                  <a:pt x="512102" y="2057400"/>
                </a:lnTo>
                <a:lnTo>
                  <a:pt x="511213" y="2070100"/>
                </a:lnTo>
                <a:close/>
              </a:path>
              <a:path w="514350" h="2159000">
                <a:moveTo>
                  <a:pt x="20116" y="2082800"/>
                </a:moveTo>
                <a:lnTo>
                  <a:pt x="8712" y="2082800"/>
                </a:lnTo>
                <a:lnTo>
                  <a:pt x="8496" y="2070100"/>
                </a:lnTo>
                <a:lnTo>
                  <a:pt x="16713" y="2070100"/>
                </a:lnTo>
                <a:lnTo>
                  <a:pt x="20116" y="2082800"/>
                </a:lnTo>
                <a:close/>
              </a:path>
              <a:path w="514350" h="2159000">
                <a:moveTo>
                  <a:pt x="23850" y="2082800"/>
                </a:moveTo>
                <a:lnTo>
                  <a:pt x="20116" y="2082800"/>
                </a:lnTo>
                <a:lnTo>
                  <a:pt x="19888" y="2070100"/>
                </a:lnTo>
                <a:lnTo>
                  <a:pt x="23850" y="2082800"/>
                </a:lnTo>
                <a:close/>
              </a:path>
              <a:path w="514350" h="2159000">
                <a:moveTo>
                  <a:pt x="494233" y="2082800"/>
                </a:moveTo>
                <a:lnTo>
                  <a:pt x="490499" y="2082800"/>
                </a:lnTo>
                <a:lnTo>
                  <a:pt x="494461" y="2070100"/>
                </a:lnTo>
                <a:lnTo>
                  <a:pt x="494233" y="2082800"/>
                </a:lnTo>
                <a:close/>
              </a:path>
              <a:path w="514350" h="2159000">
                <a:moveTo>
                  <a:pt x="505637" y="2082800"/>
                </a:moveTo>
                <a:lnTo>
                  <a:pt x="494233" y="2082800"/>
                </a:lnTo>
                <a:lnTo>
                  <a:pt x="497636" y="2070100"/>
                </a:lnTo>
                <a:lnTo>
                  <a:pt x="505853" y="2070100"/>
                </a:lnTo>
                <a:lnTo>
                  <a:pt x="505637" y="2082800"/>
                </a:lnTo>
                <a:close/>
              </a:path>
              <a:path w="514350" h="2159000">
                <a:moveTo>
                  <a:pt x="32969" y="2095500"/>
                </a:moveTo>
                <a:lnTo>
                  <a:pt x="21272" y="2095500"/>
                </a:lnTo>
                <a:lnTo>
                  <a:pt x="16535" y="2082800"/>
                </a:lnTo>
                <a:lnTo>
                  <a:pt x="27914" y="2082800"/>
                </a:lnTo>
                <a:lnTo>
                  <a:pt x="32969" y="2095500"/>
                </a:lnTo>
                <a:close/>
              </a:path>
              <a:path w="514350" h="2159000">
                <a:moveTo>
                  <a:pt x="493077" y="2095500"/>
                </a:moveTo>
                <a:lnTo>
                  <a:pt x="481368" y="2095500"/>
                </a:lnTo>
                <a:lnTo>
                  <a:pt x="486422" y="2082800"/>
                </a:lnTo>
                <a:lnTo>
                  <a:pt x="497814" y="2082800"/>
                </a:lnTo>
                <a:lnTo>
                  <a:pt x="493077" y="2095500"/>
                </a:lnTo>
                <a:close/>
              </a:path>
              <a:path w="514350" h="2159000">
                <a:moveTo>
                  <a:pt x="50571" y="2108200"/>
                </a:moveTo>
                <a:lnTo>
                  <a:pt x="32118" y="2108200"/>
                </a:lnTo>
                <a:lnTo>
                  <a:pt x="26542" y="2095500"/>
                </a:lnTo>
                <a:lnTo>
                  <a:pt x="44005" y="2095500"/>
                </a:lnTo>
                <a:lnTo>
                  <a:pt x="50571" y="2108200"/>
                </a:lnTo>
                <a:close/>
              </a:path>
              <a:path w="514350" h="2159000">
                <a:moveTo>
                  <a:pt x="482015" y="2108200"/>
                </a:moveTo>
                <a:lnTo>
                  <a:pt x="463778" y="2108200"/>
                </a:lnTo>
                <a:lnTo>
                  <a:pt x="470344" y="2095500"/>
                </a:lnTo>
                <a:lnTo>
                  <a:pt x="487806" y="2095500"/>
                </a:lnTo>
                <a:lnTo>
                  <a:pt x="482015" y="2108200"/>
                </a:lnTo>
                <a:close/>
              </a:path>
              <a:path w="514350" h="2159000">
                <a:moveTo>
                  <a:pt x="72491" y="2120900"/>
                </a:moveTo>
                <a:lnTo>
                  <a:pt x="52400" y="2120900"/>
                </a:lnTo>
                <a:lnTo>
                  <a:pt x="45173" y="2108200"/>
                </a:lnTo>
                <a:lnTo>
                  <a:pt x="64554" y="2108200"/>
                </a:lnTo>
                <a:lnTo>
                  <a:pt x="72491" y="2120900"/>
                </a:lnTo>
                <a:close/>
              </a:path>
              <a:path w="514350" h="2159000">
                <a:moveTo>
                  <a:pt x="461772" y="2120900"/>
                </a:moveTo>
                <a:lnTo>
                  <a:pt x="441858" y="2120900"/>
                </a:lnTo>
                <a:lnTo>
                  <a:pt x="449795" y="2108200"/>
                </a:lnTo>
                <a:lnTo>
                  <a:pt x="469176" y="2108200"/>
                </a:lnTo>
                <a:lnTo>
                  <a:pt x="461772" y="2120900"/>
                </a:lnTo>
                <a:close/>
              </a:path>
              <a:path w="514350" h="2159000">
                <a:moveTo>
                  <a:pt x="98310" y="2133600"/>
                </a:moveTo>
                <a:lnTo>
                  <a:pt x="76695" y="2133600"/>
                </a:lnTo>
                <a:lnTo>
                  <a:pt x="68173" y="2120900"/>
                </a:lnTo>
                <a:lnTo>
                  <a:pt x="89153" y="2120900"/>
                </a:lnTo>
                <a:lnTo>
                  <a:pt x="98310" y="2133600"/>
                </a:lnTo>
                <a:close/>
              </a:path>
              <a:path w="514350" h="2159000">
                <a:moveTo>
                  <a:pt x="437502" y="2133600"/>
                </a:moveTo>
                <a:lnTo>
                  <a:pt x="416039" y="2133600"/>
                </a:lnTo>
                <a:lnTo>
                  <a:pt x="425196" y="2120900"/>
                </a:lnTo>
                <a:lnTo>
                  <a:pt x="446011" y="2120900"/>
                </a:lnTo>
                <a:lnTo>
                  <a:pt x="437502" y="2133600"/>
                </a:lnTo>
                <a:close/>
              </a:path>
              <a:path w="514350" h="2159000">
                <a:moveTo>
                  <a:pt x="148793" y="2146300"/>
                </a:moveTo>
                <a:lnTo>
                  <a:pt x="114630" y="2146300"/>
                </a:lnTo>
                <a:lnTo>
                  <a:pt x="104597" y="2133600"/>
                </a:lnTo>
                <a:lnTo>
                  <a:pt x="137909" y="2133600"/>
                </a:lnTo>
                <a:lnTo>
                  <a:pt x="148793" y="2146300"/>
                </a:lnTo>
                <a:close/>
              </a:path>
              <a:path w="514350" h="2159000">
                <a:moveTo>
                  <a:pt x="399592" y="2146300"/>
                </a:moveTo>
                <a:lnTo>
                  <a:pt x="365556" y="2146300"/>
                </a:lnTo>
                <a:lnTo>
                  <a:pt x="376440" y="2133600"/>
                </a:lnTo>
                <a:lnTo>
                  <a:pt x="409625" y="2133600"/>
                </a:lnTo>
                <a:lnTo>
                  <a:pt x="399592" y="2146300"/>
                </a:lnTo>
                <a:close/>
              </a:path>
              <a:path w="514350" h="2159000">
                <a:moveTo>
                  <a:pt x="257124" y="2159000"/>
                </a:moveTo>
                <a:lnTo>
                  <a:pt x="158000" y="2159000"/>
                </a:lnTo>
                <a:lnTo>
                  <a:pt x="146697" y="2146300"/>
                </a:lnTo>
                <a:lnTo>
                  <a:pt x="244233" y="2146300"/>
                </a:lnTo>
                <a:lnTo>
                  <a:pt x="257175" y="2158950"/>
                </a:lnTo>
                <a:close/>
              </a:path>
              <a:path w="514350" h="2159000">
                <a:moveTo>
                  <a:pt x="356234" y="2159000"/>
                </a:moveTo>
                <a:lnTo>
                  <a:pt x="257225" y="2159000"/>
                </a:lnTo>
                <a:lnTo>
                  <a:pt x="270116" y="2146300"/>
                </a:lnTo>
                <a:lnTo>
                  <a:pt x="367538" y="2146300"/>
                </a:lnTo>
                <a:lnTo>
                  <a:pt x="356234" y="2159000"/>
                </a:lnTo>
                <a:close/>
              </a:path>
              <a:path w="514350" h="2159000">
                <a:moveTo>
                  <a:pt x="257225" y="2159000"/>
                </a:moveTo>
                <a:close/>
              </a:path>
            </a:pathLst>
          </a:custGeom>
          <a:solidFill>
            <a:srgbClr val="000000"/>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21" name="object 21"/>
          <p:cNvPicPr/>
          <p:nvPr>
            <p:custDataLst>
              <p:tags r:id="rId13"/>
            </p:custDataLst>
          </p:nvPr>
        </p:nvPicPr>
        <p:blipFill>
          <a:blip r:embed="rId41"/>
          <a:stretch>
            <a:fillRect/>
          </a:stretch>
        </p:blipFill>
        <p:spPr>
          <a:xfrm>
            <a:off x="5908675" y="3423285"/>
            <a:ext cx="795020" cy="431165"/>
          </a:xfrm>
          <a:prstGeom prst="rect">
            <a:avLst/>
          </a:prstGeom>
        </p:spPr>
      </p:pic>
      <p:sp>
        <p:nvSpPr>
          <p:cNvPr id="22" name="object 22"/>
          <p:cNvSpPr/>
          <p:nvPr>
            <p:custDataLst>
              <p:tags r:id="rId14"/>
            </p:custDataLst>
          </p:nvPr>
        </p:nvSpPr>
        <p:spPr>
          <a:xfrm>
            <a:off x="6919595" y="3615055"/>
            <a:ext cx="378460" cy="1818005"/>
          </a:xfrm>
          <a:custGeom>
            <a:avLst/>
            <a:gdLst/>
            <a:ahLst/>
            <a:cxnLst/>
            <a:rect l="l" t="t" r="r" b="b"/>
            <a:pathLst>
              <a:path w="504825" h="2423795">
                <a:moveTo>
                  <a:pt x="252095" y="2423414"/>
                </a:moveTo>
                <a:lnTo>
                  <a:pt x="184993" y="2420014"/>
                </a:lnTo>
                <a:lnTo>
                  <a:pt x="124707" y="2410430"/>
                </a:lnTo>
                <a:lnTo>
                  <a:pt x="73650" y="2395583"/>
                </a:lnTo>
                <a:lnTo>
                  <a:pt x="34237" y="2376393"/>
                </a:lnTo>
                <a:lnTo>
                  <a:pt x="0" y="2328672"/>
                </a:lnTo>
                <a:lnTo>
                  <a:pt x="0" y="0"/>
                </a:lnTo>
                <a:lnTo>
                  <a:pt x="8882" y="25009"/>
                </a:lnTo>
                <a:lnTo>
                  <a:pt x="34237" y="47552"/>
                </a:lnTo>
                <a:lnTo>
                  <a:pt x="73650" y="66700"/>
                </a:lnTo>
                <a:lnTo>
                  <a:pt x="124707" y="81526"/>
                </a:lnTo>
                <a:lnTo>
                  <a:pt x="184993" y="91102"/>
                </a:lnTo>
                <a:lnTo>
                  <a:pt x="252095" y="94500"/>
                </a:lnTo>
                <a:lnTo>
                  <a:pt x="319197" y="91102"/>
                </a:lnTo>
                <a:lnTo>
                  <a:pt x="379491" y="81526"/>
                </a:lnTo>
                <a:lnTo>
                  <a:pt x="430571" y="66700"/>
                </a:lnTo>
                <a:lnTo>
                  <a:pt x="470027" y="47552"/>
                </a:lnTo>
                <a:lnTo>
                  <a:pt x="504444" y="0"/>
                </a:lnTo>
                <a:lnTo>
                  <a:pt x="504444" y="2328672"/>
                </a:lnTo>
                <a:lnTo>
                  <a:pt x="470027" y="2376393"/>
                </a:lnTo>
                <a:lnTo>
                  <a:pt x="430571" y="2395583"/>
                </a:lnTo>
                <a:lnTo>
                  <a:pt x="379491" y="2410430"/>
                </a:lnTo>
                <a:lnTo>
                  <a:pt x="319197" y="2420014"/>
                </a:lnTo>
                <a:lnTo>
                  <a:pt x="252095" y="2423414"/>
                </a:lnTo>
                <a:close/>
              </a:path>
            </a:pathLst>
          </a:custGeom>
          <a:solidFill>
            <a:schemeClr val="accent1"/>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23" name="object 23"/>
          <p:cNvPicPr/>
          <p:nvPr>
            <p:custDataLst>
              <p:tags r:id="rId15"/>
            </p:custDataLst>
          </p:nvPr>
        </p:nvPicPr>
        <p:blipFill>
          <a:blip r:embed="rId42"/>
          <a:stretch>
            <a:fillRect/>
          </a:stretch>
        </p:blipFill>
        <p:spPr>
          <a:xfrm>
            <a:off x="6917055" y="3540760"/>
            <a:ext cx="382905" cy="147320"/>
          </a:xfrm>
          <a:prstGeom prst="rect">
            <a:avLst/>
          </a:prstGeom>
        </p:spPr>
      </p:pic>
      <p:sp>
        <p:nvSpPr>
          <p:cNvPr id="24" name="object 24"/>
          <p:cNvSpPr/>
          <p:nvPr>
            <p:custDataLst>
              <p:tags r:id="rId16"/>
            </p:custDataLst>
          </p:nvPr>
        </p:nvSpPr>
        <p:spPr>
          <a:xfrm>
            <a:off x="6915785" y="3539490"/>
            <a:ext cx="386080" cy="1895475"/>
          </a:xfrm>
          <a:custGeom>
            <a:avLst/>
            <a:gdLst/>
            <a:ahLst/>
            <a:cxnLst/>
            <a:rect l="l" t="t" r="r" b="b"/>
            <a:pathLst>
              <a:path w="514350" h="2527300">
                <a:moveTo>
                  <a:pt x="182625" y="12700"/>
                </a:moveTo>
                <a:lnTo>
                  <a:pt x="125285" y="12700"/>
                </a:lnTo>
                <a:lnTo>
                  <a:pt x="135953" y="0"/>
                </a:lnTo>
                <a:lnTo>
                  <a:pt x="194602" y="0"/>
                </a:lnTo>
                <a:lnTo>
                  <a:pt x="182625" y="12700"/>
                </a:lnTo>
                <a:close/>
              </a:path>
              <a:path w="514350" h="2527300">
                <a:moveTo>
                  <a:pt x="389178" y="12700"/>
                </a:moveTo>
                <a:lnTo>
                  <a:pt x="331724" y="12700"/>
                </a:lnTo>
                <a:lnTo>
                  <a:pt x="319747" y="0"/>
                </a:lnTo>
                <a:lnTo>
                  <a:pt x="378498" y="0"/>
                </a:lnTo>
                <a:lnTo>
                  <a:pt x="389178" y="12700"/>
                </a:lnTo>
                <a:close/>
              </a:path>
              <a:path w="514350" h="2527300">
                <a:moveTo>
                  <a:pt x="117170" y="25400"/>
                </a:moveTo>
                <a:lnTo>
                  <a:pt x="77076" y="25400"/>
                </a:lnTo>
                <a:lnTo>
                  <a:pt x="85978" y="12700"/>
                </a:lnTo>
                <a:lnTo>
                  <a:pt x="127406" y="12700"/>
                </a:lnTo>
                <a:lnTo>
                  <a:pt x="117170" y="25400"/>
                </a:lnTo>
                <a:close/>
              </a:path>
              <a:path w="514350" h="2527300">
                <a:moveTo>
                  <a:pt x="437413" y="25400"/>
                </a:moveTo>
                <a:lnTo>
                  <a:pt x="397179" y="25400"/>
                </a:lnTo>
                <a:lnTo>
                  <a:pt x="386943" y="12700"/>
                </a:lnTo>
                <a:lnTo>
                  <a:pt x="428498" y="12700"/>
                </a:lnTo>
                <a:lnTo>
                  <a:pt x="437413" y="25400"/>
                </a:lnTo>
                <a:close/>
              </a:path>
              <a:path w="514350" h="2527300">
                <a:moveTo>
                  <a:pt x="72085" y="38100"/>
                </a:moveTo>
                <a:lnTo>
                  <a:pt x="52844" y="38100"/>
                </a:lnTo>
                <a:lnTo>
                  <a:pt x="60502" y="25400"/>
                </a:lnTo>
                <a:lnTo>
                  <a:pt x="80441" y="25400"/>
                </a:lnTo>
                <a:lnTo>
                  <a:pt x="72085" y="38100"/>
                </a:lnTo>
                <a:close/>
              </a:path>
              <a:path w="514350" h="2527300">
                <a:moveTo>
                  <a:pt x="461670" y="38100"/>
                </a:moveTo>
                <a:lnTo>
                  <a:pt x="442264" y="38100"/>
                </a:lnTo>
                <a:lnTo>
                  <a:pt x="433908" y="25400"/>
                </a:lnTo>
                <a:lnTo>
                  <a:pt x="454012" y="25400"/>
                </a:lnTo>
                <a:lnTo>
                  <a:pt x="461670" y="38100"/>
                </a:lnTo>
                <a:close/>
              </a:path>
              <a:path w="514350" h="2527300">
                <a:moveTo>
                  <a:pt x="50101" y="50800"/>
                </a:moveTo>
                <a:lnTo>
                  <a:pt x="26822" y="50800"/>
                </a:lnTo>
                <a:lnTo>
                  <a:pt x="32397" y="38100"/>
                </a:lnTo>
                <a:lnTo>
                  <a:pt x="57137" y="38100"/>
                </a:lnTo>
                <a:lnTo>
                  <a:pt x="50101" y="50800"/>
                </a:lnTo>
                <a:close/>
              </a:path>
              <a:path w="514350" h="2527300">
                <a:moveTo>
                  <a:pt x="487514" y="50800"/>
                </a:moveTo>
                <a:lnTo>
                  <a:pt x="464248" y="50800"/>
                </a:lnTo>
                <a:lnTo>
                  <a:pt x="457212" y="38100"/>
                </a:lnTo>
                <a:lnTo>
                  <a:pt x="481952" y="38100"/>
                </a:lnTo>
                <a:lnTo>
                  <a:pt x="487514" y="50800"/>
                </a:lnTo>
                <a:close/>
              </a:path>
              <a:path w="514350" h="2527300">
                <a:moveTo>
                  <a:pt x="27647" y="63500"/>
                </a:moveTo>
                <a:lnTo>
                  <a:pt x="16789" y="63500"/>
                </a:lnTo>
                <a:lnTo>
                  <a:pt x="21551" y="50800"/>
                </a:lnTo>
                <a:lnTo>
                  <a:pt x="32702" y="50800"/>
                </a:lnTo>
                <a:lnTo>
                  <a:pt x="27647" y="63500"/>
                </a:lnTo>
                <a:close/>
              </a:path>
              <a:path w="514350" h="2527300">
                <a:moveTo>
                  <a:pt x="497560" y="63500"/>
                </a:moveTo>
                <a:lnTo>
                  <a:pt x="486702" y="63500"/>
                </a:lnTo>
                <a:lnTo>
                  <a:pt x="481647" y="50800"/>
                </a:lnTo>
                <a:lnTo>
                  <a:pt x="493039" y="50800"/>
                </a:lnTo>
                <a:lnTo>
                  <a:pt x="497560" y="63500"/>
                </a:lnTo>
                <a:close/>
              </a:path>
              <a:path w="514350" h="2527300">
                <a:moveTo>
                  <a:pt x="16509" y="76200"/>
                </a:moveTo>
                <a:lnTo>
                  <a:pt x="5829" y="76200"/>
                </a:lnTo>
                <a:lnTo>
                  <a:pt x="8648" y="63500"/>
                </a:lnTo>
                <a:lnTo>
                  <a:pt x="19913" y="63500"/>
                </a:lnTo>
                <a:lnTo>
                  <a:pt x="16509" y="76200"/>
                </a:lnTo>
                <a:close/>
              </a:path>
              <a:path w="514350" h="2527300">
                <a:moveTo>
                  <a:pt x="508520" y="76200"/>
                </a:moveTo>
                <a:lnTo>
                  <a:pt x="497840" y="76200"/>
                </a:lnTo>
                <a:lnTo>
                  <a:pt x="494436" y="63500"/>
                </a:lnTo>
                <a:lnTo>
                  <a:pt x="505701" y="63500"/>
                </a:lnTo>
                <a:lnTo>
                  <a:pt x="508520" y="76200"/>
                </a:lnTo>
                <a:close/>
              </a:path>
              <a:path w="514350" h="2527300">
                <a:moveTo>
                  <a:pt x="11252" y="88900"/>
                </a:moveTo>
                <a:lnTo>
                  <a:pt x="863" y="88900"/>
                </a:lnTo>
                <a:lnTo>
                  <a:pt x="1511" y="76200"/>
                </a:lnTo>
                <a:lnTo>
                  <a:pt x="12141" y="76200"/>
                </a:lnTo>
                <a:lnTo>
                  <a:pt x="11252" y="88900"/>
                </a:lnTo>
                <a:close/>
              </a:path>
              <a:path w="514350" h="2527300">
                <a:moveTo>
                  <a:pt x="512914" y="88900"/>
                </a:moveTo>
                <a:lnTo>
                  <a:pt x="503097" y="88900"/>
                </a:lnTo>
                <a:lnTo>
                  <a:pt x="502208" y="76200"/>
                </a:lnTo>
                <a:lnTo>
                  <a:pt x="512114" y="76200"/>
                </a:lnTo>
                <a:lnTo>
                  <a:pt x="512914" y="88900"/>
                </a:lnTo>
                <a:close/>
              </a:path>
              <a:path w="514350" h="2527300">
                <a:moveTo>
                  <a:pt x="9525" y="2425700"/>
                </a:moveTo>
                <a:lnTo>
                  <a:pt x="0" y="2425700"/>
                </a:lnTo>
                <a:lnTo>
                  <a:pt x="0" y="88900"/>
                </a:lnTo>
                <a:lnTo>
                  <a:pt x="101" y="101600"/>
                </a:lnTo>
                <a:lnTo>
                  <a:pt x="2235" y="101600"/>
                </a:lnTo>
                <a:lnTo>
                  <a:pt x="3200" y="114300"/>
                </a:lnTo>
                <a:lnTo>
                  <a:pt x="8902" y="114300"/>
                </a:lnTo>
                <a:lnTo>
                  <a:pt x="9525" y="116460"/>
                </a:lnTo>
                <a:lnTo>
                  <a:pt x="9525" y="2425700"/>
                </a:lnTo>
                <a:close/>
              </a:path>
              <a:path w="514350" h="2527300">
                <a:moveTo>
                  <a:pt x="9525" y="116460"/>
                </a:moveTo>
                <a:lnTo>
                  <a:pt x="8902" y="114300"/>
                </a:lnTo>
                <a:lnTo>
                  <a:pt x="3200" y="114300"/>
                </a:lnTo>
                <a:lnTo>
                  <a:pt x="2235" y="101600"/>
                </a:lnTo>
                <a:lnTo>
                  <a:pt x="101" y="101600"/>
                </a:lnTo>
                <a:lnTo>
                  <a:pt x="0" y="88900"/>
                </a:lnTo>
                <a:lnTo>
                  <a:pt x="9525" y="88900"/>
                </a:lnTo>
                <a:lnTo>
                  <a:pt x="9525" y="116460"/>
                </a:lnTo>
                <a:close/>
              </a:path>
              <a:path w="514350" h="2527300">
                <a:moveTo>
                  <a:pt x="23622" y="127000"/>
                </a:moveTo>
                <a:lnTo>
                  <a:pt x="12560" y="127000"/>
                </a:lnTo>
                <a:lnTo>
                  <a:pt x="9525" y="116460"/>
                </a:lnTo>
                <a:lnTo>
                  <a:pt x="9525" y="88900"/>
                </a:lnTo>
                <a:lnTo>
                  <a:pt x="9601" y="101600"/>
                </a:lnTo>
                <a:lnTo>
                  <a:pt x="11976" y="101600"/>
                </a:lnTo>
                <a:lnTo>
                  <a:pt x="14198" y="114300"/>
                </a:lnTo>
                <a:lnTo>
                  <a:pt x="19659" y="114300"/>
                </a:lnTo>
                <a:lnTo>
                  <a:pt x="23622" y="127000"/>
                </a:lnTo>
                <a:close/>
              </a:path>
              <a:path w="514350" h="2527300">
                <a:moveTo>
                  <a:pt x="501789" y="127000"/>
                </a:moveTo>
                <a:lnTo>
                  <a:pt x="490727" y="127000"/>
                </a:lnTo>
                <a:lnTo>
                  <a:pt x="494690" y="114300"/>
                </a:lnTo>
                <a:lnTo>
                  <a:pt x="500151" y="114300"/>
                </a:lnTo>
                <a:lnTo>
                  <a:pt x="502373" y="101600"/>
                </a:lnTo>
                <a:lnTo>
                  <a:pt x="504748" y="101600"/>
                </a:lnTo>
                <a:lnTo>
                  <a:pt x="504825" y="88900"/>
                </a:lnTo>
                <a:lnTo>
                  <a:pt x="504825" y="116460"/>
                </a:lnTo>
                <a:lnTo>
                  <a:pt x="501789" y="127000"/>
                </a:lnTo>
                <a:close/>
              </a:path>
              <a:path w="514350" h="2527300">
                <a:moveTo>
                  <a:pt x="504825" y="116460"/>
                </a:moveTo>
                <a:lnTo>
                  <a:pt x="504825" y="88900"/>
                </a:lnTo>
                <a:lnTo>
                  <a:pt x="514350" y="88900"/>
                </a:lnTo>
                <a:lnTo>
                  <a:pt x="514248" y="101600"/>
                </a:lnTo>
                <a:lnTo>
                  <a:pt x="512025" y="101600"/>
                </a:lnTo>
                <a:lnTo>
                  <a:pt x="511149" y="114300"/>
                </a:lnTo>
                <a:lnTo>
                  <a:pt x="505447" y="114300"/>
                </a:lnTo>
                <a:lnTo>
                  <a:pt x="504825" y="116460"/>
                </a:lnTo>
                <a:close/>
              </a:path>
              <a:path w="514350" h="2527300">
                <a:moveTo>
                  <a:pt x="514350" y="2425700"/>
                </a:moveTo>
                <a:lnTo>
                  <a:pt x="504825" y="2425700"/>
                </a:lnTo>
                <a:lnTo>
                  <a:pt x="504825" y="116460"/>
                </a:lnTo>
                <a:lnTo>
                  <a:pt x="505447" y="114300"/>
                </a:lnTo>
                <a:lnTo>
                  <a:pt x="511149" y="114300"/>
                </a:lnTo>
                <a:lnTo>
                  <a:pt x="512025" y="101600"/>
                </a:lnTo>
                <a:lnTo>
                  <a:pt x="514248" y="101600"/>
                </a:lnTo>
                <a:lnTo>
                  <a:pt x="514350" y="88900"/>
                </a:lnTo>
                <a:lnTo>
                  <a:pt x="514350" y="2425700"/>
                </a:lnTo>
                <a:close/>
              </a:path>
              <a:path w="514350" h="2527300">
                <a:moveTo>
                  <a:pt x="38049" y="139700"/>
                </a:moveTo>
                <a:lnTo>
                  <a:pt x="21310" y="139700"/>
                </a:lnTo>
                <a:lnTo>
                  <a:pt x="16535" y="127000"/>
                </a:lnTo>
                <a:lnTo>
                  <a:pt x="32473" y="127000"/>
                </a:lnTo>
                <a:lnTo>
                  <a:pt x="38049" y="139700"/>
                </a:lnTo>
                <a:close/>
              </a:path>
              <a:path w="514350" h="2527300">
                <a:moveTo>
                  <a:pt x="492798" y="139700"/>
                </a:moveTo>
                <a:lnTo>
                  <a:pt x="476300" y="139700"/>
                </a:lnTo>
                <a:lnTo>
                  <a:pt x="481876" y="127000"/>
                </a:lnTo>
                <a:lnTo>
                  <a:pt x="497814" y="127000"/>
                </a:lnTo>
                <a:lnTo>
                  <a:pt x="492798" y="139700"/>
                </a:lnTo>
                <a:close/>
              </a:path>
              <a:path w="514350" h="2527300">
                <a:moveTo>
                  <a:pt x="57137" y="152400"/>
                </a:moveTo>
                <a:lnTo>
                  <a:pt x="38696" y="152400"/>
                </a:lnTo>
                <a:lnTo>
                  <a:pt x="32397" y="139700"/>
                </a:lnTo>
                <a:lnTo>
                  <a:pt x="50101" y="139700"/>
                </a:lnTo>
                <a:lnTo>
                  <a:pt x="57137" y="152400"/>
                </a:lnTo>
                <a:close/>
              </a:path>
              <a:path w="514350" h="2527300">
                <a:moveTo>
                  <a:pt x="475462" y="152400"/>
                </a:moveTo>
                <a:lnTo>
                  <a:pt x="457212" y="152400"/>
                </a:lnTo>
                <a:lnTo>
                  <a:pt x="464248" y="139700"/>
                </a:lnTo>
                <a:lnTo>
                  <a:pt x="481736" y="139700"/>
                </a:lnTo>
                <a:lnTo>
                  <a:pt x="475462" y="152400"/>
                </a:lnTo>
                <a:close/>
              </a:path>
              <a:path w="514350" h="2527300">
                <a:moveTo>
                  <a:pt x="89065" y="165100"/>
                </a:moveTo>
                <a:lnTo>
                  <a:pt x="68427" y="165100"/>
                </a:lnTo>
                <a:lnTo>
                  <a:pt x="60337" y="152400"/>
                </a:lnTo>
                <a:lnTo>
                  <a:pt x="80302" y="152400"/>
                </a:lnTo>
                <a:lnTo>
                  <a:pt x="89065" y="165100"/>
                </a:lnTo>
                <a:close/>
              </a:path>
              <a:path w="514350" h="2527300">
                <a:moveTo>
                  <a:pt x="445770" y="165100"/>
                </a:moveTo>
                <a:lnTo>
                  <a:pt x="425284" y="165100"/>
                </a:lnTo>
                <a:lnTo>
                  <a:pt x="434047" y="152400"/>
                </a:lnTo>
                <a:lnTo>
                  <a:pt x="453847" y="152400"/>
                </a:lnTo>
                <a:lnTo>
                  <a:pt x="445770" y="165100"/>
                </a:lnTo>
                <a:close/>
              </a:path>
              <a:path w="514350" h="2527300">
                <a:moveTo>
                  <a:pt x="137871" y="177800"/>
                </a:moveTo>
                <a:lnTo>
                  <a:pt x="95135" y="177800"/>
                </a:lnTo>
                <a:lnTo>
                  <a:pt x="85851" y="165100"/>
                </a:lnTo>
                <a:lnTo>
                  <a:pt x="127292" y="165100"/>
                </a:lnTo>
                <a:lnTo>
                  <a:pt x="137871" y="177800"/>
                </a:lnTo>
                <a:close/>
              </a:path>
              <a:path w="514350" h="2527300">
                <a:moveTo>
                  <a:pt x="419087" y="177800"/>
                </a:moveTo>
                <a:lnTo>
                  <a:pt x="376478" y="177800"/>
                </a:lnTo>
                <a:lnTo>
                  <a:pt x="387045" y="165100"/>
                </a:lnTo>
                <a:lnTo>
                  <a:pt x="428371" y="165100"/>
                </a:lnTo>
                <a:lnTo>
                  <a:pt x="419087" y="177800"/>
                </a:lnTo>
                <a:close/>
              </a:path>
              <a:path w="514350" h="2527300">
                <a:moveTo>
                  <a:pt x="367410" y="190500"/>
                </a:moveTo>
                <a:lnTo>
                  <a:pt x="146837" y="190500"/>
                </a:lnTo>
                <a:lnTo>
                  <a:pt x="135851" y="177800"/>
                </a:lnTo>
                <a:lnTo>
                  <a:pt x="378396" y="177800"/>
                </a:lnTo>
                <a:lnTo>
                  <a:pt x="367410" y="190500"/>
                </a:lnTo>
                <a:close/>
              </a:path>
              <a:path w="514350" h="2527300">
                <a:moveTo>
                  <a:pt x="11341" y="2438400"/>
                </a:moveTo>
                <a:lnTo>
                  <a:pt x="1435" y="2438400"/>
                </a:lnTo>
                <a:lnTo>
                  <a:pt x="800" y="2425700"/>
                </a:lnTo>
                <a:lnTo>
                  <a:pt x="10617" y="2425700"/>
                </a:lnTo>
                <a:lnTo>
                  <a:pt x="11341" y="2438400"/>
                </a:lnTo>
                <a:close/>
              </a:path>
              <a:path w="514350" h="2527300">
                <a:moveTo>
                  <a:pt x="512838" y="2438400"/>
                </a:moveTo>
                <a:lnTo>
                  <a:pt x="502996" y="2438400"/>
                </a:lnTo>
                <a:lnTo>
                  <a:pt x="503720" y="2425700"/>
                </a:lnTo>
                <a:lnTo>
                  <a:pt x="513486" y="2425700"/>
                </a:lnTo>
                <a:lnTo>
                  <a:pt x="512838" y="2438400"/>
                </a:lnTo>
                <a:close/>
              </a:path>
              <a:path w="514350" h="2527300">
                <a:moveTo>
                  <a:pt x="19913" y="2451100"/>
                </a:moveTo>
                <a:lnTo>
                  <a:pt x="8648" y="2451100"/>
                </a:lnTo>
                <a:lnTo>
                  <a:pt x="5829" y="2438400"/>
                </a:lnTo>
                <a:lnTo>
                  <a:pt x="16509" y="2438400"/>
                </a:lnTo>
                <a:lnTo>
                  <a:pt x="19913" y="2451100"/>
                </a:lnTo>
                <a:close/>
              </a:path>
              <a:path w="514350" h="2527300">
                <a:moveTo>
                  <a:pt x="505701" y="2451100"/>
                </a:moveTo>
                <a:lnTo>
                  <a:pt x="494436" y="2451100"/>
                </a:lnTo>
                <a:lnTo>
                  <a:pt x="497840" y="2438400"/>
                </a:lnTo>
                <a:lnTo>
                  <a:pt x="508520" y="2438400"/>
                </a:lnTo>
                <a:lnTo>
                  <a:pt x="505701" y="2451100"/>
                </a:lnTo>
                <a:close/>
              </a:path>
              <a:path w="514350" h="2527300">
                <a:moveTo>
                  <a:pt x="32702" y="2463800"/>
                </a:moveTo>
                <a:lnTo>
                  <a:pt x="16789" y="2463800"/>
                </a:lnTo>
                <a:lnTo>
                  <a:pt x="12560" y="2451100"/>
                </a:lnTo>
                <a:lnTo>
                  <a:pt x="27647" y="2451100"/>
                </a:lnTo>
                <a:lnTo>
                  <a:pt x="32702" y="2463800"/>
                </a:lnTo>
                <a:close/>
              </a:path>
              <a:path w="514350" h="2527300">
                <a:moveTo>
                  <a:pt x="497560" y="2463800"/>
                </a:moveTo>
                <a:lnTo>
                  <a:pt x="481647" y="2463800"/>
                </a:lnTo>
                <a:lnTo>
                  <a:pt x="486702" y="2451100"/>
                </a:lnTo>
                <a:lnTo>
                  <a:pt x="501789" y="2451100"/>
                </a:lnTo>
                <a:lnTo>
                  <a:pt x="497560" y="2463800"/>
                </a:lnTo>
                <a:close/>
              </a:path>
              <a:path w="514350" h="2527300">
                <a:moveTo>
                  <a:pt x="50279" y="2476500"/>
                </a:moveTo>
                <a:lnTo>
                  <a:pt x="32397" y="2476500"/>
                </a:lnTo>
                <a:lnTo>
                  <a:pt x="26822" y="2463800"/>
                </a:lnTo>
                <a:lnTo>
                  <a:pt x="43726" y="2463800"/>
                </a:lnTo>
                <a:lnTo>
                  <a:pt x="50279" y="2476500"/>
                </a:lnTo>
                <a:close/>
              </a:path>
              <a:path w="514350" h="2527300">
                <a:moveTo>
                  <a:pt x="481952" y="2476500"/>
                </a:moveTo>
                <a:lnTo>
                  <a:pt x="464057" y="2476500"/>
                </a:lnTo>
                <a:lnTo>
                  <a:pt x="470623" y="2463800"/>
                </a:lnTo>
                <a:lnTo>
                  <a:pt x="487514" y="2463800"/>
                </a:lnTo>
                <a:lnTo>
                  <a:pt x="481952" y="2476500"/>
                </a:lnTo>
                <a:close/>
              </a:path>
              <a:path w="514350" h="2527300">
                <a:moveTo>
                  <a:pt x="80441" y="2489200"/>
                </a:moveTo>
                <a:lnTo>
                  <a:pt x="52679" y="2489200"/>
                </a:lnTo>
                <a:lnTo>
                  <a:pt x="45453" y="2476500"/>
                </a:lnTo>
                <a:lnTo>
                  <a:pt x="72085" y="2476500"/>
                </a:lnTo>
                <a:lnTo>
                  <a:pt x="80441" y="2489200"/>
                </a:lnTo>
                <a:close/>
              </a:path>
              <a:path w="514350" h="2527300">
                <a:moveTo>
                  <a:pt x="461505" y="2489200"/>
                </a:moveTo>
                <a:lnTo>
                  <a:pt x="433908" y="2489200"/>
                </a:lnTo>
                <a:lnTo>
                  <a:pt x="442264" y="2476500"/>
                </a:lnTo>
                <a:lnTo>
                  <a:pt x="468706" y="2476500"/>
                </a:lnTo>
                <a:lnTo>
                  <a:pt x="461505" y="2489200"/>
                </a:lnTo>
                <a:close/>
              </a:path>
              <a:path w="514350" h="2527300">
                <a:moveTo>
                  <a:pt x="117284" y="2501900"/>
                </a:moveTo>
                <a:lnTo>
                  <a:pt x="85851" y="2501900"/>
                </a:lnTo>
                <a:lnTo>
                  <a:pt x="76936" y="2489200"/>
                </a:lnTo>
                <a:lnTo>
                  <a:pt x="107391" y="2489200"/>
                </a:lnTo>
                <a:lnTo>
                  <a:pt x="117284" y="2501900"/>
                </a:lnTo>
                <a:close/>
              </a:path>
              <a:path w="514350" h="2527300">
                <a:moveTo>
                  <a:pt x="428371" y="2501900"/>
                </a:moveTo>
                <a:lnTo>
                  <a:pt x="397065" y="2501900"/>
                </a:lnTo>
                <a:lnTo>
                  <a:pt x="406958" y="2489200"/>
                </a:lnTo>
                <a:lnTo>
                  <a:pt x="437273" y="2489200"/>
                </a:lnTo>
                <a:lnTo>
                  <a:pt x="428371" y="2501900"/>
                </a:lnTo>
                <a:close/>
              </a:path>
              <a:path w="514350" h="2527300">
                <a:moveTo>
                  <a:pt x="182714" y="2514600"/>
                </a:moveTo>
                <a:lnTo>
                  <a:pt x="125171" y="2514600"/>
                </a:lnTo>
                <a:lnTo>
                  <a:pt x="114807" y="2501900"/>
                </a:lnTo>
                <a:lnTo>
                  <a:pt x="170992" y="2501900"/>
                </a:lnTo>
                <a:lnTo>
                  <a:pt x="182714" y="2514600"/>
                </a:lnTo>
                <a:close/>
              </a:path>
              <a:path w="514350" h="2527300">
                <a:moveTo>
                  <a:pt x="389064" y="2514600"/>
                </a:moveTo>
                <a:lnTo>
                  <a:pt x="331635" y="2514600"/>
                </a:lnTo>
                <a:lnTo>
                  <a:pt x="343357" y="2501900"/>
                </a:lnTo>
                <a:lnTo>
                  <a:pt x="399415" y="2501900"/>
                </a:lnTo>
                <a:lnTo>
                  <a:pt x="389064" y="2514600"/>
                </a:lnTo>
                <a:close/>
              </a:path>
              <a:path w="514350" h="2527300">
                <a:moveTo>
                  <a:pt x="295935" y="2527300"/>
                </a:moveTo>
                <a:lnTo>
                  <a:pt x="218503" y="2527300"/>
                </a:lnTo>
                <a:lnTo>
                  <a:pt x="205892" y="2514600"/>
                </a:lnTo>
                <a:lnTo>
                  <a:pt x="308368" y="2514600"/>
                </a:lnTo>
                <a:lnTo>
                  <a:pt x="295935" y="2527300"/>
                </a:lnTo>
                <a:close/>
              </a:path>
            </a:pathLst>
          </a:custGeom>
          <a:solidFill>
            <a:srgbClr val="000000"/>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25" name="object 25"/>
          <p:cNvPicPr/>
          <p:nvPr>
            <p:custDataLst>
              <p:tags r:id="rId17"/>
            </p:custDataLst>
          </p:nvPr>
        </p:nvPicPr>
        <p:blipFill>
          <a:blip r:embed="rId43"/>
          <a:stretch>
            <a:fillRect/>
          </a:stretch>
        </p:blipFill>
        <p:spPr>
          <a:xfrm>
            <a:off x="6773545" y="3099435"/>
            <a:ext cx="795655" cy="431165"/>
          </a:xfrm>
          <a:prstGeom prst="rect">
            <a:avLst/>
          </a:prstGeom>
        </p:spPr>
      </p:pic>
      <p:sp>
        <p:nvSpPr>
          <p:cNvPr id="26" name="object 26"/>
          <p:cNvSpPr/>
          <p:nvPr>
            <p:custDataLst>
              <p:tags r:id="rId18"/>
            </p:custDataLst>
          </p:nvPr>
        </p:nvSpPr>
        <p:spPr>
          <a:xfrm>
            <a:off x="7865110" y="3061970"/>
            <a:ext cx="378460" cy="2360295"/>
          </a:xfrm>
          <a:custGeom>
            <a:avLst/>
            <a:gdLst/>
            <a:ahLst/>
            <a:cxnLst/>
            <a:rect l="l" t="t" r="r" b="b"/>
            <a:pathLst>
              <a:path w="504825" h="3147060">
                <a:moveTo>
                  <a:pt x="252222" y="3146742"/>
                </a:moveTo>
                <a:lnTo>
                  <a:pt x="185120" y="3143451"/>
                </a:lnTo>
                <a:lnTo>
                  <a:pt x="124829" y="3134153"/>
                </a:lnTo>
                <a:lnTo>
                  <a:pt x="73761" y="3119707"/>
                </a:lnTo>
                <a:lnTo>
                  <a:pt x="34326" y="3100975"/>
                </a:lnTo>
                <a:lnTo>
                  <a:pt x="0" y="3054095"/>
                </a:lnTo>
                <a:lnTo>
                  <a:pt x="0" y="0"/>
                </a:lnTo>
                <a:lnTo>
                  <a:pt x="8935" y="24593"/>
                </a:lnTo>
                <a:lnTo>
                  <a:pt x="34326" y="46664"/>
                </a:lnTo>
                <a:lnTo>
                  <a:pt x="73761" y="65344"/>
                </a:lnTo>
                <a:lnTo>
                  <a:pt x="124829" y="79763"/>
                </a:lnTo>
                <a:lnTo>
                  <a:pt x="185120" y="89052"/>
                </a:lnTo>
                <a:lnTo>
                  <a:pt x="252222" y="92341"/>
                </a:lnTo>
                <a:lnTo>
                  <a:pt x="319323" y="89052"/>
                </a:lnTo>
                <a:lnTo>
                  <a:pt x="379614" y="79763"/>
                </a:lnTo>
                <a:lnTo>
                  <a:pt x="430682" y="65344"/>
                </a:lnTo>
                <a:lnTo>
                  <a:pt x="470117" y="46664"/>
                </a:lnTo>
                <a:lnTo>
                  <a:pt x="504444" y="0"/>
                </a:lnTo>
                <a:lnTo>
                  <a:pt x="504444" y="3054095"/>
                </a:lnTo>
                <a:lnTo>
                  <a:pt x="470117" y="3100975"/>
                </a:lnTo>
                <a:lnTo>
                  <a:pt x="430682" y="3119707"/>
                </a:lnTo>
                <a:lnTo>
                  <a:pt x="379614" y="3134153"/>
                </a:lnTo>
                <a:lnTo>
                  <a:pt x="319323" y="3143451"/>
                </a:lnTo>
                <a:lnTo>
                  <a:pt x="252222" y="3146742"/>
                </a:lnTo>
                <a:close/>
              </a:path>
            </a:pathLst>
          </a:custGeom>
          <a:solidFill>
            <a:schemeClr val="accent1"/>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27" name="object 27"/>
          <p:cNvPicPr/>
          <p:nvPr>
            <p:custDataLst>
              <p:tags r:id="rId19"/>
            </p:custDataLst>
          </p:nvPr>
        </p:nvPicPr>
        <p:blipFill>
          <a:blip r:embed="rId44"/>
          <a:stretch>
            <a:fillRect/>
          </a:stretch>
        </p:blipFill>
        <p:spPr>
          <a:xfrm>
            <a:off x="7862570" y="2990850"/>
            <a:ext cx="382905" cy="142875"/>
          </a:xfrm>
          <a:prstGeom prst="rect">
            <a:avLst/>
          </a:prstGeom>
        </p:spPr>
      </p:pic>
      <p:sp>
        <p:nvSpPr>
          <p:cNvPr id="28" name="object 28"/>
          <p:cNvSpPr/>
          <p:nvPr>
            <p:custDataLst>
              <p:tags r:id="rId20"/>
            </p:custDataLst>
          </p:nvPr>
        </p:nvSpPr>
        <p:spPr>
          <a:xfrm>
            <a:off x="7861300" y="2989580"/>
            <a:ext cx="386080" cy="2428875"/>
          </a:xfrm>
          <a:custGeom>
            <a:avLst/>
            <a:gdLst/>
            <a:ahLst/>
            <a:cxnLst/>
            <a:rect l="l" t="t" r="r" b="b"/>
            <a:pathLst>
              <a:path w="514350" h="3238500">
                <a:moveTo>
                  <a:pt x="182600" y="12700"/>
                </a:moveTo>
                <a:lnTo>
                  <a:pt x="125310" y="12700"/>
                </a:lnTo>
                <a:lnTo>
                  <a:pt x="135991" y="0"/>
                </a:lnTo>
                <a:lnTo>
                  <a:pt x="194589" y="0"/>
                </a:lnTo>
                <a:lnTo>
                  <a:pt x="182600" y="12700"/>
                </a:lnTo>
                <a:close/>
              </a:path>
              <a:path w="514350" h="3238500">
                <a:moveTo>
                  <a:pt x="389140" y="12700"/>
                </a:moveTo>
                <a:lnTo>
                  <a:pt x="331749" y="12700"/>
                </a:lnTo>
                <a:lnTo>
                  <a:pt x="319760" y="0"/>
                </a:lnTo>
                <a:lnTo>
                  <a:pt x="378472" y="0"/>
                </a:lnTo>
                <a:lnTo>
                  <a:pt x="389140" y="12700"/>
                </a:lnTo>
                <a:close/>
              </a:path>
              <a:path w="514350" h="3238500">
                <a:moveTo>
                  <a:pt x="107353" y="25400"/>
                </a:moveTo>
                <a:lnTo>
                  <a:pt x="77127" y="25400"/>
                </a:lnTo>
                <a:lnTo>
                  <a:pt x="86029" y="12700"/>
                </a:lnTo>
                <a:lnTo>
                  <a:pt x="117246" y="12700"/>
                </a:lnTo>
                <a:lnTo>
                  <a:pt x="107353" y="25400"/>
                </a:lnTo>
                <a:close/>
              </a:path>
              <a:path w="514350" h="3238500">
                <a:moveTo>
                  <a:pt x="437362" y="25400"/>
                </a:moveTo>
                <a:lnTo>
                  <a:pt x="406996" y="25400"/>
                </a:lnTo>
                <a:lnTo>
                  <a:pt x="397103" y="12700"/>
                </a:lnTo>
                <a:lnTo>
                  <a:pt x="428459" y="12700"/>
                </a:lnTo>
                <a:lnTo>
                  <a:pt x="437362" y="25400"/>
                </a:lnTo>
                <a:close/>
              </a:path>
              <a:path w="514350" h="3238500">
                <a:moveTo>
                  <a:pt x="72034" y="38100"/>
                </a:moveTo>
                <a:lnTo>
                  <a:pt x="45694" y="38100"/>
                </a:lnTo>
                <a:lnTo>
                  <a:pt x="52908" y="25400"/>
                </a:lnTo>
                <a:lnTo>
                  <a:pt x="80391" y="25400"/>
                </a:lnTo>
                <a:lnTo>
                  <a:pt x="72034" y="38100"/>
                </a:lnTo>
                <a:close/>
              </a:path>
              <a:path w="514350" h="3238500">
                <a:moveTo>
                  <a:pt x="468833" y="38100"/>
                </a:moveTo>
                <a:lnTo>
                  <a:pt x="442315" y="38100"/>
                </a:lnTo>
                <a:lnTo>
                  <a:pt x="433958" y="25400"/>
                </a:lnTo>
                <a:lnTo>
                  <a:pt x="461619" y="25400"/>
                </a:lnTo>
                <a:lnTo>
                  <a:pt x="468833" y="38100"/>
                </a:lnTo>
                <a:close/>
              </a:path>
              <a:path w="514350" h="3238500">
                <a:moveTo>
                  <a:pt x="43662" y="50800"/>
                </a:moveTo>
                <a:lnTo>
                  <a:pt x="26885" y="50800"/>
                </a:lnTo>
                <a:lnTo>
                  <a:pt x="32677" y="38100"/>
                </a:lnTo>
                <a:lnTo>
                  <a:pt x="50228" y="38100"/>
                </a:lnTo>
                <a:lnTo>
                  <a:pt x="43662" y="50800"/>
                </a:lnTo>
                <a:close/>
              </a:path>
              <a:path w="514350" h="3238500">
                <a:moveTo>
                  <a:pt x="487692" y="50800"/>
                </a:moveTo>
                <a:lnTo>
                  <a:pt x="470687" y="50800"/>
                </a:lnTo>
                <a:lnTo>
                  <a:pt x="464121" y="38100"/>
                </a:lnTo>
                <a:lnTo>
                  <a:pt x="481888" y="38100"/>
                </a:lnTo>
                <a:lnTo>
                  <a:pt x="487692" y="50800"/>
                </a:lnTo>
                <a:close/>
              </a:path>
              <a:path w="514350" h="3238500">
                <a:moveTo>
                  <a:pt x="27584" y="63500"/>
                </a:moveTo>
                <a:lnTo>
                  <a:pt x="12357" y="63500"/>
                </a:lnTo>
                <a:lnTo>
                  <a:pt x="16586" y="50800"/>
                </a:lnTo>
                <a:lnTo>
                  <a:pt x="32639" y="50800"/>
                </a:lnTo>
                <a:lnTo>
                  <a:pt x="27584" y="63500"/>
                </a:lnTo>
                <a:close/>
              </a:path>
              <a:path w="514350" h="3238500">
                <a:moveTo>
                  <a:pt x="501992" y="63500"/>
                </a:moveTo>
                <a:lnTo>
                  <a:pt x="486765" y="63500"/>
                </a:lnTo>
                <a:lnTo>
                  <a:pt x="481710" y="50800"/>
                </a:lnTo>
                <a:lnTo>
                  <a:pt x="497763" y="50800"/>
                </a:lnTo>
                <a:lnTo>
                  <a:pt x="501992" y="63500"/>
                </a:lnTo>
                <a:close/>
              </a:path>
              <a:path w="514350" h="3238500">
                <a:moveTo>
                  <a:pt x="16471" y="76200"/>
                </a:moveTo>
                <a:lnTo>
                  <a:pt x="3390" y="76200"/>
                </a:lnTo>
                <a:lnTo>
                  <a:pt x="5613" y="63500"/>
                </a:lnTo>
                <a:lnTo>
                  <a:pt x="19862" y="63500"/>
                </a:lnTo>
                <a:lnTo>
                  <a:pt x="16471" y="76200"/>
                </a:lnTo>
                <a:close/>
              </a:path>
              <a:path w="514350" h="3238500">
                <a:moveTo>
                  <a:pt x="510959" y="76200"/>
                </a:moveTo>
                <a:lnTo>
                  <a:pt x="497878" y="76200"/>
                </a:lnTo>
                <a:lnTo>
                  <a:pt x="494487" y="63500"/>
                </a:lnTo>
                <a:lnTo>
                  <a:pt x="508736" y="63500"/>
                </a:lnTo>
                <a:lnTo>
                  <a:pt x="510959" y="76200"/>
                </a:lnTo>
                <a:close/>
              </a:path>
              <a:path w="514350" h="3238500">
                <a:moveTo>
                  <a:pt x="10121" y="88900"/>
                </a:moveTo>
                <a:lnTo>
                  <a:pt x="800" y="88900"/>
                </a:lnTo>
                <a:lnTo>
                  <a:pt x="1435" y="76200"/>
                </a:lnTo>
                <a:lnTo>
                  <a:pt x="10693" y="76200"/>
                </a:lnTo>
                <a:lnTo>
                  <a:pt x="10121" y="88900"/>
                </a:lnTo>
                <a:close/>
              </a:path>
              <a:path w="514350" h="3238500">
                <a:moveTo>
                  <a:pt x="513549" y="88900"/>
                </a:moveTo>
                <a:lnTo>
                  <a:pt x="504228" y="88900"/>
                </a:lnTo>
                <a:lnTo>
                  <a:pt x="503656" y="76200"/>
                </a:lnTo>
                <a:lnTo>
                  <a:pt x="512914" y="76200"/>
                </a:lnTo>
                <a:lnTo>
                  <a:pt x="513549" y="88900"/>
                </a:lnTo>
                <a:close/>
              </a:path>
              <a:path w="514350" h="3238500">
                <a:moveTo>
                  <a:pt x="9525" y="3149600"/>
                </a:moveTo>
                <a:lnTo>
                  <a:pt x="0" y="3149600"/>
                </a:lnTo>
                <a:lnTo>
                  <a:pt x="0" y="88900"/>
                </a:lnTo>
                <a:lnTo>
                  <a:pt x="393" y="101600"/>
                </a:lnTo>
                <a:lnTo>
                  <a:pt x="3390" y="101600"/>
                </a:lnTo>
                <a:lnTo>
                  <a:pt x="5613" y="114300"/>
                </a:lnTo>
                <a:lnTo>
                  <a:pt x="8953" y="114300"/>
                </a:lnTo>
                <a:lnTo>
                  <a:pt x="9525" y="116432"/>
                </a:lnTo>
                <a:lnTo>
                  <a:pt x="9525" y="3149600"/>
                </a:lnTo>
                <a:close/>
              </a:path>
              <a:path w="514350" h="3238500">
                <a:moveTo>
                  <a:pt x="9525" y="116432"/>
                </a:moveTo>
                <a:lnTo>
                  <a:pt x="8953" y="114300"/>
                </a:lnTo>
                <a:lnTo>
                  <a:pt x="5613" y="114300"/>
                </a:lnTo>
                <a:lnTo>
                  <a:pt x="3390" y="101600"/>
                </a:lnTo>
                <a:lnTo>
                  <a:pt x="393" y="101600"/>
                </a:lnTo>
                <a:lnTo>
                  <a:pt x="101" y="88900"/>
                </a:lnTo>
                <a:lnTo>
                  <a:pt x="9525" y="88900"/>
                </a:lnTo>
                <a:lnTo>
                  <a:pt x="9525" y="116432"/>
                </a:lnTo>
                <a:close/>
              </a:path>
              <a:path w="514350" h="3238500">
                <a:moveTo>
                  <a:pt x="27838" y="127000"/>
                </a:moveTo>
                <a:lnTo>
                  <a:pt x="12357" y="127000"/>
                </a:lnTo>
                <a:lnTo>
                  <a:pt x="9525" y="116432"/>
                </a:lnTo>
                <a:lnTo>
                  <a:pt x="9525" y="88900"/>
                </a:lnTo>
                <a:lnTo>
                  <a:pt x="9778" y="88900"/>
                </a:lnTo>
                <a:lnTo>
                  <a:pt x="10185" y="101600"/>
                </a:lnTo>
                <a:lnTo>
                  <a:pt x="13919" y="101600"/>
                </a:lnTo>
                <a:lnTo>
                  <a:pt x="16738" y="114300"/>
                </a:lnTo>
                <a:lnTo>
                  <a:pt x="23317" y="114300"/>
                </a:lnTo>
                <a:lnTo>
                  <a:pt x="27838" y="127000"/>
                </a:lnTo>
                <a:close/>
              </a:path>
              <a:path w="514350" h="3238500">
                <a:moveTo>
                  <a:pt x="501992" y="127000"/>
                </a:moveTo>
                <a:lnTo>
                  <a:pt x="486524" y="127000"/>
                </a:lnTo>
                <a:lnTo>
                  <a:pt x="491032" y="114300"/>
                </a:lnTo>
                <a:lnTo>
                  <a:pt x="497611" y="114300"/>
                </a:lnTo>
                <a:lnTo>
                  <a:pt x="500430" y="101600"/>
                </a:lnTo>
                <a:lnTo>
                  <a:pt x="504164" y="101600"/>
                </a:lnTo>
                <a:lnTo>
                  <a:pt x="504571" y="88900"/>
                </a:lnTo>
                <a:lnTo>
                  <a:pt x="504825" y="88900"/>
                </a:lnTo>
                <a:lnTo>
                  <a:pt x="504825" y="116432"/>
                </a:lnTo>
                <a:lnTo>
                  <a:pt x="501992" y="127000"/>
                </a:lnTo>
                <a:close/>
              </a:path>
              <a:path w="514350" h="3238500">
                <a:moveTo>
                  <a:pt x="504825" y="116432"/>
                </a:moveTo>
                <a:lnTo>
                  <a:pt x="504825" y="88900"/>
                </a:lnTo>
                <a:lnTo>
                  <a:pt x="514248" y="88900"/>
                </a:lnTo>
                <a:lnTo>
                  <a:pt x="513956" y="101600"/>
                </a:lnTo>
                <a:lnTo>
                  <a:pt x="510959" y="101600"/>
                </a:lnTo>
                <a:lnTo>
                  <a:pt x="508736" y="114300"/>
                </a:lnTo>
                <a:lnTo>
                  <a:pt x="505396" y="114300"/>
                </a:lnTo>
                <a:lnTo>
                  <a:pt x="504825" y="116432"/>
                </a:lnTo>
                <a:close/>
              </a:path>
              <a:path w="514350" h="3238500">
                <a:moveTo>
                  <a:pt x="514350" y="3149600"/>
                </a:moveTo>
                <a:lnTo>
                  <a:pt x="504825" y="3149600"/>
                </a:lnTo>
                <a:lnTo>
                  <a:pt x="504825" y="116432"/>
                </a:lnTo>
                <a:lnTo>
                  <a:pt x="505396" y="114300"/>
                </a:lnTo>
                <a:lnTo>
                  <a:pt x="508736" y="114300"/>
                </a:lnTo>
                <a:lnTo>
                  <a:pt x="510959" y="101600"/>
                </a:lnTo>
                <a:lnTo>
                  <a:pt x="513956" y="101600"/>
                </a:lnTo>
                <a:lnTo>
                  <a:pt x="514248" y="88900"/>
                </a:lnTo>
                <a:lnTo>
                  <a:pt x="514350" y="3149600"/>
                </a:lnTo>
                <a:close/>
              </a:path>
              <a:path w="514350" h="3238500">
                <a:moveTo>
                  <a:pt x="43853" y="139700"/>
                </a:moveTo>
                <a:lnTo>
                  <a:pt x="26657" y="139700"/>
                </a:lnTo>
                <a:lnTo>
                  <a:pt x="21361" y="127000"/>
                </a:lnTo>
                <a:lnTo>
                  <a:pt x="37782" y="127000"/>
                </a:lnTo>
                <a:lnTo>
                  <a:pt x="43853" y="139700"/>
                </a:lnTo>
                <a:close/>
              </a:path>
              <a:path w="514350" h="3238500">
                <a:moveTo>
                  <a:pt x="487464" y="139700"/>
                </a:moveTo>
                <a:lnTo>
                  <a:pt x="470496" y="139700"/>
                </a:lnTo>
                <a:lnTo>
                  <a:pt x="476567" y="127000"/>
                </a:lnTo>
                <a:lnTo>
                  <a:pt x="492988" y="127000"/>
                </a:lnTo>
                <a:lnTo>
                  <a:pt x="487464" y="139700"/>
                </a:lnTo>
                <a:close/>
              </a:path>
              <a:path w="514350" h="3238500">
                <a:moveTo>
                  <a:pt x="72186" y="152400"/>
                </a:moveTo>
                <a:lnTo>
                  <a:pt x="45516" y="152400"/>
                </a:lnTo>
                <a:lnTo>
                  <a:pt x="38760" y="139700"/>
                </a:lnTo>
                <a:lnTo>
                  <a:pt x="64249" y="139700"/>
                </a:lnTo>
                <a:lnTo>
                  <a:pt x="72186" y="152400"/>
                </a:lnTo>
                <a:close/>
              </a:path>
              <a:path w="514350" h="3238500">
                <a:moveTo>
                  <a:pt x="468655" y="152400"/>
                </a:moveTo>
                <a:lnTo>
                  <a:pt x="442163" y="152400"/>
                </a:lnTo>
                <a:lnTo>
                  <a:pt x="450100" y="139700"/>
                </a:lnTo>
                <a:lnTo>
                  <a:pt x="475399" y="139700"/>
                </a:lnTo>
                <a:lnTo>
                  <a:pt x="468655" y="152400"/>
                </a:lnTo>
                <a:close/>
              </a:path>
              <a:path w="514350" h="3238500">
                <a:moveTo>
                  <a:pt x="107467" y="165100"/>
                </a:moveTo>
                <a:lnTo>
                  <a:pt x="76987" y="165100"/>
                </a:lnTo>
                <a:lnTo>
                  <a:pt x="68491" y="152400"/>
                </a:lnTo>
                <a:lnTo>
                  <a:pt x="97929" y="152400"/>
                </a:lnTo>
                <a:lnTo>
                  <a:pt x="107467" y="165100"/>
                </a:lnTo>
                <a:close/>
              </a:path>
              <a:path w="514350" h="3238500">
                <a:moveTo>
                  <a:pt x="437222" y="165100"/>
                </a:moveTo>
                <a:lnTo>
                  <a:pt x="406882" y="165100"/>
                </a:lnTo>
                <a:lnTo>
                  <a:pt x="416420" y="152400"/>
                </a:lnTo>
                <a:lnTo>
                  <a:pt x="445719" y="152400"/>
                </a:lnTo>
                <a:lnTo>
                  <a:pt x="437222" y="165100"/>
                </a:lnTo>
                <a:close/>
              </a:path>
              <a:path w="514350" h="3238500">
                <a:moveTo>
                  <a:pt x="171069" y="177800"/>
                </a:moveTo>
                <a:lnTo>
                  <a:pt x="125209" y="177800"/>
                </a:lnTo>
                <a:lnTo>
                  <a:pt x="114858" y="165100"/>
                </a:lnTo>
                <a:lnTo>
                  <a:pt x="159600" y="165100"/>
                </a:lnTo>
                <a:lnTo>
                  <a:pt x="171069" y="177800"/>
                </a:lnTo>
                <a:close/>
              </a:path>
              <a:path w="514350" h="3238500">
                <a:moveTo>
                  <a:pt x="389039" y="177800"/>
                </a:moveTo>
                <a:lnTo>
                  <a:pt x="343280" y="177800"/>
                </a:lnTo>
                <a:lnTo>
                  <a:pt x="354749" y="165100"/>
                </a:lnTo>
                <a:lnTo>
                  <a:pt x="399389" y="165100"/>
                </a:lnTo>
                <a:lnTo>
                  <a:pt x="389039" y="177800"/>
                </a:lnTo>
                <a:close/>
              </a:path>
              <a:path w="514350" h="3238500">
                <a:moveTo>
                  <a:pt x="320662" y="190500"/>
                </a:moveTo>
                <a:lnTo>
                  <a:pt x="193598" y="190500"/>
                </a:lnTo>
                <a:lnTo>
                  <a:pt x="181533" y="177800"/>
                </a:lnTo>
                <a:lnTo>
                  <a:pt x="332727" y="177800"/>
                </a:lnTo>
                <a:lnTo>
                  <a:pt x="320662" y="190500"/>
                </a:lnTo>
                <a:close/>
              </a:path>
              <a:path w="514350" h="3238500">
                <a:moveTo>
                  <a:pt x="12115" y="3162300"/>
                </a:moveTo>
                <a:lnTo>
                  <a:pt x="2247" y="3162300"/>
                </a:lnTo>
                <a:lnTo>
                  <a:pt x="1435" y="3149600"/>
                </a:lnTo>
                <a:lnTo>
                  <a:pt x="11239" y="3149600"/>
                </a:lnTo>
                <a:lnTo>
                  <a:pt x="12115" y="3162300"/>
                </a:lnTo>
                <a:close/>
              </a:path>
              <a:path w="514350" h="3238500">
                <a:moveTo>
                  <a:pt x="512000" y="3162300"/>
                </a:moveTo>
                <a:lnTo>
                  <a:pt x="502234" y="3162300"/>
                </a:lnTo>
                <a:lnTo>
                  <a:pt x="503110" y="3149600"/>
                </a:lnTo>
                <a:lnTo>
                  <a:pt x="512914" y="3149600"/>
                </a:lnTo>
                <a:lnTo>
                  <a:pt x="512000" y="3162300"/>
                </a:lnTo>
                <a:close/>
              </a:path>
              <a:path w="514350" h="3238500">
                <a:moveTo>
                  <a:pt x="19862" y="3175000"/>
                </a:moveTo>
                <a:lnTo>
                  <a:pt x="8686" y="3175000"/>
                </a:lnTo>
                <a:lnTo>
                  <a:pt x="5867" y="3162300"/>
                </a:lnTo>
                <a:lnTo>
                  <a:pt x="16471" y="3162300"/>
                </a:lnTo>
                <a:lnTo>
                  <a:pt x="19862" y="3175000"/>
                </a:lnTo>
                <a:close/>
              </a:path>
              <a:path w="514350" h="3238500">
                <a:moveTo>
                  <a:pt x="505663" y="3175000"/>
                </a:moveTo>
                <a:lnTo>
                  <a:pt x="494487" y="3175000"/>
                </a:lnTo>
                <a:lnTo>
                  <a:pt x="497878" y="3162300"/>
                </a:lnTo>
                <a:lnTo>
                  <a:pt x="508482" y="3162300"/>
                </a:lnTo>
                <a:lnTo>
                  <a:pt x="505663" y="3175000"/>
                </a:lnTo>
                <a:close/>
              </a:path>
              <a:path w="514350" h="3238500">
                <a:moveTo>
                  <a:pt x="37985" y="3187700"/>
                </a:moveTo>
                <a:lnTo>
                  <a:pt x="21361" y="3187700"/>
                </a:lnTo>
                <a:lnTo>
                  <a:pt x="16840" y="3175000"/>
                </a:lnTo>
                <a:lnTo>
                  <a:pt x="32410" y="3175000"/>
                </a:lnTo>
                <a:lnTo>
                  <a:pt x="37985" y="3187700"/>
                </a:lnTo>
                <a:close/>
              </a:path>
              <a:path w="514350" h="3238500">
                <a:moveTo>
                  <a:pt x="492988" y="3187700"/>
                </a:moveTo>
                <a:lnTo>
                  <a:pt x="476364" y="3187700"/>
                </a:lnTo>
                <a:lnTo>
                  <a:pt x="481939" y="3175000"/>
                </a:lnTo>
                <a:lnTo>
                  <a:pt x="497509" y="3175000"/>
                </a:lnTo>
                <a:lnTo>
                  <a:pt x="492988" y="3187700"/>
                </a:lnTo>
                <a:close/>
              </a:path>
              <a:path w="514350" h="3238500">
                <a:moveTo>
                  <a:pt x="57086" y="3200400"/>
                </a:moveTo>
                <a:lnTo>
                  <a:pt x="38760" y="3200400"/>
                </a:lnTo>
                <a:lnTo>
                  <a:pt x="32461" y="3187700"/>
                </a:lnTo>
                <a:lnTo>
                  <a:pt x="50038" y="3187700"/>
                </a:lnTo>
                <a:lnTo>
                  <a:pt x="57086" y="3200400"/>
                </a:lnTo>
                <a:close/>
              </a:path>
              <a:path w="514350" h="3238500">
                <a:moveTo>
                  <a:pt x="475399" y="3200400"/>
                </a:moveTo>
                <a:lnTo>
                  <a:pt x="457263" y="3200400"/>
                </a:lnTo>
                <a:lnTo>
                  <a:pt x="464311" y="3187700"/>
                </a:lnTo>
                <a:lnTo>
                  <a:pt x="481672" y="3187700"/>
                </a:lnTo>
                <a:lnTo>
                  <a:pt x="475399" y="3200400"/>
                </a:lnTo>
                <a:close/>
              </a:path>
              <a:path w="514350" h="3238500">
                <a:moveTo>
                  <a:pt x="89026" y="3213100"/>
                </a:moveTo>
                <a:lnTo>
                  <a:pt x="60401" y="3213100"/>
                </a:lnTo>
                <a:lnTo>
                  <a:pt x="52730" y="3200400"/>
                </a:lnTo>
                <a:lnTo>
                  <a:pt x="80251" y="3200400"/>
                </a:lnTo>
                <a:lnTo>
                  <a:pt x="89026" y="3213100"/>
                </a:lnTo>
                <a:close/>
              </a:path>
              <a:path w="514350" h="3238500">
                <a:moveTo>
                  <a:pt x="453796" y="3213100"/>
                </a:moveTo>
                <a:lnTo>
                  <a:pt x="425323" y="3213100"/>
                </a:lnTo>
                <a:lnTo>
                  <a:pt x="434098" y="3200400"/>
                </a:lnTo>
                <a:lnTo>
                  <a:pt x="461441" y="3200400"/>
                </a:lnTo>
                <a:lnTo>
                  <a:pt x="453796" y="3213100"/>
                </a:lnTo>
                <a:close/>
              </a:path>
              <a:path w="514350" h="3238500">
                <a:moveTo>
                  <a:pt x="137833" y="3225800"/>
                </a:moveTo>
                <a:lnTo>
                  <a:pt x="95186" y="3225800"/>
                </a:lnTo>
                <a:lnTo>
                  <a:pt x="85890" y="3213100"/>
                </a:lnTo>
                <a:lnTo>
                  <a:pt x="127266" y="3213100"/>
                </a:lnTo>
                <a:lnTo>
                  <a:pt x="137833" y="3225800"/>
                </a:lnTo>
                <a:close/>
              </a:path>
              <a:path w="514350" h="3238500">
                <a:moveTo>
                  <a:pt x="419049" y="3225800"/>
                </a:moveTo>
                <a:lnTo>
                  <a:pt x="376516" y="3225800"/>
                </a:lnTo>
                <a:lnTo>
                  <a:pt x="387083" y="3213100"/>
                </a:lnTo>
                <a:lnTo>
                  <a:pt x="428332" y="3213100"/>
                </a:lnTo>
                <a:lnTo>
                  <a:pt x="419049" y="3225800"/>
                </a:lnTo>
                <a:close/>
              </a:path>
              <a:path w="514350" h="3238500">
                <a:moveTo>
                  <a:pt x="257136" y="3238500"/>
                </a:moveTo>
                <a:lnTo>
                  <a:pt x="146875" y="3238500"/>
                </a:lnTo>
                <a:lnTo>
                  <a:pt x="135877" y="3225800"/>
                </a:lnTo>
                <a:lnTo>
                  <a:pt x="244233" y="3225800"/>
                </a:lnTo>
                <a:lnTo>
                  <a:pt x="257175" y="3238462"/>
                </a:lnTo>
                <a:close/>
              </a:path>
              <a:path w="514350" h="3238500">
                <a:moveTo>
                  <a:pt x="367385" y="3238500"/>
                </a:moveTo>
                <a:lnTo>
                  <a:pt x="257213" y="3238500"/>
                </a:lnTo>
                <a:lnTo>
                  <a:pt x="270116" y="3225800"/>
                </a:lnTo>
                <a:lnTo>
                  <a:pt x="378358" y="3225800"/>
                </a:lnTo>
                <a:lnTo>
                  <a:pt x="367385" y="3238500"/>
                </a:lnTo>
                <a:close/>
              </a:path>
              <a:path w="514350" h="3238500">
                <a:moveTo>
                  <a:pt x="257213" y="3238500"/>
                </a:moveTo>
                <a:close/>
              </a:path>
            </a:pathLst>
          </a:custGeom>
          <a:solidFill>
            <a:srgbClr val="000000"/>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30" name="object 30"/>
          <p:cNvSpPr txBox="1"/>
          <p:nvPr>
            <p:custDataLst>
              <p:tags r:id="rId21"/>
            </p:custDataLst>
          </p:nvPr>
        </p:nvSpPr>
        <p:spPr>
          <a:xfrm>
            <a:off x="6455093" y="2731690"/>
            <a:ext cx="2404586" cy="949960"/>
          </a:xfrm>
          <a:prstGeom prst="rect">
            <a:avLst/>
          </a:prstGeom>
        </p:spPr>
        <p:txBody>
          <a:bodyPr vert="horz" wrap="square" lIns="0" tIns="9048" rIns="0" bIns="0" rtlCol="0">
            <a:spAutoFit/>
          </a:bodyPr>
          <a:lstStyle/>
          <a:p>
            <a:pPr marR="5080" algn="r">
              <a:lnSpc>
                <a:spcPct val="100000"/>
              </a:lnSpc>
              <a:spcBef>
                <a:spcPts val="95"/>
              </a:spcBef>
            </a:pPr>
            <a:r>
              <a:rPr sz="2100" spc="-5" dirty="0">
                <a:solidFill>
                  <a:srgbClr val="000000"/>
                </a:solidFill>
                <a:latin typeface="微软雅黑" panose="020B0503020204020204" charset="-122"/>
                <a:ea typeface="微软雅黑" panose="020B0503020204020204" charset="-122"/>
                <a:cs typeface="微软雅黑" panose="020B0503020204020204" charset="-122"/>
              </a:rPr>
              <a:t>90%</a:t>
            </a:r>
            <a:endParaRPr sz="2100">
              <a:solidFill>
                <a:srgbClr val="000000"/>
              </a:solidFill>
              <a:latin typeface="微软雅黑" panose="020B0503020204020204" charset="-122"/>
              <a:ea typeface="微软雅黑" panose="020B0503020204020204" charset="-122"/>
              <a:cs typeface="微软雅黑" panose="020B0503020204020204" charset="-122"/>
            </a:endParaRPr>
          </a:p>
          <a:p>
            <a:pPr marR="135255" algn="ctr">
              <a:lnSpc>
                <a:spcPct val="100000"/>
              </a:lnSpc>
              <a:spcBef>
                <a:spcPts val="2300"/>
              </a:spcBef>
            </a:pPr>
            <a:endParaRPr sz="2100" spc="-5"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31" name="object 31"/>
          <p:cNvPicPr/>
          <p:nvPr>
            <p:custDataLst>
              <p:tags r:id="rId22"/>
            </p:custDataLst>
          </p:nvPr>
        </p:nvPicPr>
        <p:blipFill>
          <a:blip r:embed="rId45" cstate="print"/>
          <a:stretch>
            <a:fillRect/>
          </a:stretch>
        </p:blipFill>
        <p:spPr>
          <a:xfrm>
            <a:off x="3252708" y="2590800"/>
            <a:ext cx="438388" cy="3098959"/>
          </a:xfrm>
          <a:prstGeom prst="rect">
            <a:avLst/>
          </a:prstGeom>
        </p:spPr>
      </p:pic>
      <p:pic>
        <p:nvPicPr>
          <p:cNvPr id="33" name="object 33"/>
          <p:cNvPicPr/>
          <p:nvPr>
            <p:custDataLst>
              <p:tags r:id="rId23"/>
            </p:custDataLst>
          </p:nvPr>
        </p:nvPicPr>
        <p:blipFill>
          <a:blip r:embed="rId46"/>
          <a:stretch>
            <a:fillRect/>
          </a:stretch>
        </p:blipFill>
        <p:spPr>
          <a:xfrm>
            <a:off x="8717677" y="5286772"/>
            <a:ext cx="509825" cy="308610"/>
          </a:xfrm>
          <a:prstGeom prst="rect">
            <a:avLst/>
          </a:prstGeom>
        </p:spPr>
      </p:pic>
      <p:pic>
        <p:nvPicPr>
          <p:cNvPr id="35" name="object 35"/>
          <p:cNvPicPr/>
          <p:nvPr>
            <p:custDataLst>
              <p:tags r:id="rId24"/>
            </p:custDataLst>
          </p:nvPr>
        </p:nvPicPr>
        <p:blipFill>
          <a:blip r:embed="rId47"/>
          <a:stretch>
            <a:fillRect/>
          </a:stretch>
        </p:blipFill>
        <p:spPr>
          <a:xfrm>
            <a:off x="3986292" y="5402024"/>
            <a:ext cx="570071" cy="558641"/>
          </a:xfrm>
          <a:prstGeom prst="rect">
            <a:avLst/>
          </a:prstGeom>
        </p:spPr>
      </p:pic>
      <p:pic>
        <p:nvPicPr>
          <p:cNvPr id="37" name="object 37"/>
          <p:cNvPicPr/>
          <p:nvPr>
            <p:custDataLst>
              <p:tags r:id="rId25"/>
            </p:custDataLst>
          </p:nvPr>
        </p:nvPicPr>
        <p:blipFill>
          <a:blip r:embed="rId48"/>
          <a:stretch>
            <a:fillRect/>
          </a:stretch>
        </p:blipFill>
        <p:spPr>
          <a:xfrm>
            <a:off x="4936172" y="5416629"/>
            <a:ext cx="570071" cy="558641"/>
          </a:xfrm>
          <a:prstGeom prst="rect">
            <a:avLst/>
          </a:prstGeom>
        </p:spPr>
      </p:pic>
      <p:pic>
        <p:nvPicPr>
          <p:cNvPr id="39" name="object 39"/>
          <p:cNvPicPr/>
          <p:nvPr>
            <p:custDataLst>
              <p:tags r:id="rId26"/>
            </p:custDataLst>
          </p:nvPr>
        </p:nvPicPr>
        <p:blipFill>
          <a:blip r:embed="rId49"/>
          <a:stretch>
            <a:fillRect/>
          </a:stretch>
        </p:blipFill>
        <p:spPr>
          <a:xfrm>
            <a:off x="5885179" y="5422027"/>
            <a:ext cx="570071" cy="558641"/>
          </a:xfrm>
          <a:prstGeom prst="rect">
            <a:avLst/>
          </a:prstGeom>
        </p:spPr>
      </p:pic>
      <p:pic>
        <p:nvPicPr>
          <p:cNvPr id="41" name="object 41"/>
          <p:cNvPicPr/>
          <p:nvPr>
            <p:custDataLst>
              <p:tags r:id="rId27"/>
            </p:custDataLst>
          </p:nvPr>
        </p:nvPicPr>
        <p:blipFill>
          <a:blip r:embed="rId50"/>
          <a:stretch>
            <a:fillRect/>
          </a:stretch>
        </p:blipFill>
        <p:spPr>
          <a:xfrm>
            <a:off x="6612652" y="5401786"/>
            <a:ext cx="959168" cy="563404"/>
          </a:xfrm>
          <a:prstGeom prst="rect">
            <a:avLst/>
          </a:prstGeom>
        </p:spPr>
      </p:pic>
      <p:pic>
        <p:nvPicPr>
          <p:cNvPr id="43" name="object 43"/>
          <p:cNvPicPr/>
          <p:nvPr>
            <p:custDataLst>
              <p:tags r:id="rId28"/>
            </p:custDataLst>
          </p:nvPr>
        </p:nvPicPr>
        <p:blipFill>
          <a:blip r:embed="rId51"/>
          <a:stretch>
            <a:fillRect/>
          </a:stretch>
        </p:blipFill>
        <p:spPr>
          <a:xfrm>
            <a:off x="7680642" y="5429329"/>
            <a:ext cx="761524" cy="558641"/>
          </a:xfrm>
          <a:prstGeom prst="rect">
            <a:avLst/>
          </a:prstGeom>
        </p:spPr>
      </p:pic>
      <p:sp>
        <p:nvSpPr>
          <p:cNvPr id="45" name="object 45"/>
          <p:cNvSpPr/>
          <p:nvPr>
            <p:custDataLst>
              <p:tags r:id="rId29"/>
            </p:custDataLst>
          </p:nvPr>
        </p:nvSpPr>
        <p:spPr>
          <a:xfrm>
            <a:off x="3918982" y="2762170"/>
            <a:ext cx="4810125" cy="2740819"/>
          </a:xfrm>
          <a:custGeom>
            <a:avLst/>
            <a:gdLst/>
            <a:ahLst/>
            <a:cxnLst/>
            <a:rect l="l" t="t" r="r" b="b"/>
            <a:pathLst>
              <a:path w="6413500" h="3654425">
                <a:moveTo>
                  <a:pt x="6413500" y="3578225"/>
                </a:moveTo>
                <a:lnTo>
                  <a:pt x="6362700" y="3552825"/>
                </a:lnTo>
                <a:lnTo>
                  <a:pt x="6261100" y="3502025"/>
                </a:lnTo>
                <a:lnTo>
                  <a:pt x="6311900" y="3552825"/>
                </a:lnTo>
                <a:lnTo>
                  <a:pt x="101600" y="3552825"/>
                </a:lnTo>
                <a:lnTo>
                  <a:pt x="101600" y="101600"/>
                </a:lnTo>
                <a:lnTo>
                  <a:pt x="152400" y="152400"/>
                </a:lnTo>
                <a:lnTo>
                  <a:pt x="104775" y="57150"/>
                </a:lnTo>
                <a:lnTo>
                  <a:pt x="76200" y="0"/>
                </a:lnTo>
                <a:lnTo>
                  <a:pt x="0" y="152400"/>
                </a:lnTo>
                <a:lnTo>
                  <a:pt x="50800" y="101600"/>
                </a:lnTo>
                <a:lnTo>
                  <a:pt x="50800" y="3598862"/>
                </a:lnTo>
                <a:lnTo>
                  <a:pt x="76200" y="3598862"/>
                </a:lnTo>
                <a:lnTo>
                  <a:pt x="76200" y="3603625"/>
                </a:lnTo>
                <a:lnTo>
                  <a:pt x="6311900" y="3603625"/>
                </a:lnTo>
                <a:lnTo>
                  <a:pt x="6261100" y="3654425"/>
                </a:lnTo>
                <a:lnTo>
                  <a:pt x="6362700" y="3603625"/>
                </a:lnTo>
                <a:lnTo>
                  <a:pt x="6413500" y="3578225"/>
                </a:lnTo>
                <a:close/>
              </a:path>
            </a:pathLst>
          </a:custGeom>
          <a:solidFill>
            <a:schemeClr val="accent2"/>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形 11"/>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0" y="0"/>
            <a:ext cx="720090" cy="720090"/>
          </a:xfrm>
          <a:prstGeom prst="rect">
            <a:avLst/>
          </a:prstGeom>
        </p:spPr>
      </p:pic>
      <p:pic>
        <p:nvPicPr>
          <p:cNvPr id="73" name="图形 12"/>
          <p:cNvPicPr>
            <a:picLocks noChangeAspect="1"/>
          </p:cNvPicPr>
          <p:nvPr>
            <p:custDataLst>
              <p:tags r:id="rId3"/>
            </p:custDataLst>
          </p:nvPr>
        </p:nvPicPr>
        <p:blipFill>
          <a:blip r:embed="rId8">
            <a:extLst>
              <a:ext uri="{96DAC541-7B7A-43D3-8B79-37D633B846F1}">
                <asvg:svgBlip xmlns:asvg="http://schemas.microsoft.com/office/drawing/2016/SVG/main" xmlns="" r:embed="rId9"/>
              </a:ext>
            </a:extLst>
          </a:blip>
          <a:stretch>
            <a:fillRect/>
          </a:stretch>
        </p:blipFill>
        <p:spPr>
          <a:xfrm>
            <a:off x="11471910" y="6137910"/>
            <a:ext cx="720090" cy="720090"/>
          </a:xfrm>
          <a:prstGeom prst="rect">
            <a:avLst/>
          </a:prstGeom>
        </p:spPr>
      </p:pic>
      <p:sp>
        <p:nvSpPr>
          <p:cNvPr id="66" name="object 66"/>
          <p:cNvSpPr txBox="1"/>
          <p:nvPr/>
        </p:nvSpPr>
        <p:spPr>
          <a:xfrm>
            <a:off x="1447800" y="1676400"/>
            <a:ext cx="4876800" cy="2226090"/>
          </a:xfrm>
          <a:prstGeom prst="rect">
            <a:avLst/>
          </a:prstGeom>
        </p:spPr>
        <p:txBody>
          <a:bodyPr vert="horz" wrap="square" lIns="0" tIns="10001" rIns="0" bIns="0" rtlCol="0">
            <a:spAutoFit/>
          </a:bodyPr>
          <a:lstStyle/>
          <a:p>
            <a:pPr marL="12700" marR="5080" indent="777875" algn="just">
              <a:lnSpc>
                <a:spcPct val="100000"/>
              </a:lnSpc>
              <a:spcBef>
                <a:spcPts val="105"/>
              </a:spcBef>
            </a:pPr>
            <a:r>
              <a:rPr sz="2400" dirty="0">
                <a:solidFill>
                  <a:srgbClr val="000000"/>
                </a:solidFill>
                <a:latin typeface="+mn-ea"/>
                <a:cs typeface="+mn-ea"/>
              </a:rPr>
              <a:t>电炮是利用脉冲能源提</a:t>
            </a:r>
            <a:r>
              <a:rPr sz="2400" spc="5" dirty="0">
                <a:solidFill>
                  <a:srgbClr val="000000"/>
                </a:solidFill>
                <a:latin typeface="+mn-ea"/>
                <a:cs typeface="+mn-ea"/>
              </a:rPr>
              <a:t>供</a:t>
            </a:r>
            <a:r>
              <a:rPr sz="2400" dirty="0">
                <a:solidFill>
                  <a:srgbClr val="000000"/>
                </a:solidFill>
                <a:latin typeface="+mn-ea"/>
                <a:cs typeface="+mn-ea"/>
              </a:rPr>
              <a:t>的电能或利用电能与化学能相 结合，使弹丸或其他有效载荷 达到的速度或动能大大超过传统发射方式的全新技术。可分为电磁炮和电热</a:t>
            </a:r>
            <a:r>
              <a:rPr sz="2400" spc="5" dirty="0">
                <a:solidFill>
                  <a:srgbClr val="000000"/>
                </a:solidFill>
                <a:latin typeface="+mn-ea"/>
                <a:cs typeface="+mn-ea"/>
              </a:rPr>
              <a:t>炮两</a:t>
            </a:r>
            <a:r>
              <a:rPr sz="2400" dirty="0">
                <a:solidFill>
                  <a:srgbClr val="000000"/>
                </a:solidFill>
                <a:latin typeface="+mn-ea"/>
                <a:cs typeface="+mn-ea"/>
              </a:rPr>
              <a:t>大类</a:t>
            </a:r>
            <a:r>
              <a:rPr sz="2400" spc="5" dirty="0">
                <a:solidFill>
                  <a:srgbClr val="000000"/>
                </a:solidFill>
                <a:latin typeface="+mn-ea"/>
                <a:cs typeface="+mn-ea"/>
              </a:rPr>
              <a:t>。</a:t>
            </a:r>
          </a:p>
        </p:txBody>
      </p:sp>
      <p:pic>
        <p:nvPicPr>
          <p:cNvPr id="70" name="object 70"/>
          <p:cNvPicPr/>
          <p:nvPr/>
        </p:nvPicPr>
        <p:blipFill>
          <a:blip r:embed="rId10"/>
          <a:stretch>
            <a:fillRect/>
          </a:stretch>
        </p:blipFill>
        <p:spPr>
          <a:xfrm>
            <a:off x="6172200" y="1908810"/>
            <a:ext cx="4758055" cy="3196590"/>
          </a:xfrm>
          <a:prstGeom prst="rect">
            <a:avLst/>
          </a:prstGeom>
        </p:spPr>
      </p:pic>
      <p:sp>
        <p:nvSpPr>
          <p:cNvPr id="2" name="文本框 1"/>
          <p:cNvSpPr txBox="1"/>
          <p:nvPr>
            <p:custDataLst>
              <p:tags r:id="rId4"/>
            </p:custDataLst>
          </p:nvPr>
        </p:nvSpPr>
        <p:spPr>
          <a:xfrm>
            <a:off x="1598295" y="899160"/>
            <a:ext cx="2973705" cy="521970"/>
          </a:xfrm>
          <a:prstGeom prst="rect">
            <a:avLst/>
          </a:prstGeom>
          <a:noFill/>
        </p:spPr>
        <p:txBody>
          <a:bodyPr wrap="square" rtlCol="0">
            <a:spAutoFit/>
          </a:bodyPr>
          <a:lstStyle/>
          <a:p>
            <a:r>
              <a:rPr lang="zh-CN" altLang="en-US" sz="2800" dirty="0"/>
              <a:t>（五）电炮</a:t>
            </a: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1"/>
          <p:cNvPicPr>
            <a:picLocks noChangeAspect="1"/>
          </p:cNvPicPr>
          <p:nvPr>
            <p:custDataLst>
              <p:tags r:id="rId2"/>
            </p:custDataLst>
          </p:nvPr>
        </p:nvPicPr>
        <p:blipFill>
          <a:blip r:embed="rId8">
            <a:extLst>
              <a:ext uri="{96DAC541-7B7A-43D3-8B79-37D633B846F1}">
                <asvg:svgBlip xmlns:asvg="http://schemas.microsoft.com/office/drawing/2016/SVG/main" xmlns="" r:embed="rId9"/>
              </a:ext>
            </a:extLst>
          </a:blip>
          <a:stretch>
            <a:fillRect/>
          </a:stretch>
        </p:blipFill>
        <p:spPr>
          <a:xfrm>
            <a:off x="0" y="0"/>
            <a:ext cx="720090" cy="720090"/>
          </a:xfrm>
          <a:prstGeom prst="rect">
            <a:avLst/>
          </a:prstGeom>
        </p:spPr>
      </p:pic>
      <p:pic>
        <p:nvPicPr>
          <p:cNvPr id="16" name="图形 12"/>
          <p:cNvPicPr>
            <a:picLocks noChangeAspect="1"/>
          </p:cNvPicPr>
          <p:nvPr>
            <p:custDataLst>
              <p:tags r:id="rId3"/>
            </p:custDataLst>
          </p:nvPr>
        </p:nvPicPr>
        <p:blipFill>
          <a:blip r:embed="rId10">
            <a:extLst>
              <a:ext uri="{96DAC541-7B7A-43D3-8B79-37D633B846F1}">
                <asvg:svgBlip xmlns:asvg="http://schemas.microsoft.com/office/drawing/2016/SVG/main" xmlns="" r:embed="rId11"/>
              </a:ext>
            </a:extLst>
          </a:blip>
          <a:stretch>
            <a:fillRect/>
          </a:stretch>
        </p:blipFill>
        <p:spPr>
          <a:xfrm>
            <a:off x="11471910" y="6137910"/>
            <a:ext cx="720090" cy="720090"/>
          </a:xfrm>
          <a:prstGeom prst="rect">
            <a:avLst/>
          </a:prstGeom>
        </p:spPr>
      </p:pic>
      <p:pic>
        <p:nvPicPr>
          <p:cNvPr id="2" name="object 2"/>
          <p:cNvPicPr/>
          <p:nvPr/>
        </p:nvPicPr>
        <p:blipFill>
          <a:blip r:embed="rId12"/>
          <a:stretch>
            <a:fillRect/>
          </a:stretch>
        </p:blipFill>
        <p:spPr>
          <a:xfrm>
            <a:off x="7634104" y="3239665"/>
            <a:ext cx="2933014" cy="2223926"/>
          </a:xfrm>
          <a:prstGeom prst="rect">
            <a:avLst/>
          </a:prstGeom>
        </p:spPr>
      </p:pic>
      <p:sp>
        <p:nvSpPr>
          <p:cNvPr id="3" name="object 3"/>
          <p:cNvSpPr txBox="1"/>
          <p:nvPr>
            <p:custDataLst>
              <p:tags r:id="rId4"/>
            </p:custDataLst>
          </p:nvPr>
        </p:nvSpPr>
        <p:spPr>
          <a:xfrm>
            <a:off x="8594376" y="5356425"/>
            <a:ext cx="706755" cy="286385"/>
          </a:xfrm>
          <a:prstGeom prst="rect">
            <a:avLst/>
          </a:prstGeom>
        </p:spPr>
        <p:txBody>
          <a:bodyPr vert="horz" wrap="square" lIns="0" tIns="9525" rIns="0" bIns="0" rtlCol="0">
            <a:spAutoFit/>
          </a:bodyPr>
          <a:lstStyle/>
          <a:p>
            <a:pPr marL="12700">
              <a:lnSpc>
                <a:spcPct val="100000"/>
              </a:lnSpc>
              <a:spcBef>
                <a:spcPts val="100"/>
              </a:spcBef>
            </a:pPr>
            <a:r>
              <a:rPr b="1" spc="10" dirty="0">
                <a:solidFill>
                  <a:schemeClr val="dk1"/>
                </a:solidFill>
                <a:latin typeface="微软雅黑" panose="020B0503020204020204" charset="-122"/>
                <a:ea typeface="微软雅黑" panose="020B0503020204020204" charset="-122"/>
                <a:cs typeface="微软雅黑" panose="020B0503020204020204" charset="-122"/>
              </a:rPr>
              <a:t>生态</a:t>
            </a:r>
            <a:r>
              <a:rPr b="1" dirty="0">
                <a:solidFill>
                  <a:schemeClr val="dk1"/>
                </a:solidFill>
                <a:latin typeface="微软雅黑" panose="020B0503020204020204" charset="-122"/>
                <a:ea typeface="微软雅黑" panose="020B0503020204020204" charset="-122"/>
                <a:cs typeface="微软雅黑" panose="020B0503020204020204" charset="-122"/>
              </a:rPr>
              <a:t>型</a:t>
            </a:r>
          </a:p>
        </p:txBody>
      </p:sp>
      <p:sp>
        <p:nvSpPr>
          <p:cNvPr id="7" name="object 7"/>
          <p:cNvSpPr txBox="1"/>
          <p:nvPr>
            <p:custDataLst>
              <p:tags r:id="rId5"/>
            </p:custDataLst>
          </p:nvPr>
        </p:nvSpPr>
        <p:spPr>
          <a:xfrm>
            <a:off x="2676960" y="5349214"/>
            <a:ext cx="706755" cy="286385"/>
          </a:xfrm>
          <a:prstGeom prst="rect">
            <a:avLst/>
          </a:prstGeom>
        </p:spPr>
        <p:txBody>
          <a:bodyPr vert="horz" wrap="square" lIns="0" tIns="9525" rIns="0" bIns="0" rtlCol="0">
            <a:spAutoFit/>
          </a:bodyPr>
          <a:lstStyle/>
          <a:p>
            <a:pPr marL="12700">
              <a:lnSpc>
                <a:spcPct val="100000"/>
              </a:lnSpc>
              <a:spcBef>
                <a:spcPts val="100"/>
              </a:spcBef>
            </a:pPr>
            <a:r>
              <a:rPr b="1" spc="10" dirty="0">
                <a:solidFill>
                  <a:schemeClr val="dk1"/>
                </a:solidFill>
                <a:latin typeface="微软雅黑" panose="020B0503020204020204" charset="-122"/>
                <a:ea typeface="微软雅黑" panose="020B0503020204020204" charset="-122"/>
                <a:cs typeface="微软雅黑" panose="020B0503020204020204" charset="-122"/>
              </a:rPr>
              <a:t>气象</a:t>
            </a:r>
            <a:r>
              <a:rPr b="1" dirty="0">
                <a:solidFill>
                  <a:schemeClr val="dk1"/>
                </a:solidFill>
                <a:latin typeface="微软雅黑" panose="020B0503020204020204" charset="-122"/>
                <a:ea typeface="微软雅黑" panose="020B0503020204020204" charset="-122"/>
                <a:cs typeface="微软雅黑" panose="020B0503020204020204" charset="-122"/>
              </a:rPr>
              <a:t>型</a:t>
            </a:r>
          </a:p>
        </p:txBody>
      </p:sp>
      <p:pic>
        <p:nvPicPr>
          <p:cNvPr id="10" name="object 10"/>
          <p:cNvPicPr/>
          <p:nvPr/>
        </p:nvPicPr>
        <p:blipFill>
          <a:blip r:embed="rId13"/>
          <a:stretch>
            <a:fillRect/>
          </a:stretch>
        </p:blipFill>
        <p:spPr>
          <a:xfrm>
            <a:off x="1736725" y="3200400"/>
            <a:ext cx="3068955" cy="2273300"/>
          </a:xfrm>
          <a:prstGeom prst="rect">
            <a:avLst/>
          </a:prstGeom>
        </p:spPr>
      </p:pic>
      <p:sp>
        <p:nvSpPr>
          <p:cNvPr id="11" name="object 11"/>
          <p:cNvSpPr txBox="1"/>
          <p:nvPr>
            <p:custDataLst>
              <p:tags r:id="rId6"/>
            </p:custDataLst>
          </p:nvPr>
        </p:nvSpPr>
        <p:spPr>
          <a:xfrm>
            <a:off x="5437285" y="5413613"/>
            <a:ext cx="1165860" cy="286385"/>
          </a:xfrm>
          <a:prstGeom prst="rect">
            <a:avLst/>
          </a:prstGeom>
        </p:spPr>
        <p:txBody>
          <a:bodyPr vert="horz" wrap="square" lIns="0" tIns="9525" rIns="0" bIns="0" rtlCol="0">
            <a:spAutoFit/>
          </a:bodyPr>
          <a:lstStyle/>
          <a:p>
            <a:pPr marL="12700">
              <a:lnSpc>
                <a:spcPct val="100000"/>
              </a:lnSpc>
              <a:spcBef>
                <a:spcPts val="100"/>
              </a:spcBef>
            </a:pPr>
            <a:r>
              <a:rPr b="1" spc="10" dirty="0">
                <a:solidFill>
                  <a:schemeClr val="dk1"/>
                </a:solidFill>
                <a:latin typeface="微软雅黑" panose="020B0503020204020204" charset="-122"/>
                <a:ea typeface="微软雅黑" panose="020B0503020204020204" charset="-122"/>
                <a:cs typeface="微软雅黑" panose="020B0503020204020204" charset="-122"/>
              </a:rPr>
              <a:t>地震作用</a:t>
            </a:r>
            <a:r>
              <a:rPr b="1" dirty="0">
                <a:solidFill>
                  <a:schemeClr val="dk1"/>
                </a:solidFill>
                <a:latin typeface="微软雅黑" panose="020B0503020204020204" charset="-122"/>
                <a:ea typeface="微软雅黑" panose="020B0503020204020204" charset="-122"/>
                <a:cs typeface="微软雅黑" panose="020B0503020204020204" charset="-122"/>
              </a:rPr>
              <a:t>型</a:t>
            </a:r>
          </a:p>
        </p:txBody>
      </p:sp>
      <p:pic>
        <p:nvPicPr>
          <p:cNvPr id="15" name="object 15"/>
          <p:cNvPicPr/>
          <p:nvPr/>
        </p:nvPicPr>
        <p:blipFill>
          <a:blip r:embed="rId14" cstate="print"/>
          <a:stretch>
            <a:fillRect/>
          </a:stretch>
        </p:blipFill>
        <p:spPr>
          <a:xfrm>
            <a:off x="4818275" y="3200374"/>
            <a:ext cx="2747276" cy="2312679"/>
          </a:xfrm>
          <a:prstGeom prst="rect">
            <a:avLst/>
          </a:prstGeom>
        </p:spPr>
      </p:pic>
      <p:sp>
        <p:nvSpPr>
          <p:cNvPr id="4" name="文本框 3"/>
          <p:cNvSpPr txBox="1"/>
          <p:nvPr/>
        </p:nvSpPr>
        <p:spPr>
          <a:xfrm>
            <a:off x="1802130" y="1828800"/>
            <a:ext cx="8561070" cy="942340"/>
          </a:xfrm>
          <a:prstGeom prst="rect">
            <a:avLst/>
          </a:prstGeom>
          <a:noFill/>
        </p:spPr>
        <p:txBody>
          <a:bodyPr wrap="square" rtlCol="0">
            <a:noAutofit/>
          </a:bodyPr>
          <a:lstStyle/>
          <a:p>
            <a:r>
              <a:rPr lang="en-US" altLang="zh-CN" sz="2000"/>
              <a:t>       </a:t>
            </a:r>
            <a:r>
              <a:rPr lang="zh-CN" altLang="en-US" sz="2000"/>
              <a:t>环境武器是指通过利用或改变自然环境状态所产生的巨大能量来打击目标的武器。目前，环境武器主要分为气象型、地震作用型和生态型三个类型。</a:t>
            </a:r>
          </a:p>
        </p:txBody>
      </p:sp>
      <p:sp>
        <p:nvSpPr>
          <p:cNvPr id="8" name="文本框 7"/>
          <p:cNvSpPr txBox="1"/>
          <p:nvPr/>
        </p:nvSpPr>
        <p:spPr>
          <a:xfrm>
            <a:off x="1821180" y="966470"/>
            <a:ext cx="3741420" cy="521970"/>
          </a:xfrm>
          <a:prstGeom prst="rect">
            <a:avLst/>
          </a:prstGeom>
          <a:noFill/>
        </p:spPr>
        <p:txBody>
          <a:bodyPr wrap="square" rtlCol="0">
            <a:spAutoFit/>
          </a:bodyPr>
          <a:lstStyle/>
          <a:p>
            <a:r>
              <a:rPr lang="zh-CN" altLang="en-US" sz="2800"/>
              <a:t>（六）环境武器</a:t>
            </a: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形 11"/>
          <p:cNvPicPr>
            <a:picLocks noChangeAspect="1"/>
          </p:cNvPicPr>
          <p:nvPr>
            <p:custDataLst>
              <p:tags r:id="rId2"/>
            </p:custDataLst>
          </p:nvPr>
        </p:nvPicPr>
        <p:blipFill>
          <a:blip r:embed="rId7">
            <a:extLst>
              <a:ext uri="{96DAC541-7B7A-43D3-8B79-37D633B846F1}">
                <asvg:svgBlip xmlns:asvg="http://schemas.microsoft.com/office/drawing/2016/SVG/main" xmlns="" r:embed="rId8"/>
              </a:ext>
            </a:extLst>
          </a:blip>
          <a:stretch>
            <a:fillRect/>
          </a:stretch>
        </p:blipFill>
        <p:spPr>
          <a:xfrm>
            <a:off x="0" y="0"/>
            <a:ext cx="720090" cy="720090"/>
          </a:xfrm>
          <a:prstGeom prst="rect">
            <a:avLst/>
          </a:prstGeom>
        </p:spPr>
      </p:pic>
      <p:pic>
        <p:nvPicPr>
          <p:cNvPr id="59" name="图形 12"/>
          <p:cNvPicPr>
            <a:picLocks noChangeAspect="1"/>
          </p:cNvPicPr>
          <p:nvPr>
            <p:custDataLst>
              <p:tags r:id="rId3"/>
            </p:custDataLst>
          </p:nvPr>
        </p:nvPicPr>
        <p:blipFill>
          <a:blip r:embed="rId9">
            <a:extLst>
              <a:ext uri="{96DAC541-7B7A-43D3-8B79-37D633B846F1}">
                <asvg:svgBlip xmlns:asvg="http://schemas.microsoft.com/office/drawing/2016/SVG/main" xmlns="" r:embed="rId10"/>
              </a:ext>
            </a:extLst>
          </a:blip>
          <a:stretch>
            <a:fillRect/>
          </a:stretch>
        </p:blipFill>
        <p:spPr>
          <a:xfrm>
            <a:off x="11471910" y="6137910"/>
            <a:ext cx="720090" cy="720090"/>
          </a:xfrm>
          <a:prstGeom prst="rect">
            <a:avLst/>
          </a:prstGeom>
        </p:spPr>
      </p:pic>
      <p:pic>
        <p:nvPicPr>
          <p:cNvPr id="56" name="object 56"/>
          <p:cNvPicPr/>
          <p:nvPr/>
        </p:nvPicPr>
        <p:blipFill>
          <a:blip r:embed="rId11" cstate="print"/>
          <a:stretch>
            <a:fillRect/>
          </a:stretch>
        </p:blipFill>
        <p:spPr>
          <a:xfrm>
            <a:off x="6648450" y="3580765"/>
            <a:ext cx="2068195" cy="1635760"/>
          </a:xfrm>
          <a:prstGeom prst="rect">
            <a:avLst/>
          </a:prstGeom>
        </p:spPr>
      </p:pic>
      <p:pic>
        <p:nvPicPr>
          <p:cNvPr id="57" name="object 57"/>
          <p:cNvPicPr/>
          <p:nvPr/>
        </p:nvPicPr>
        <p:blipFill>
          <a:blip r:embed="rId12" cstate="print"/>
          <a:stretch>
            <a:fillRect/>
          </a:stretch>
        </p:blipFill>
        <p:spPr>
          <a:xfrm>
            <a:off x="7540625" y="1667510"/>
            <a:ext cx="2068195" cy="1635760"/>
          </a:xfrm>
          <a:prstGeom prst="rect">
            <a:avLst/>
          </a:prstGeom>
        </p:spPr>
      </p:pic>
      <p:pic>
        <p:nvPicPr>
          <p:cNvPr id="58" name="object 58"/>
          <p:cNvPicPr/>
          <p:nvPr/>
        </p:nvPicPr>
        <p:blipFill>
          <a:blip r:embed="rId13"/>
          <a:stretch>
            <a:fillRect/>
          </a:stretch>
        </p:blipFill>
        <p:spPr>
          <a:xfrm>
            <a:off x="8915400" y="3584575"/>
            <a:ext cx="2068195" cy="1633220"/>
          </a:xfrm>
          <a:prstGeom prst="rect">
            <a:avLst/>
          </a:prstGeom>
        </p:spPr>
      </p:pic>
      <p:sp>
        <p:nvSpPr>
          <p:cNvPr id="66" name="object 66"/>
          <p:cNvSpPr txBox="1"/>
          <p:nvPr>
            <p:custDataLst>
              <p:tags r:id="rId4"/>
            </p:custDataLst>
          </p:nvPr>
        </p:nvSpPr>
        <p:spPr>
          <a:xfrm>
            <a:off x="914400" y="1421131"/>
            <a:ext cx="5334000" cy="4165082"/>
          </a:xfrm>
          <a:prstGeom prst="rect">
            <a:avLst/>
          </a:prstGeom>
        </p:spPr>
        <p:txBody>
          <a:bodyPr vert="horz" wrap="square" lIns="0" tIns="10001" rIns="0" bIns="0" rtlCol="0">
            <a:spAutoFit/>
          </a:bodyPr>
          <a:lstStyle/>
          <a:p>
            <a:pPr marL="12700" marR="5080" indent="777875">
              <a:lnSpc>
                <a:spcPct val="150000"/>
              </a:lnSpc>
              <a:spcBef>
                <a:spcPts val="105"/>
              </a:spcBef>
            </a:pPr>
            <a:r>
              <a:rPr sz="2000" dirty="0">
                <a:solidFill>
                  <a:srgbClr val="000000"/>
                </a:solidFill>
                <a:latin typeface="微软雅黑" panose="020B0503020204020204" charset="-122"/>
                <a:ea typeface="微软雅黑" panose="020B0503020204020204" charset="-122"/>
                <a:cs typeface="微软雅黑" panose="020B0503020204020204" charset="-122"/>
              </a:rPr>
              <a:t>次声波武器是利用低于 20 赫兹的低频声波在短时间内使人体器官产生强烈的共振，从而使人头昏、恶心、肌肉痉挛、神经错乱、呼吸困难、惶惶不安。次声波对机体的基本作用原理是生物共振，人体内部各器官的振动频率均在次声频率范围内。当人体处于次声波作用下时，只要声压级达到一定程度，体内器官就会发生共振，结果是各部位出现不同程度的不适，甚至造成器官破坏。</a:t>
            </a:r>
          </a:p>
        </p:txBody>
      </p:sp>
      <p:sp>
        <p:nvSpPr>
          <p:cNvPr id="2" name="文本框 1"/>
          <p:cNvSpPr txBox="1"/>
          <p:nvPr>
            <p:custDataLst>
              <p:tags r:id="rId5"/>
            </p:custDataLst>
          </p:nvPr>
        </p:nvSpPr>
        <p:spPr>
          <a:xfrm>
            <a:off x="1598295" y="899160"/>
            <a:ext cx="3638550" cy="521970"/>
          </a:xfrm>
          <a:prstGeom prst="rect">
            <a:avLst/>
          </a:prstGeom>
          <a:noFill/>
        </p:spPr>
        <p:txBody>
          <a:bodyPr wrap="square" rtlCol="0">
            <a:spAutoFit/>
          </a:bodyPr>
          <a:lstStyle/>
          <a:p>
            <a:r>
              <a:rPr lang="zh-CN" altLang="en-US" sz="2800"/>
              <a:t>（七）次声波武器</a:t>
            </a: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294600" y="302400"/>
            <a:ext cx="11602796" cy="62531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12" name="图形 11"/>
          <p:cNvPicPr>
            <a:picLocks noChangeAspect="1"/>
          </p:cNvPicPr>
          <p:nvPr>
            <p:custDataLst>
              <p:tags r:id="rId3"/>
            </p:custDataLst>
          </p:nvPr>
        </p:nvPicPr>
        <p:blipFill>
          <a:blip r:embed="rId8">
            <a:extLst>
              <a:ext uri="{96DAC541-7B7A-43D3-8B79-37D633B846F1}">
                <asvg:svgBlip xmlns:asvg="http://schemas.microsoft.com/office/drawing/2016/SVG/main" xmlns="" r:embed="rId9"/>
              </a:ext>
            </a:extLst>
          </a:blip>
          <a:stretch>
            <a:fillRect/>
          </a:stretch>
        </p:blipFill>
        <p:spPr>
          <a:xfrm>
            <a:off x="0" y="0"/>
            <a:ext cx="720090" cy="720090"/>
          </a:xfrm>
          <a:prstGeom prst="rect">
            <a:avLst/>
          </a:prstGeom>
        </p:spPr>
      </p:pic>
      <p:pic>
        <p:nvPicPr>
          <p:cNvPr id="13" name="图形 12"/>
          <p:cNvPicPr>
            <a:picLocks noChangeAspect="1"/>
          </p:cNvPicPr>
          <p:nvPr>
            <p:custDataLst>
              <p:tags r:id="rId4"/>
            </p:custDataLst>
          </p:nvPr>
        </p:nvPicPr>
        <p:blipFill>
          <a:blip r:embed="rId10">
            <a:extLst>
              <a:ext uri="{96DAC541-7B7A-43D3-8B79-37D633B846F1}">
                <asvg:svgBlip xmlns:asvg="http://schemas.microsoft.com/office/drawing/2016/SVG/main" xmlns="" r:embed="rId11"/>
              </a:ext>
            </a:extLst>
          </a:blip>
          <a:stretch>
            <a:fillRect/>
          </a:stretch>
        </p:blipFill>
        <p:spPr>
          <a:xfrm>
            <a:off x="11471910" y="6137910"/>
            <a:ext cx="720090" cy="720090"/>
          </a:xfrm>
          <a:prstGeom prst="rect">
            <a:avLst/>
          </a:prstGeom>
        </p:spPr>
      </p:pic>
      <p:sp>
        <p:nvSpPr>
          <p:cNvPr id="11" name="Title 6"/>
          <p:cNvSpPr txBox="1"/>
          <p:nvPr>
            <p:custDataLst>
              <p:tags r:id="rId5"/>
            </p:custDataLst>
          </p:nvPr>
        </p:nvSpPr>
        <p:spPr>
          <a:xfrm>
            <a:off x="1219200" y="379801"/>
            <a:ext cx="2838450" cy="561353"/>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zh-CN" altLang="en-US" sz="22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（八）基因武器</a:t>
            </a:r>
          </a:p>
        </p:txBody>
      </p:sp>
      <p:sp>
        <p:nvSpPr>
          <p:cNvPr id="4" name="Title 6"/>
          <p:cNvSpPr txBox="1"/>
          <p:nvPr>
            <p:custDataLst>
              <p:tags r:id="rId6"/>
            </p:custDataLst>
          </p:nvPr>
        </p:nvSpPr>
        <p:spPr>
          <a:xfrm>
            <a:off x="914400" y="1143001"/>
            <a:ext cx="10229850" cy="441960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50000"/>
              </a:lnSpc>
              <a:spcBef>
                <a:spcPts val="0"/>
              </a:spcBef>
              <a:spcAft>
                <a:spcPts val="800"/>
              </a:spcAft>
              <a:buSzPct val="100000"/>
              <a:buNone/>
            </a:pPr>
            <a:r>
              <a:rPr lang="zh-CN" altLang="en-US" sz="2200" spc="14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所谓</a:t>
            </a:r>
            <a:r>
              <a:rPr lang="zh-CN" altLang="en-US" sz="22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基因武器，是指利用基因工程技术研制出的具有杀伤性的新型生物产品。基因武器的杀伤机理就是用生物工程技术，按照“保存自己、消灭敌人”的原则，在一些病菌或病毒中，接种能抗普通疫苗和药物的基因，生产具有显著抗药性的病原体，或在一些不会使人致病的微生物体内，接种致病基因，制造新的生物制剂，尔后将致病病原体、生物制剂投向目标人群，从而导致该人群和种族致病，大批死亡或灭绝。</a:t>
            </a: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custDataLst>
              <p:tags r:id="rId2"/>
            </p:custDataLst>
          </p:nvPr>
        </p:nvCxnSpPr>
        <p:spPr>
          <a:xfrm flipH="1">
            <a:off x="1710489" y="5460006"/>
            <a:ext cx="2901521" cy="0"/>
          </a:xfrm>
          <a:prstGeom prst="line">
            <a:avLst/>
          </a:prstGeom>
          <a:ln>
            <a:solidFill>
              <a:schemeClr val="dk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标题 2"/>
          <p:cNvSpPr>
            <a:spLocks noGrp="1"/>
          </p:cNvSpPr>
          <p:nvPr>
            <p:ph type="ctrTitle" idx="2"/>
            <p:custDataLst>
              <p:tags r:id="rId3"/>
            </p:custDataLst>
          </p:nvPr>
        </p:nvSpPr>
        <p:spPr>
          <a:xfrm>
            <a:off x="2057400" y="2133600"/>
            <a:ext cx="5943600" cy="1062871"/>
          </a:xfrm>
        </p:spPr>
        <p:txBody>
          <a:bodyPr>
            <a:normAutofit/>
          </a:bodyPr>
          <a:lstStyle/>
          <a:p>
            <a:r>
              <a:rPr lang="zh-CN" altLang="en-US" sz="4800" dirty="0" smtClean="0">
                <a:solidFill>
                  <a:schemeClr val="accent1">
                    <a:lumMod val="50000"/>
                  </a:schemeClr>
                </a:solidFill>
              </a:rPr>
              <a:t>二、精确</a:t>
            </a:r>
            <a:r>
              <a:rPr lang="zh-CN" altLang="en-US" sz="4800" dirty="0">
                <a:solidFill>
                  <a:schemeClr val="accent1">
                    <a:lumMod val="50000"/>
                  </a:schemeClr>
                </a:solidFill>
              </a:rPr>
              <a:t>制导武器</a:t>
            </a:r>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形 11"/>
          <p:cNvPicPr>
            <a:picLocks noChangeAspect="1"/>
          </p:cNvPicPr>
          <p:nvPr>
            <p:custDataLst>
              <p:tags r:id="rId2"/>
            </p:custDataLst>
          </p:nvPr>
        </p:nvPicPr>
        <p:blipFill>
          <a:blip r:embed="rId10">
            <a:extLst>
              <a:ext uri="{96DAC541-7B7A-43D3-8B79-37D633B846F1}">
                <asvg:svgBlip xmlns:asvg="http://schemas.microsoft.com/office/drawing/2016/SVG/main" xmlns="" r:embed="rId11"/>
              </a:ext>
            </a:extLst>
          </a:blip>
          <a:stretch>
            <a:fillRect/>
          </a:stretch>
        </p:blipFill>
        <p:spPr>
          <a:xfrm>
            <a:off x="0" y="0"/>
            <a:ext cx="720090" cy="720090"/>
          </a:xfrm>
          <a:prstGeom prst="rect">
            <a:avLst/>
          </a:prstGeom>
        </p:spPr>
      </p:pic>
      <p:pic>
        <p:nvPicPr>
          <p:cNvPr id="10" name="图形 12"/>
          <p:cNvPicPr>
            <a:picLocks noChangeAspect="1"/>
          </p:cNvPicPr>
          <p:nvPr>
            <p:custDataLst>
              <p:tags r:id="rId3"/>
            </p:custDataLst>
          </p:nvPr>
        </p:nvPicPr>
        <p:blipFill>
          <a:blip r:embed="rId12">
            <a:extLst>
              <a:ext uri="{96DAC541-7B7A-43D3-8B79-37D633B846F1}">
                <asvg:svgBlip xmlns:asvg="http://schemas.microsoft.com/office/drawing/2016/SVG/main" xmlns="" r:embed="rId13"/>
              </a:ext>
            </a:extLst>
          </a:blip>
          <a:stretch>
            <a:fillRect/>
          </a:stretch>
        </p:blipFill>
        <p:spPr>
          <a:xfrm>
            <a:off x="11471910" y="6137910"/>
            <a:ext cx="720090" cy="720090"/>
          </a:xfrm>
          <a:prstGeom prst="rect">
            <a:avLst/>
          </a:prstGeom>
        </p:spPr>
      </p:pic>
      <p:sp>
        <p:nvSpPr>
          <p:cNvPr id="11" name="矩形 10"/>
          <p:cNvSpPr/>
          <p:nvPr>
            <p:custDataLst>
              <p:tags r:id="rId4"/>
            </p:custDataLst>
          </p:nvPr>
        </p:nvSpPr>
        <p:spPr>
          <a:xfrm>
            <a:off x="0" y="0"/>
            <a:ext cx="12192635" cy="6858635"/>
          </a:xfrm>
          <a:prstGeom prst="rect">
            <a:avLst/>
          </a:prstGeom>
          <a:pattFill prst="pct5">
            <a:fgClr>
              <a:schemeClr val="accent1"/>
            </a:fgClr>
            <a:bgClr>
              <a:schemeClr val="l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5" name="矩形 4"/>
          <p:cNvSpPr/>
          <p:nvPr>
            <p:custDataLst>
              <p:tags r:id="rId5"/>
            </p:custDataLst>
          </p:nvPr>
        </p:nvSpPr>
        <p:spPr>
          <a:xfrm>
            <a:off x="1066809" y="1066781"/>
            <a:ext cx="10134681" cy="4724438"/>
          </a:xfrm>
          <a:prstGeom prst="rect">
            <a:avLst/>
          </a:prstGeom>
          <a:solidFill>
            <a:schemeClr val="lt2"/>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6" name="矩形 5"/>
          <p:cNvSpPr/>
          <p:nvPr>
            <p:custDataLst>
              <p:tags r:id="rId6"/>
            </p:custDataLst>
          </p:nvPr>
        </p:nvSpPr>
        <p:spPr>
          <a:xfrm>
            <a:off x="1066809" y="1066781"/>
            <a:ext cx="4419635" cy="1981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7" name="文本框 6"/>
          <p:cNvSpPr txBox="1"/>
          <p:nvPr>
            <p:custDataLst>
              <p:tags r:id="rId7"/>
            </p:custDataLst>
          </p:nvPr>
        </p:nvSpPr>
        <p:spPr>
          <a:xfrm>
            <a:off x="1066800" y="1371564"/>
            <a:ext cx="4419600" cy="1371587"/>
          </a:xfrm>
          <a:prstGeom prst="rect">
            <a:avLst/>
          </a:prstGeom>
          <a:noFill/>
        </p:spPr>
        <p:txBody>
          <a:bodyPr wrap="square" lIns="63500" tIns="25400" rIns="63500" bIns="25400" rtlCol="0" anchor="ctr" anchorCtr="0">
            <a:normAutofit/>
          </a:bodyPr>
          <a:lstStyle/>
          <a:p>
            <a:pPr marL="0" indent="0" algn="r">
              <a:lnSpc>
                <a:spcPct val="110000"/>
              </a:lnSpc>
              <a:spcBef>
                <a:spcPts val="0"/>
              </a:spcBef>
              <a:spcAft>
                <a:spcPts val="0"/>
              </a:spcAft>
              <a:buSzPct val="100000"/>
              <a:buNone/>
            </a:pPr>
            <a:r>
              <a:rPr lang="zh-CN" altLang="en-US" sz="2400" b="1" spc="230" dirty="0" smtClean="0">
                <a:solidFill>
                  <a:schemeClr val="lt1"/>
                </a:solidFill>
                <a:uFillTx/>
                <a:latin typeface="汉仪旗黑-85S" panose="00020600040101010101" pitchFamily="18" charset="-122"/>
                <a:ea typeface="汉仪旗黑-85S" panose="00020600040101010101" pitchFamily="18" charset="-122"/>
              </a:rPr>
              <a:t>（一）精确</a:t>
            </a:r>
            <a:r>
              <a:rPr lang="zh-CN" altLang="en-US" sz="2400" b="1" spc="230" dirty="0">
                <a:solidFill>
                  <a:schemeClr val="lt1"/>
                </a:solidFill>
                <a:uFillTx/>
                <a:latin typeface="汉仪旗黑-85S" panose="00020600040101010101" pitchFamily="18" charset="-122"/>
                <a:ea typeface="汉仪旗黑-85S" panose="00020600040101010101" pitchFamily="18" charset="-122"/>
              </a:rPr>
              <a:t>制导武器的含义</a:t>
            </a:r>
          </a:p>
        </p:txBody>
      </p:sp>
      <p:sp>
        <p:nvSpPr>
          <p:cNvPr id="8" name="Title 6"/>
          <p:cNvSpPr txBox="1"/>
          <p:nvPr>
            <p:custDataLst>
              <p:tags r:id="rId8"/>
            </p:custDataLst>
          </p:nvPr>
        </p:nvSpPr>
        <p:spPr>
          <a:xfrm>
            <a:off x="6172248" y="1295400"/>
            <a:ext cx="4876752" cy="3200420"/>
          </a:xfrm>
          <a:prstGeom prst="rect">
            <a:avLst/>
          </a:prstGeom>
          <a:noFill/>
          <a:ln w="3175">
            <a:noFill/>
            <a:prstDash val="dash"/>
          </a:ln>
        </p:spPr>
        <p:txBody>
          <a:bodyPr wrap="square" lIns="63500" tIns="25400" rIns="63500" bIns="25400" anchor="ctr" anchorCtr="0">
            <a:normAutofit fontScale="85000"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60000"/>
              </a:lnSpc>
              <a:spcBef>
                <a:spcPts val="0"/>
              </a:spcBef>
              <a:spcAft>
                <a:spcPts val="800"/>
              </a:spcAft>
              <a:buSzPct val="100000"/>
              <a:buFont typeface="Wingdings" panose="05000000000000000000" charset="0"/>
              <a:buNone/>
            </a:pPr>
            <a:r>
              <a:rPr lang="zh-CN" altLang="en-US" sz="1800" spc="10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2000" spc="10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精确</a:t>
            </a:r>
            <a:r>
              <a:rPr lang="zh-CN" alt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制导武器是指采用精确制导技术、直接命中概率超过50%的武器。</a:t>
            </a:r>
            <a:br>
              <a:rPr lang="zh-CN" alt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br>
            <a:r>
              <a:rPr lang="zh-CN" altLang="en-US" sz="2000" spc="10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直接</a:t>
            </a:r>
            <a:r>
              <a:rPr lang="zh-CN" alt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命中的含义是指制导武器的圆概率误差（也叫圆公算偏差）小于该武器弹头 的杀伤半径。</a:t>
            </a:r>
            <a:br>
              <a:rPr lang="zh-CN" alt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br>
            <a:r>
              <a:rPr lang="zh-CN" altLang="en-US" sz="2000" spc="10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以</a:t>
            </a:r>
            <a:r>
              <a:rPr lang="zh-CN" alt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目标为中心，弹着概率为50%的圆域或半径，称为圆公算偏差（CEP）,单位为米。 CEP值越小，武器的命中精度越高。</a:t>
            </a:r>
          </a:p>
        </p:txBody>
      </p:sp>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形 11"/>
          <p:cNvPicPr>
            <a:picLocks noChangeAspect="1"/>
          </p:cNvPicPr>
          <p:nvPr>
            <p:custDataLst>
              <p:tags r:id="rId2"/>
            </p:custDataLst>
          </p:nvPr>
        </p:nvPicPr>
        <p:blipFill>
          <a:blip r:embed="rId22">
            <a:extLst>
              <a:ext uri="{96DAC541-7B7A-43D3-8B79-37D633B846F1}">
                <asvg:svgBlip xmlns:asvg="http://schemas.microsoft.com/office/drawing/2016/SVG/main" xmlns="" r:embed="rId23"/>
              </a:ext>
            </a:extLst>
          </a:blip>
          <a:stretch>
            <a:fillRect/>
          </a:stretch>
        </p:blipFill>
        <p:spPr>
          <a:xfrm>
            <a:off x="0" y="0"/>
            <a:ext cx="720090" cy="720090"/>
          </a:xfrm>
          <a:prstGeom prst="rect">
            <a:avLst/>
          </a:prstGeom>
        </p:spPr>
      </p:pic>
      <p:pic>
        <p:nvPicPr>
          <p:cNvPr id="23" name="图形 12"/>
          <p:cNvPicPr>
            <a:picLocks noChangeAspect="1"/>
          </p:cNvPicPr>
          <p:nvPr>
            <p:custDataLst>
              <p:tags r:id="rId3"/>
            </p:custDataLst>
          </p:nvPr>
        </p:nvPicPr>
        <p:blipFill>
          <a:blip r:embed="rId24">
            <a:extLst>
              <a:ext uri="{96DAC541-7B7A-43D3-8B79-37D633B846F1}">
                <asvg:svgBlip xmlns:asvg="http://schemas.microsoft.com/office/drawing/2016/SVG/main" xmlns="" r:embed="rId25"/>
              </a:ext>
            </a:extLst>
          </a:blip>
          <a:stretch>
            <a:fillRect/>
          </a:stretch>
        </p:blipFill>
        <p:spPr>
          <a:xfrm>
            <a:off x="11471910" y="6137910"/>
            <a:ext cx="720090" cy="720090"/>
          </a:xfrm>
          <a:prstGeom prst="rect">
            <a:avLst/>
          </a:prstGeom>
        </p:spPr>
      </p:pic>
      <p:sp>
        <p:nvSpPr>
          <p:cNvPr id="3" name="文本框 2"/>
          <p:cNvSpPr txBox="1"/>
          <p:nvPr>
            <p:custDataLst>
              <p:tags r:id="rId4"/>
            </p:custDataLst>
          </p:nvPr>
        </p:nvSpPr>
        <p:spPr>
          <a:xfrm>
            <a:off x="609605" y="609605"/>
            <a:ext cx="5486438" cy="609600"/>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en-US" altLang="zh-CN" sz="3200" b="1" spc="200" dirty="0" smtClean="0">
                <a:solidFill>
                  <a:schemeClr val="accent1">
                    <a:lumMod val="50000"/>
                  </a:schemeClr>
                </a:solidFill>
                <a:uFillTx/>
                <a:latin typeface="汉仪旗黑-85S" panose="00020600040101010101" pitchFamily="18" charset="-122"/>
                <a:ea typeface="汉仪旗黑-85S" panose="00020600040101010101" pitchFamily="18" charset="-122"/>
              </a:rPr>
              <a:t>(</a:t>
            </a:r>
            <a:r>
              <a:rPr lang="zh-CN" altLang="en-US" sz="3200" b="1" spc="200" dirty="0" smtClean="0">
                <a:solidFill>
                  <a:schemeClr val="accent1">
                    <a:lumMod val="50000"/>
                  </a:schemeClr>
                </a:solidFill>
                <a:uFillTx/>
                <a:latin typeface="汉仪旗黑-85S" panose="00020600040101010101" pitchFamily="18" charset="-122"/>
                <a:ea typeface="汉仪旗黑-85S" panose="00020600040101010101" pitchFamily="18" charset="-122"/>
              </a:rPr>
              <a:t>二</a:t>
            </a:r>
            <a:r>
              <a:rPr lang="en-US" altLang="zh-CN" sz="3200" b="1" spc="200" dirty="0" smtClean="0">
                <a:solidFill>
                  <a:schemeClr val="accent1">
                    <a:lumMod val="50000"/>
                  </a:schemeClr>
                </a:solidFill>
                <a:uFillTx/>
                <a:latin typeface="汉仪旗黑-85S" panose="00020600040101010101" pitchFamily="18" charset="-122"/>
                <a:ea typeface="汉仪旗黑-85S" panose="00020600040101010101" pitchFamily="18" charset="-122"/>
              </a:rPr>
              <a:t>)</a:t>
            </a:r>
            <a:r>
              <a:rPr lang="zh-CN" altLang="en-US" sz="3200" b="1" spc="200" dirty="0" smtClean="0">
                <a:solidFill>
                  <a:schemeClr val="accent1">
                    <a:lumMod val="50000"/>
                  </a:schemeClr>
                </a:solidFill>
                <a:uFillTx/>
                <a:latin typeface="汉仪旗黑-85S" panose="00020600040101010101" pitchFamily="18" charset="-122"/>
                <a:ea typeface="汉仪旗黑-85S" panose="00020600040101010101" pitchFamily="18" charset="-122"/>
              </a:rPr>
              <a:t>精确</a:t>
            </a:r>
            <a:r>
              <a:rPr lang="zh-CN" altLang="en-US" sz="3200" b="1" spc="200" dirty="0">
                <a:solidFill>
                  <a:schemeClr val="accent1">
                    <a:lumMod val="50000"/>
                  </a:schemeClr>
                </a:solidFill>
                <a:uFillTx/>
                <a:latin typeface="汉仪旗黑-85S" panose="00020600040101010101" pitchFamily="18" charset="-122"/>
                <a:ea typeface="汉仪旗黑-85S" panose="00020600040101010101" pitchFamily="18" charset="-122"/>
              </a:rPr>
              <a:t>制导武器的特点</a:t>
            </a:r>
          </a:p>
        </p:txBody>
      </p:sp>
      <p:sp>
        <p:nvSpPr>
          <p:cNvPr id="2" name="矩形 1"/>
          <p:cNvSpPr/>
          <p:nvPr>
            <p:custDataLst>
              <p:tags r:id="rId5"/>
            </p:custDataLst>
          </p:nvPr>
        </p:nvSpPr>
        <p:spPr>
          <a:xfrm>
            <a:off x="624505" y="1524000"/>
            <a:ext cx="2455109" cy="4114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charset="-122"/>
              <a:ea typeface="微软雅黑" panose="020B0503020204020204" charset="-122"/>
            </a:endParaRPr>
          </a:p>
        </p:txBody>
      </p:sp>
      <p:sp>
        <p:nvSpPr>
          <p:cNvPr id="7" name="矩形 6"/>
          <p:cNvSpPr/>
          <p:nvPr>
            <p:custDataLst>
              <p:tags r:id="rId6"/>
            </p:custDataLst>
          </p:nvPr>
        </p:nvSpPr>
        <p:spPr>
          <a:xfrm>
            <a:off x="624505" y="1524000"/>
            <a:ext cx="2455109" cy="933097"/>
          </a:xfrm>
          <a:prstGeom prst="rect">
            <a:avLst/>
          </a:prstGeom>
          <a:solidFill>
            <a:schemeClr val="dk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charset="-122"/>
              <a:ea typeface="微软雅黑" panose="020B0503020204020204" charset="-122"/>
            </a:endParaRPr>
          </a:p>
        </p:txBody>
      </p:sp>
      <p:sp>
        <p:nvSpPr>
          <p:cNvPr id="9" name="TextBox 21"/>
          <p:cNvSpPr txBox="1"/>
          <p:nvPr>
            <p:custDataLst>
              <p:tags r:id="rId7"/>
            </p:custDataLst>
          </p:nvPr>
        </p:nvSpPr>
        <p:spPr>
          <a:xfrm>
            <a:off x="751850" y="2474865"/>
            <a:ext cx="2200416" cy="2922182"/>
          </a:xfrm>
          <a:prstGeom prst="rect">
            <a:avLst/>
          </a:prstGeom>
          <a:noFill/>
        </p:spPr>
        <p:txBody>
          <a:bodyPr wrap="square" rtlCol="0" anchor="ctr">
            <a:normAutofit/>
          </a:bodyPr>
          <a:lstStyle/>
          <a:p>
            <a:pPr marL="0" lvl="0" indent="0" algn="l">
              <a:lnSpc>
                <a:spcPct val="120000"/>
              </a:lnSpc>
              <a:spcBef>
                <a:spcPts val="0"/>
              </a:spcBef>
              <a:spcAft>
                <a:spcPts val="800"/>
              </a:spcAft>
              <a:buSzPct val="100000"/>
            </a:pPr>
            <a:r>
              <a:rPr lang="zh-CN" altLang="en-US" sz="1600" spc="90" dirty="0">
                <a:solidFill>
                  <a:schemeClr val="lt1"/>
                </a:solidFill>
                <a:uFillTx/>
                <a:latin typeface="微软雅黑" panose="020B0503020204020204" charset="-122"/>
                <a:ea typeface="微软雅黑" panose="020B0503020204020204" charset="-122"/>
                <a:cs typeface="微软雅黑" panose="020B0503020204020204" charset="-122"/>
              </a:rPr>
              <a:t>这是精确制导武器最基本的特征。目前，世界上现役的主要精确制导武器命中概率已超过 80%，红外成像导弹的最高命中精度已小于 1 米，这比普通弹药要高得多。</a:t>
            </a:r>
          </a:p>
        </p:txBody>
      </p:sp>
      <p:sp>
        <p:nvSpPr>
          <p:cNvPr id="11" name="Rectangle 29"/>
          <p:cNvSpPr/>
          <p:nvPr>
            <p:custDataLst>
              <p:tags r:id="rId8"/>
            </p:custDataLst>
          </p:nvPr>
        </p:nvSpPr>
        <p:spPr>
          <a:xfrm>
            <a:off x="751850" y="1715683"/>
            <a:ext cx="2200416" cy="54973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ts val="0"/>
              </a:spcBef>
              <a:spcAft>
                <a:spcPts val="0"/>
              </a:spcAft>
              <a:buSzPct val="100000"/>
            </a:pPr>
            <a:r>
              <a:rPr lang="zh-CN" altLang="en-US" sz="2000" b="1" spc="160">
                <a:solidFill>
                  <a:schemeClr val="lt1"/>
                </a:solidFill>
                <a:uFillTx/>
                <a:latin typeface="汉仪旗黑-85S" panose="00020600040101010101" pitchFamily="18" charset="-122"/>
                <a:ea typeface="汉仪旗黑-85S" panose="00020600040101010101" pitchFamily="18" charset="-122"/>
                <a:cs typeface="汉仪旗黑-85S" panose="00020600040101010101" pitchFamily="18" charset="-122"/>
              </a:rPr>
              <a:t>1.命中精度高</a:t>
            </a:r>
          </a:p>
        </p:txBody>
      </p:sp>
      <p:sp>
        <p:nvSpPr>
          <p:cNvPr id="4" name="矩形 3"/>
          <p:cNvSpPr/>
          <p:nvPr>
            <p:custDataLst>
              <p:tags r:id="rId9"/>
            </p:custDataLst>
          </p:nvPr>
        </p:nvSpPr>
        <p:spPr>
          <a:xfrm>
            <a:off x="3453797" y="1524000"/>
            <a:ext cx="2455109" cy="4114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charset="-122"/>
              <a:ea typeface="微软雅黑" panose="020B0503020204020204" charset="-122"/>
            </a:endParaRPr>
          </a:p>
        </p:txBody>
      </p:sp>
      <p:sp>
        <p:nvSpPr>
          <p:cNvPr id="8" name="矩形 7"/>
          <p:cNvSpPr/>
          <p:nvPr>
            <p:custDataLst>
              <p:tags r:id="rId10"/>
            </p:custDataLst>
          </p:nvPr>
        </p:nvSpPr>
        <p:spPr>
          <a:xfrm>
            <a:off x="3453797" y="1524000"/>
            <a:ext cx="2455109" cy="933097"/>
          </a:xfrm>
          <a:prstGeom prst="rect">
            <a:avLst/>
          </a:prstGeom>
          <a:solidFill>
            <a:schemeClr val="dk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charset="-122"/>
              <a:ea typeface="微软雅黑" panose="020B0503020204020204" charset="-122"/>
            </a:endParaRPr>
          </a:p>
        </p:txBody>
      </p:sp>
      <p:sp>
        <p:nvSpPr>
          <p:cNvPr id="10" name="TextBox 21"/>
          <p:cNvSpPr txBox="1"/>
          <p:nvPr>
            <p:custDataLst>
              <p:tags r:id="rId11"/>
            </p:custDataLst>
          </p:nvPr>
        </p:nvSpPr>
        <p:spPr>
          <a:xfrm>
            <a:off x="3581143" y="2474865"/>
            <a:ext cx="2200416" cy="2922182"/>
          </a:xfrm>
          <a:prstGeom prst="rect">
            <a:avLst/>
          </a:prstGeom>
          <a:noFill/>
        </p:spPr>
        <p:txBody>
          <a:bodyPr wrap="square" rtlCol="0" anchor="ctr">
            <a:normAutofit/>
          </a:bodyPr>
          <a:lstStyle/>
          <a:p>
            <a:pPr marL="0" lvl="0" indent="0" algn="l">
              <a:lnSpc>
                <a:spcPct val="120000"/>
              </a:lnSpc>
              <a:spcBef>
                <a:spcPts val="0"/>
              </a:spcBef>
              <a:spcAft>
                <a:spcPts val="800"/>
              </a:spcAft>
              <a:buSzPct val="100000"/>
            </a:pPr>
            <a:r>
              <a:rPr lang="zh-CN" altLang="en-US" sz="1600" spc="40" dirty="0">
                <a:solidFill>
                  <a:schemeClr val="lt1"/>
                </a:solidFill>
                <a:uFillTx/>
                <a:latin typeface="微软雅黑" panose="020B0503020204020204" charset="-122"/>
                <a:ea typeface="微软雅黑" panose="020B0503020204020204" charset="-122"/>
                <a:cs typeface="微软雅黑" panose="020B0503020204020204" charset="-122"/>
              </a:rPr>
              <a:t>精确制导武器由于精度高，其爆炸能量精确地释放到目标上，所以其作战效能大大提高。精确制导武器的作战效能之所以远远高于普通武器，根本原因是其精度的提高。</a:t>
            </a:r>
          </a:p>
        </p:txBody>
      </p:sp>
      <p:sp>
        <p:nvSpPr>
          <p:cNvPr id="14" name="Rectangle 29"/>
          <p:cNvSpPr/>
          <p:nvPr>
            <p:custDataLst>
              <p:tags r:id="rId12"/>
            </p:custDataLst>
          </p:nvPr>
        </p:nvSpPr>
        <p:spPr>
          <a:xfrm>
            <a:off x="3581143" y="1715683"/>
            <a:ext cx="2200416" cy="54973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ts val="0"/>
              </a:spcBef>
              <a:spcAft>
                <a:spcPts val="0"/>
              </a:spcAft>
              <a:buSzPct val="100000"/>
            </a:pPr>
            <a:r>
              <a:rPr lang="zh-CN" altLang="en-US" sz="2000" b="1" spc="160">
                <a:solidFill>
                  <a:schemeClr val="lt1"/>
                </a:solidFill>
                <a:uFillTx/>
                <a:latin typeface="汉仪旗黑-85S" panose="00020600040101010101" pitchFamily="18" charset="-122"/>
                <a:ea typeface="汉仪旗黑-85S" panose="00020600040101010101" pitchFamily="18" charset="-122"/>
                <a:cs typeface="汉仪旗黑-85S" panose="00020600040101010101" pitchFamily="18" charset="-122"/>
              </a:rPr>
              <a:t>2.作战效能高</a:t>
            </a:r>
          </a:p>
        </p:txBody>
      </p:sp>
      <p:sp>
        <p:nvSpPr>
          <p:cNvPr id="15" name="矩形 14"/>
          <p:cNvSpPr/>
          <p:nvPr>
            <p:custDataLst>
              <p:tags r:id="rId13"/>
            </p:custDataLst>
          </p:nvPr>
        </p:nvSpPr>
        <p:spPr>
          <a:xfrm>
            <a:off x="6283090" y="1524000"/>
            <a:ext cx="2455109" cy="4114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charset="-122"/>
              <a:ea typeface="微软雅黑" panose="020B0503020204020204" charset="-122"/>
            </a:endParaRPr>
          </a:p>
        </p:txBody>
      </p:sp>
      <p:sp>
        <p:nvSpPr>
          <p:cNvPr id="16" name="矩形 15"/>
          <p:cNvSpPr/>
          <p:nvPr>
            <p:custDataLst>
              <p:tags r:id="rId14"/>
            </p:custDataLst>
          </p:nvPr>
        </p:nvSpPr>
        <p:spPr>
          <a:xfrm>
            <a:off x="6283090" y="1524000"/>
            <a:ext cx="2455109" cy="933097"/>
          </a:xfrm>
          <a:prstGeom prst="rect">
            <a:avLst/>
          </a:prstGeom>
          <a:solidFill>
            <a:schemeClr val="dk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charset="-122"/>
              <a:ea typeface="微软雅黑" panose="020B0503020204020204" charset="-122"/>
            </a:endParaRPr>
          </a:p>
        </p:txBody>
      </p:sp>
      <p:sp>
        <p:nvSpPr>
          <p:cNvPr id="17" name="TextBox 21"/>
          <p:cNvSpPr txBox="1"/>
          <p:nvPr>
            <p:custDataLst>
              <p:tags r:id="rId15"/>
            </p:custDataLst>
          </p:nvPr>
        </p:nvSpPr>
        <p:spPr>
          <a:xfrm>
            <a:off x="6410437" y="2474865"/>
            <a:ext cx="2200416" cy="2922182"/>
          </a:xfrm>
          <a:prstGeom prst="rect">
            <a:avLst/>
          </a:prstGeom>
          <a:noFill/>
        </p:spPr>
        <p:txBody>
          <a:bodyPr wrap="square" rtlCol="0" anchor="ctr">
            <a:normAutofit/>
          </a:bodyPr>
          <a:lstStyle/>
          <a:p>
            <a:pPr marL="0" lvl="0" indent="0" algn="l">
              <a:lnSpc>
                <a:spcPct val="120000"/>
              </a:lnSpc>
              <a:spcBef>
                <a:spcPts val="0"/>
              </a:spcBef>
              <a:spcAft>
                <a:spcPts val="800"/>
              </a:spcAft>
              <a:buSzPct val="100000"/>
            </a:pPr>
            <a:r>
              <a:rPr lang="zh-CN" altLang="en-US" sz="1600" spc="100" dirty="0">
                <a:solidFill>
                  <a:schemeClr val="lt1"/>
                </a:solidFill>
                <a:uFillTx/>
                <a:latin typeface="微软雅黑" panose="020B0503020204020204" charset="-122"/>
                <a:ea typeface="微软雅黑" panose="020B0503020204020204" charset="-122"/>
              </a:rPr>
              <a:t>传统的弹药由于没有发动机等动力装置，射程都比较近。可是导弹出现后，由于自身有发动机，使武器的射程大大提高，空防能力大大增强。</a:t>
            </a:r>
          </a:p>
        </p:txBody>
      </p:sp>
      <p:sp>
        <p:nvSpPr>
          <p:cNvPr id="18" name="Rectangle 29"/>
          <p:cNvSpPr/>
          <p:nvPr>
            <p:custDataLst>
              <p:tags r:id="rId16"/>
            </p:custDataLst>
          </p:nvPr>
        </p:nvSpPr>
        <p:spPr>
          <a:xfrm>
            <a:off x="6410437" y="1715683"/>
            <a:ext cx="2200416" cy="54973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0"/>
              </a:spcAft>
              <a:buSzPct val="100000"/>
            </a:pPr>
            <a:r>
              <a:rPr lang="zh-CN" altLang="en-US" sz="2000" b="1" spc="180">
                <a:solidFill>
                  <a:schemeClr val="lt1"/>
                </a:solidFill>
                <a:uFillTx/>
                <a:latin typeface="汉仪旗黑-85S" panose="00020600040101010101" pitchFamily="18" charset="-122"/>
                <a:ea typeface="汉仪旗黑-85S" panose="00020600040101010101" pitchFamily="18" charset="-122"/>
                <a:cs typeface="汉仪旗黑-85S" panose="00020600040101010101" pitchFamily="18" charset="-122"/>
              </a:rPr>
              <a:t>3.射程远</a:t>
            </a:r>
          </a:p>
        </p:txBody>
      </p:sp>
      <p:sp>
        <p:nvSpPr>
          <p:cNvPr id="19" name="矩形 18"/>
          <p:cNvSpPr/>
          <p:nvPr>
            <p:custDataLst>
              <p:tags r:id="rId17"/>
            </p:custDataLst>
          </p:nvPr>
        </p:nvSpPr>
        <p:spPr>
          <a:xfrm>
            <a:off x="9112382" y="1524000"/>
            <a:ext cx="2455109" cy="4114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charset="-122"/>
              <a:ea typeface="微软雅黑" panose="020B0503020204020204" charset="-122"/>
            </a:endParaRPr>
          </a:p>
        </p:txBody>
      </p:sp>
      <p:sp>
        <p:nvSpPr>
          <p:cNvPr id="20" name="矩形 19"/>
          <p:cNvSpPr/>
          <p:nvPr>
            <p:custDataLst>
              <p:tags r:id="rId18"/>
            </p:custDataLst>
          </p:nvPr>
        </p:nvSpPr>
        <p:spPr>
          <a:xfrm>
            <a:off x="9112382" y="1524000"/>
            <a:ext cx="2455109" cy="933097"/>
          </a:xfrm>
          <a:prstGeom prst="rect">
            <a:avLst/>
          </a:prstGeom>
          <a:solidFill>
            <a:schemeClr val="dk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charset="-122"/>
              <a:ea typeface="微软雅黑" panose="020B0503020204020204" charset="-122"/>
            </a:endParaRPr>
          </a:p>
        </p:txBody>
      </p:sp>
      <p:sp>
        <p:nvSpPr>
          <p:cNvPr id="21" name="TextBox 21"/>
          <p:cNvSpPr txBox="1"/>
          <p:nvPr>
            <p:custDataLst>
              <p:tags r:id="rId19"/>
            </p:custDataLst>
          </p:nvPr>
        </p:nvSpPr>
        <p:spPr>
          <a:xfrm>
            <a:off x="9239727" y="2474865"/>
            <a:ext cx="2200416" cy="2922182"/>
          </a:xfrm>
          <a:prstGeom prst="rect">
            <a:avLst/>
          </a:prstGeom>
          <a:noFill/>
        </p:spPr>
        <p:txBody>
          <a:bodyPr wrap="square" rtlCol="0" anchor="ctr">
            <a:normAutofit/>
          </a:bodyPr>
          <a:lstStyle/>
          <a:p>
            <a:pPr marL="0" lvl="0" indent="0" algn="l">
              <a:lnSpc>
                <a:spcPct val="120000"/>
              </a:lnSpc>
              <a:spcBef>
                <a:spcPts val="0"/>
              </a:spcBef>
              <a:spcAft>
                <a:spcPts val="800"/>
              </a:spcAft>
              <a:buSzPct val="100000"/>
            </a:pPr>
            <a:r>
              <a:rPr lang="zh-CN" altLang="en-US" sz="1600" spc="90" dirty="0">
                <a:solidFill>
                  <a:schemeClr val="lt1"/>
                </a:solidFill>
                <a:uFillTx/>
                <a:latin typeface="微软雅黑" panose="020B0503020204020204" charset="-122"/>
                <a:ea typeface="微软雅黑" panose="020B0503020204020204" charset="-122"/>
              </a:rPr>
              <a:t>虽然精确制导武器很昂贵，但它有很高的作战效费比。一枚防空导弹可能价值上百万美元，比普通炮弹贵得多，可是只用一枚就可以打下价值几千万美元的飞机。</a:t>
            </a:r>
          </a:p>
        </p:txBody>
      </p:sp>
      <p:sp>
        <p:nvSpPr>
          <p:cNvPr id="22" name="Rectangle 29"/>
          <p:cNvSpPr/>
          <p:nvPr>
            <p:custDataLst>
              <p:tags r:id="rId20"/>
            </p:custDataLst>
          </p:nvPr>
        </p:nvSpPr>
        <p:spPr>
          <a:xfrm>
            <a:off x="9239727" y="1715683"/>
            <a:ext cx="2200416" cy="54973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ts val="0"/>
              </a:spcBef>
              <a:spcAft>
                <a:spcPts val="0"/>
              </a:spcAft>
              <a:buSzPct val="100000"/>
            </a:pPr>
            <a:r>
              <a:rPr lang="zh-CN" altLang="en-US" sz="2000" b="1" spc="120">
                <a:solidFill>
                  <a:schemeClr val="lt1"/>
                </a:solidFill>
                <a:uFillTx/>
                <a:latin typeface="汉仪旗黑-85S" panose="00020600040101010101" pitchFamily="18" charset="-122"/>
                <a:ea typeface="汉仪旗黑-85S" panose="00020600040101010101" pitchFamily="18" charset="-122"/>
                <a:cs typeface="汉仪旗黑-85S" panose="00020600040101010101" pitchFamily="18" charset="-122"/>
              </a:rPr>
              <a:t>4.作战效费比高</a:t>
            </a:r>
          </a:p>
        </p:txBody>
      </p:sp>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1"/>
          <p:cNvPicPr>
            <a:picLocks noChangeAspect="1"/>
          </p:cNvPicPr>
          <p:nvPr>
            <p:custDataLst>
              <p:tags r:id="rId2"/>
            </p:custDataLst>
          </p:nvPr>
        </p:nvPicPr>
        <p:blipFill>
          <a:blip r:embed="rId12">
            <a:extLst>
              <a:ext uri="{96DAC541-7B7A-43D3-8B79-37D633B846F1}">
                <asvg:svgBlip xmlns:asvg="http://schemas.microsoft.com/office/drawing/2016/SVG/main" xmlns="" r:embed="rId13"/>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14">
            <a:extLst>
              <a:ext uri="{96DAC541-7B7A-43D3-8B79-37D633B846F1}">
                <asvg:svgBlip xmlns:asvg="http://schemas.microsoft.com/office/drawing/2016/SVG/main" xmlns="" r:embed="rId15"/>
              </a:ext>
            </a:extLst>
          </a:blip>
          <a:stretch>
            <a:fillRect/>
          </a:stretch>
        </p:blipFill>
        <p:spPr>
          <a:xfrm>
            <a:off x="11471910" y="6137910"/>
            <a:ext cx="720090" cy="720090"/>
          </a:xfrm>
          <a:prstGeom prst="rect">
            <a:avLst/>
          </a:prstGeom>
        </p:spPr>
      </p:pic>
      <p:sp>
        <p:nvSpPr>
          <p:cNvPr id="6" name="文本框 5"/>
          <p:cNvSpPr txBox="1"/>
          <p:nvPr>
            <p:custDataLst>
              <p:tags r:id="rId4"/>
            </p:custDataLst>
          </p:nvPr>
        </p:nvSpPr>
        <p:spPr>
          <a:xfrm>
            <a:off x="2438400" y="838200"/>
            <a:ext cx="2569210" cy="583565"/>
          </a:xfrm>
          <a:prstGeom prst="rect">
            <a:avLst/>
          </a:prstGeom>
          <a:noFill/>
        </p:spPr>
        <p:txBody>
          <a:bodyPr wrap="square" rtlCol="0">
            <a:spAutoFit/>
          </a:bodyPr>
          <a:lstStyle/>
          <a:p>
            <a:r>
              <a:rPr lang="en-US" altLang="zh-CN" sz="3200" dirty="0" smtClean="0">
                <a:ln w="6600">
                  <a:solidFill>
                    <a:schemeClr val="accent2"/>
                  </a:solidFill>
                  <a:prstDash val="solid"/>
                </a:ln>
                <a:solidFill>
                  <a:schemeClr val="accent1">
                    <a:lumMod val="50000"/>
                  </a:schemeClr>
                </a:solidFill>
                <a:effectLst>
                  <a:outerShdw dist="38100" dir="2700000" algn="tl" rotWithShape="0">
                    <a:schemeClr val="accent2"/>
                  </a:outerShdw>
                </a:effectLst>
                <a:latin typeface="微软雅黑" panose="020B0503020204020204" charset="-122"/>
                <a:ea typeface="微软雅黑" panose="020B0503020204020204" charset="-122"/>
              </a:rPr>
              <a:t>1.</a:t>
            </a:r>
            <a:r>
              <a:rPr lang="zh-CN" altLang="en-US" sz="3200" dirty="0" smtClean="0">
                <a:ln w="6600">
                  <a:solidFill>
                    <a:schemeClr val="accent2"/>
                  </a:solidFill>
                  <a:prstDash val="solid"/>
                </a:ln>
                <a:solidFill>
                  <a:schemeClr val="accent1">
                    <a:lumMod val="50000"/>
                  </a:schemeClr>
                </a:solidFill>
                <a:effectLst>
                  <a:outerShdw dist="38100" dir="2700000" algn="tl" rotWithShape="0">
                    <a:schemeClr val="accent2"/>
                  </a:outerShdw>
                </a:effectLst>
                <a:latin typeface="微软雅黑" panose="020B0503020204020204" charset="-122"/>
                <a:ea typeface="微软雅黑" panose="020B0503020204020204" charset="-122"/>
              </a:rPr>
              <a:t>导弹</a:t>
            </a:r>
            <a:endParaRPr lang="zh-CN" altLang="en-US" sz="3200" dirty="0">
              <a:ln w="6600">
                <a:solidFill>
                  <a:schemeClr val="accent2"/>
                </a:solidFill>
                <a:prstDash val="solid"/>
              </a:ln>
              <a:solidFill>
                <a:schemeClr val="accent1">
                  <a:lumMod val="50000"/>
                </a:schemeClr>
              </a:solidFill>
              <a:effectLst>
                <a:outerShdw dist="38100" dir="2700000" algn="tl" rotWithShape="0">
                  <a:schemeClr val="accent2"/>
                </a:outerShdw>
              </a:effectLst>
              <a:latin typeface="微软雅黑" panose="020B0503020204020204" charset="-122"/>
              <a:ea typeface="微软雅黑" panose="020B0503020204020204" charset="-122"/>
            </a:endParaRPr>
          </a:p>
        </p:txBody>
      </p:sp>
      <p:sp>
        <p:nvSpPr>
          <p:cNvPr id="7" name="文本框 6"/>
          <p:cNvSpPr txBox="1"/>
          <p:nvPr>
            <p:custDataLst>
              <p:tags r:id="rId5"/>
            </p:custDataLst>
          </p:nvPr>
        </p:nvSpPr>
        <p:spPr>
          <a:xfrm>
            <a:off x="1752600" y="1524000"/>
            <a:ext cx="9982200" cy="5078313"/>
          </a:xfrm>
          <a:prstGeom prst="rect">
            <a:avLst/>
          </a:prstGeom>
          <a:noFill/>
        </p:spPr>
        <p:txBody>
          <a:bodyPr wrap="square" rtlCol="0">
            <a:spAutoFit/>
          </a:bodyPr>
          <a:lstStyle/>
          <a:p>
            <a:r>
              <a:rPr lang="zh-CN" altLang="en-US" dirty="0">
                <a:solidFill>
                  <a:schemeClr val="dk1"/>
                </a:solidFill>
                <a:latin typeface="微软雅黑" panose="020B0503020204020204" charset="-122"/>
                <a:ea typeface="微软雅黑" panose="020B0503020204020204" charset="-122"/>
                <a:cs typeface="微软雅黑" panose="020B0503020204020204" charset="-122"/>
              </a:rPr>
              <a:t>（1</a:t>
            </a:r>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）按</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导弹发射点和目标位置分类</a:t>
            </a:r>
          </a:p>
          <a:p>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        可</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分为面对面、面对空、空对面、空对空等类型。面对面导弹包括地地导弹、</a:t>
            </a:r>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岸舰</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导弹、舰舰导弹、舰潜导弹、舰地导弹、潜地导弹、潜舰导弹、潜潜导弹。面对</a:t>
            </a:r>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空导弹</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包括地空导弹、舰空导弹、潜空导弹。空对面导弹包括空地导弹、空舰导弹、</a:t>
            </a:r>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空潜</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导弹。空对空导弹即空空导弹。</a:t>
            </a:r>
          </a:p>
          <a:p>
            <a:r>
              <a:rPr lang="zh-CN" altLang="en-US" dirty="0">
                <a:solidFill>
                  <a:schemeClr val="dk1"/>
                </a:solidFill>
                <a:latin typeface="微软雅黑" panose="020B0503020204020204" charset="-122"/>
                <a:ea typeface="微软雅黑" panose="020B0503020204020204" charset="-122"/>
                <a:cs typeface="微软雅黑" panose="020B0503020204020204" charset="-122"/>
              </a:rPr>
              <a:t>（2</a:t>
            </a:r>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）按</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作战使命分类</a:t>
            </a:r>
          </a:p>
          <a:p>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      导弹</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按作战使命可分为战略导弹、战役导弹和战术导弹三类。战略导弹是用于遂 行战略任务，打击战略目标的导弹。战役导弹是用于遂行战役任务，打击战役目标</a:t>
            </a:r>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的导弹</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。战术导弹是用于直接支援战场作战，打击战术纵深内目标的导弹。</a:t>
            </a:r>
          </a:p>
          <a:p>
            <a:r>
              <a:rPr lang="zh-CN" altLang="en-US" dirty="0">
                <a:solidFill>
                  <a:schemeClr val="dk1"/>
                </a:solidFill>
                <a:latin typeface="微软雅黑" panose="020B0503020204020204" charset="-122"/>
                <a:ea typeface="微软雅黑" panose="020B0503020204020204" charset="-122"/>
                <a:cs typeface="微软雅黑" panose="020B0503020204020204" charset="-122"/>
              </a:rPr>
              <a:t>（</a:t>
            </a:r>
            <a:r>
              <a:rPr lang="en-US" altLang="zh-CN" dirty="0">
                <a:solidFill>
                  <a:schemeClr val="dk1"/>
                </a:solidFill>
                <a:latin typeface="微软雅黑" panose="020B0503020204020204" charset="-122"/>
                <a:ea typeface="微软雅黑" panose="020B0503020204020204" charset="-122"/>
                <a:cs typeface="微软雅黑" panose="020B0503020204020204" charset="-122"/>
              </a:rPr>
              <a:t>3</a:t>
            </a:r>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）按</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射程分类</a:t>
            </a:r>
          </a:p>
          <a:p>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      近程导弹</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，射程1000千米以内；</a:t>
            </a:r>
          </a:p>
          <a:p>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      中程导弹</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，射程为1000~3000千米；</a:t>
            </a:r>
          </a:p>
          <a:p>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      远程导弹</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，射程为3000~8000千米；</a:t>
            </a:r>
          </a:p>
          <a:p>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      洲际导弹</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，射程8000千米以上。</a:t>
            </a:r>
          </a:p>
          <a:p>
            <a:r>
              <a:rPr lang="zh-CN" altLang="en-US" dirty="0">
                <a:solidFill>
                  <a:schemeClr val="dk1"/>
                </a:solidFill>
                <a:latin typeface="微软雅黑" panose="020B0503020204020204" charset="-122"/>
                <a:ea typeface="微软雅黑" panose="020B0503020204020204" charset="-122"/>
                <a:cs typeface="微软雅黑" panose="020B0503020204020204" charset="-122"/>
              </a:rPr>
              <a:t>（4</a:t>
            </a:r>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）按</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攻击目标分类</a:t>
            </a:r>
          </a:p>
          <a:p>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      可</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分为反坦克导弹、反舰导弹、反雷达（反辐射）导弹、反飞机导弹、反卫星导弹、 反导弹导弹（如爱国者导弹）等。</a:t>
            </a:r>
          </a:p>
          <a:p>
            <a:r>
              <a:rPr lang="zh-CN" altLang="en-US" dirty="0">
                <a:solidFill>
                  <a:schemeClr val="dk1"/>
                </a:solidFill>
                <a:latin typeface="微软雅黑" panose="020B0503020204020204" charset="-122"/>
                <a:ea typeface="微软雅黑" panose="020B0503020204020204" charset="-122"/>
                <a:cs typeface="微软雅黑" panose="020B0503020204020204" charset="-122"/>
              </a:rPr>
              <a:t>（5</a:t>
            </a:r>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）按</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导弹的弹道特征</a:t>
            </a:r>
          </a:p>
          <a:p>
            <a:r>
              <a:rPr lang="zh-CN" altLang="en-US" dirty="0" smtClean="0">
                <a:solidFill>
                  <a:schemeClr val="dk1"/>
                </a:solidFill>
                <a:latin typeface="微软雅黑" panose="020B0503020204020204" charset="-122"/>
                <a:ea typeface="微软雅黑" panose="020B0503020204020204" charset="-122"/>
                <a:cs typeface="微软雅黑" panose="020B0503020204020204" charset="-122"/>
              </a:rPr>
              <a:t>      可</a:t>
            </a:r>
            <a:r>
              <a:rPr lang="zh-CN" altLang="en-US" dirty="0">
                <a:solidFill>
                  <a:schemeClr val="dk1"/>
                </a:solidFill>
                <a:latin typeface="微软雅黑" panose="020B0503020204020204" charset="-122"/>
                <a:ea typeface="微软雅黑" panose="020B0503020204020204" charset="-122"/>
                <a:cs typeface="微软雅黑" panose="020B0503020204020204" charset="-122"/>
              </a:rPr>
              <a:t>分为弹道式导弹和飞航式导弹。</a:t>
            </a:r>
          </a:p>
        </p:txBody>
      </p:sp>
      <p:sp>
        <p:nvSpPr>
          <p:cNvPr id="8" name="六角星 7"/>
          <p:cNvSpPr/>
          <p:nvPr>
            <p:custDataLst>
              <p:tags r:id="rId6"/>
            </p:custDataLst>
          </p:nvPr>
        </p:nvSpPr>
        <p:spPr>
          <a:xfrm>
            <a:off x="1371600" y="1676400"/>
            <a:ext cx="228600" cy="304800"/>
          </a:xfrm>
          <a:prstGeom prst="star6">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9" name="六角星 8"/>
          <p:cNvSpPr/>
          <p:nvPr>
            <p:custDataLst>
              <p:tags r:id="rId7"/>
            </p:custDataLst>
          </p:nvPr>
        </p:nvSpPr>
        <p:spPr>
          <a:xfrm>
            <a:off x="1371600" y="2819400"/>
            <a:ext cx="228600" cy="304800"/>
          </a:xfrm>
          <a:prstGeom prst="star6">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0" name="六角星 9"/>
          <p:cNvSpPr/>
          <p:nvPr>
            <p:custDataLst>
              <p:tags r:id="rId8"/>
            </p:custDataLst>
          </p:nvPr>
        </p:nvSpPr>
        <p:spPr>
          <a:xfrm>
            <a:off x="1371600" y="3810000"/>
            <a:ext cx="228600" cy="304800"/>
          </a:xfrm>
          <a:prstGeom prst="star6">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1" name="六角星 10"/>
          <p:cNvSpPr/>
          <p:nvPr>
            <p:custDataLst>
              <p:tags r:id="rId9"/>
            </p:custDataLst>
          </p:nvPr>
        </p:nvSpPr>
        <p:spPr>
          <a:xfrm>
            <a:off x="1371600" y="5029200"/>
            <a:ext cx="228600" cy="304800"/>
          </a:xfrm>
          <a:prstGeom prst="star6">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2" name="六角星 11"/>
          <p:cNvSpPr/>
          <p:nvPr>
            <p:custDataLst>
              <p:tags r:id="rId10"/>
            </p:custDataLst>
          </p:nvPr>
        </p:nvSpPr>
        <p:spPr>
          <a:xfrm>
            <a:off x="1371600" y="5791200"/>
            <a:ext cx="228600" cy="304800"/>
          </a:xfrm>
          <a:prstGeom prst="star6">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3" name="TextBox 2"/>
          <p:cNvSpPr txBox="1"/>
          <p:nvPr/>
        </p:nvSpPr>
        <p:spPr>
          <a:xfrm>
            <a:off x="1371600" y="175379"/>
            <a:ext cx="5109091" cy="584775"/>
          </a:xfrm>
          <a:prstGeom prst="rect">
            <a:avLst/>
          </a:prstGeom>
          <a:noFill/>
        </p:spPr>
        <p:txBody>
          <a:bodyPr wrap="none" rtlCol="0">
            <a:spAutoFit/>
          </a:bodyPr>
          <a:lstStyle/>
          <a:p>
            <a:r>
              <a:rPr lang="zh-CN" altLang="en-US" sz="3200" b="1" dirty="0">
                <a:solidFill>
                  <a:schemeClr val="accent1">
                    <a:lumMod val="50000"/>
                  </a:schemeClr>
                </a:solidFill>
              </a:rPr>
              <a:t>（三）精确制导武器的分类</a:t>
            </a:r>
            <a:endParaRPr lang="zh-CN" altLang="en-US" sz="3200" b="1" dirty="0"/>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11"/>
          <p:cNvPicPr>
            <a:picLocks noChangeAspect="1"/>
          </p:cNvPicPr>
          <p:nvPr>
            <p:custDataLst>
              <p:tags r:id="rId2"/>
            </p:custDataLst>
          </p:nvPr>
        </p:nvPicPr>
        <p:blipFill>
          <a:blip r:embed="rId17">
            <a:extLst>
              <a:ext uri="{96DAC541-7B7A-43D3-8B79-37D633B846F1}">
                <asvg:svgBlip xmlns:asvg="http://schemas.microsoft.com/office/drawing/2016/SVG/main" xmlns="" r:embed="rId18"/>
              </a:ext>
            </a:extLst>
          </a:blip>
          <a:stretch>
            <a:fillRect/>
          </a:stretch>
        </p:blipFill>
        <p:spPr>
          <a:xfrm>
            <a:off x="0" y="0"/>
            <a:ext cx="720090" cy="720090"/>
          </a:xfrm>
          <a:prstGeom prst="rect">
            <a:avLst/>
          </a:prstGeom>
        </p:spPr>
      </p:pic>
      <p:pic>
        <p:nvPicPr>
          <p:cNvPr id="15" name="图形 12"/>
          <p:cNvPicPr>
            <a:picLocks noChangeAspect="1"/>
          </p:cNvPicPr>
          <p:nvPr>
            <p:custDataLst>
              <p:tags r:id="rId3"/>
            </p:custDataLst>
          </p:nvPr>
        </p:nvPicPr>
        <p:blipFill>
          <a:blip r:embed="rId19">
            <a:extLst>
              <a:ext uri="{96DAC541-7B7A-43D3-8B79-37D633B846F1}">
                <asvg:svgBlip xmlns:asvg="http://schemas.microsoft.com/office/drawing/2016/SVG/main" xmlns="" r:embed="rId20"/>
              </a:ext>
            </a:extLst>
          </a:blip>
          <a:stretch>
            <a:fillRect/>
          </a:stretch>
        </p:blipFill>
        <p:spPr>
          <a:xfrm>
            <a:off x="11471910" y="6137910"/>
            <a:ext cx="720090" cy="720090"/>
          </a:xfrm>
          <a:prstGeom prst="rect">
            <a:avLst/>
          </a:prstGeom>
        </p:spPr>
      </p:pic>
      <p:sp>
        <p:nvSpPr>
          <p:cNvPr id="5" name="矩形 11"/>
          <p:cNvSpPr/>
          <p:nvPr>
            <p:custDataLst>
              <p:tags r:id="rId4"/>
            </p:custDataLst>
          </p:nvPr>
        </p:nvSpPr>
        <p:spPr>
          <a:xfrm>
            <a:off x="449580" y="617220"/>
            <a:ext cx="11412220" cy="5821680"/>
          </a:xfrm>
          <a:prstGeom prst="rect">
            <a:avLst/>
          </a:prstGeom>
          <a:noFill/>
          <a:ln w="1270">
            <a:solidFill>
              <a:schemeClr val="accent1"/>
            </a:solidFill>
          </a:ln>
          <a:extLst>
            <a:ext uri="{909E8E84-426E-40DD-AFC4-6F175D3DCCD1}">
              <a14:hiddenFill xmlns:a14="http://schemas.microsoft.com/office/drawing/2010/main">
                <a:solidFill>
                  <a:schemeClr val="bg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endParaRPr>
          </a:p>
        </p:txBody>
      </p:sp>
      <p:sp>
        <p:nvSpPr>
          <p:cNvPr id="8" name="矩形 7"/>
          <p:cNvSpPr/>
          <p:nvPr>
            <p:custDataLst>
              <p:tags r:id="rId5"/>
            </p:custDataLst>
          </p:nvPr>
        </p:nvSpPr>
        <p:spPr>
          <a:xfrm>
            <a:off x="351155" y="518160"/>
            <a:ext cx="11412220" cy="5821680"/>
          </a:xfrm>
          <a:prstGeom prst="rect">
            <a:avLst/>
          </a:prstGeom>
          <a:noFill/>
          <a:ln w="127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endParaRPr>
          </a:p>
        </p:txBody>
      </p:sp>
      <p:sp>
        <p:nvSpPr>
          <p:cNvPr id="10" name="矩形 9"/>
          <p:cNvSpPr/>
          <p:nvPr>
            <p:custDataLst>
              <p:tags r:id="rId6"/>
            </p:custDataLst>
          </p:nvPr>
        </p:nvSpPr>
        <p:spPr>
          <a:xfrm>
            <a:off x="252095" y="419100"/>
            <a:ext cx="11412220" cy="5821680"/>
          </a:xfrm>
          <a:prstGeom prst="rect">
            <a:avLst/>
          </a:prstGeom>
          <a:noFill/>
          <a:ln w="127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endParaRPr>
          </a:p>
        </p:txBody>
      </p:sp>
      <p:grpSp>
        <p:nvGrpSpPr>
          <p:cNvPr id="30" name="组合 29"/>
          <p:cNvGrpSpPr>
            <a:grpSpLocks noChangeAspect="1"/>
          </p:cNvGrpSpPr>
          <p:nvPr>
            <p:custDataLst>
              <p:tags r:id="rId7"/>
            </p:custDataLst>
          </p:nvPr>
        </p:nvGrpSpPr>
        <p:grpSpPr>
          <a:xfrm rot="10800000">
            <a:off x="671830" y="822325"/>
            <a:ext cx="637540" cy="556260"/>
            <a:chOff x="3213087" y="1347855"/>
            <a:chExt cx="723913" cy="631688"/>
          </a:xfrm>
          <a:solidFill>
            <a:schemeClr val="accent1">
              <a:alpha val="20000"/>
            </a:schemeClr>
          </a:solidFill>
        </p:grpSpPr>
        <p:sp>
          <p:nvSpPr>
            <p:cNvPr id="31" name="任意多边形: 形状 17"/>
            <p:cNvSpPr>
              <a:spLocks noChangeAspect="1"/>
            </p:cNvSpPr>
            <p:nvPr>
              <p:custDataLst>
                <p:tags r:id="rId14"/>
              </p:custDataLst>
            </p:nvPr>
          </p:nvSpPr>
          <p:spPr>
            <a:xfrm>
              <a:off x="3213087"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sp>
          <p:nvSpPr>
            <p:cNvPr id="32" name="任意多边形: 形状 18"/>
            <p:cNvSpPr>
              <a:spLocks noChangeAspect="1"/>
            </p:cNvSpPr>
            <p:nvPr>
              <p:custDataLst>
                <p:tags r:id="rId15"/>
              </p:custDataLst>
            </p:nvPr>
          </p:nvSpPr>
          <p:spPr>
            <a:xfrm>
              <a:off x="3625705"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grpSp>
      <p:grpSp>
        <p:nvGrpSpPr>
          <p:cNvPr id="33" name="组合 32"/>
          <p:cNvGrpSpPr>
            <a:grpSpLocks noChangeAspect="1"/>
          </p:cNvGrpSpPr>
          <p:nvPr>
            <p:custDataLst>
              <p:tags r:id="rId8"/>
            </p:custDataLst>
          </p:nvPr>
        </p:nvGrpSpPr>
        <p:grpSpPr>
          <a:xfrm>
            <a:off x="10511790" y="5229860"/>
            <a:ext cx="923290" cy="805180"/>
            <a:chOff x="3213087" y="1347855"/>
            <a:chExt cx="723913" cy="631688"/>
          </a:xfrm>
          <a:solidFill>
            <a:schemeClr val="accent1">
              <a:alpha val="20000"/>
            </a:schemeClr>
          </a:solidFill>
        </p:grpSpPr>
        <p:sp>
          <p:nvSpPr>
            <p:cNvPr id="34" name="任意多边形: 形状 21"/>
            <p:cNvSpPr>
              <a:spLocks noChangeAspect="1"/>
            </p:cNvSpPr>
            <p:nvPr>
              <p:custDataLst>
                <p:tags r:id="rId12"/>
              </p:custDataLst>
            </p:nvPr>
          </p:nvSpPr>
          <p:spPr>
            <a:xfrm>
              <a:off x="3213087"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sp>
          <p:nvSpPr>
            <p:cNvPr id="35" name="任意多边形: 形状 22"/>
            <p:cNvSpPr>
              <a:spLocks noChangeAspect="1"/>
            </p:cNvSpPr>
            <p:nvPr>
              <p:custDataLst>
                <p:tags r:id="rId13"/>
              </p:custDataLst>
            </p:nvPr>
          </p:nvSpPr>
          <p:spPr>
            <a:xfrm>
              <a:off x="3625705"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grpSp>
      <p:cxnSp>
        <p:nvCxnSpPr>
          <p:cNvPr id="36" name="直接连接符 35"/>
          <p:cNvCxnSpPr/>
          <p:nvPr>
            <p:custDataLst>
              <p:tags r:id="rId9"/>
            </p:custDataLst>
          </p:nvPr>
        </p:nvCxnSpPr>
        <p:spPr>
          <a:xfrm>
            <a:off x="2247932" y="2672366"/>
            <a:ext cx="754380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10"/>
            </p:custDataLst>
          </p:nvPr>
        </p:nvSpPr>
        <p:spPr>
          <a:xfrm>
            <a:off x="1981200" y="1691307"/>
            <a:ext cx="8077264" cy="676274"/>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en-US" altLang="zh-CN" sz="3600" b="1" spc="200" dirty="0" smtClean="0">
                <a:solidFill>
                  <a:schemeClr val="accent1">
                    <a:lumMod val="50000"/>
                  </a:schemeClr>
                </a:solidFill>
                <a:uFillTx/>
                <a:latin typeface="汉仪旗黑-85S" panose="00020600040101010101" pitchFamily="18" charset="-122"/>
                <a:ea typeface="汉仪旗黑-85S" panose="00020600040101010101" pitchFamily="18" charset="-122"/>
              </a:rPr>
              <a:t>2.</a:t>
            </a:r>
            <a:r>
              <a:rPr lang="zh-CN" altLang="en-US" sz="3600" b="1" spc="200" dirty="0" smtClean="0">
                <a:solidFill>
                  <a:schemeClr val="accent1">
                    <a:lumMod val="50000"/>
                  </a:schemeClr>
                </a:solidFill>
                <a:uFillTx/>
                <a:latin typeface="汉仪旗黑-85S" panose="00020600040101010101" pitchFamily="18" charset="-122"/>
                <a:ea typeface="汉仪旗黑-85S" panose="00020600040101010101" pitchFamily="18" charset="-122"/>
              </a:rPr>
              <a:t>精确</a:t>
            </a:r>
            <a:r>
              <a:rPr lang="zh-CN" altLang="en-US" sz="3600" b="1" spc="200" dirty="0">
                <a:solidFill>
                  <a:schemeClr val="accent1">
                    <a:lumMod val="50000"/>
                  </a:schemeClr>
                </a:solidFill>
                <a:uFillTx/>
                <a:latin typeface="汉仪旗黑-85S" panose="00020600040101010101" pitchFamily="18" charset="-122"/>
                <a:ea typeface="汉仪旗黑-85S" panose="00020600040101010101" pitchFamily="18" charset="-122"/>
              </a:rPr>
              <a:t>制导弹药</a:t>
            </a:r>
          </a:p>
        </p:txBody>
      </p:sp>
      <p:sp>
        <p:nvSpPr>
          <p:cNvPr id="14" name="Title 6"/>
          <p:cNvSpPr txBox="1"/>
          <p:nvPr>
            <p:custDataLst>
              <p:tags r:id="rId11"/>
            </p:custDataLst>
          </p:nvPr>
        </p:nvSpPr>
        <p:spPr>
          <a:xfrm>
            <a:off x="1447799" y="2367580"/>
            <a:ext cx="9262505" cy="3042619"/>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2000" spc="8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精确</a:t>
            </a:r>
            <a:r>
              <a:rPr lang="zh-CN" altLang="en-US" sz="2000" spc="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制导弹药可分为末制导弹药和末敏弹药两类。末制导弹药有寻的器和</a:t>
            </a:r>
            <a:r>
              <a:rPr lang="zh-CN" altLang="en-US" sz="2000" spc="8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控制系统</a:t>
            </a:r>
            <a:r>
              <a:rPr lang="zh-CN" altLang="en-US" sz="2000" spc="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，在其弹道末段能根据目标和弹药本身的位置自行修正或改变弹道，直至命中目标。末制导弹药主要有制导炮弹、制导炸（航）弹、制导地雷等。</a:t>
            </a:r>
          </a:p>
          <a:p>
            <a:pPr marL="0" lvl="0" indent="-285750" algn="l" fontAlgn="ctr">
              <a:lnSpc>
                <a:spcPct val="120000"/>
              </a:lnSpc>
              <a:spcBef>
                <a:spcPts val="0"/>
              </a:spcBef>
              <a:spcAft>
                <a:spcPts val="800"/>
              </a:spcAft>
              <a:buSzPct val="100000"/>
              <a:buFont typeface="Wingdings" panose="05000000000000000000" charset="0"/>
              <a:buNone/>
            </a:pPr>
            <a:r>
              <a:rPr lang="zh-CN" altLang="en-US" sz="2000" spc="8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末</a:t>
            </a:r>
            <a:r>
              <a:rPr lang="zh-CN" altLang="en-US" sz="2000" spc="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敏弹药不能自动跟踪目标，也不能改变飞行弹道，只能在被撒布的范围内利用其自身的探测器（寻的器）探测和攻击目标。末敏弹药主要是一些反装甲子弹药。末敏弹药探测范围一般仅为末制导弹药探测范围的1/10左右。</a:t>
            </a:r>
          </a:p>
        </p:txBody>
      </p:sp>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2"/>
            </p:custDataLst>
          </p:nvPr>
        </p:nvSpPr>
        <p:spPr>
          <a:xfrm>
            <a:off x="0" y="1066800"/>
            <a:ext cx="12192000" cy="472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17" name="图形 11"/>
          <p:cNvPicPr>
            <a:picLocks noChangeAspect="1"/>
          </p:cNvPicPr>
          <p:nvPr>
            <p:custDataLst>
              <p:tags r:id="rId3"/>
            </p:custDataLst>
          </p:nvPr>
        </p:nvPicPr>
        <p:blipFill>
          <a:blip r:embed="rId7">
            <a:extLst>
              <a:ext uri="{96DAC541-7B7A-43D3-8B79-37D633B846F1}">
                <asvg:svgBlip xmlns:asvg="http://schemas.microsoft.com/office/drawing/2016/SVG/main" xmlns="" r:embed="rId8"/>
              </a:ext>
            </a:extLst>
          </a:blip>
          <a:stretch>
            <a:fillRect/>
          </a:stretch>
        </p:blipFill>
        <p:spPr>
          <a:xfrm>
            <a:off x="10436061" y="-10801"/>
            <a:ext cx="1753527" cy="1753527"/>
          </a:xfrm>
          <a:prstGeom prst="rect">
            <a:avLst/>
          </a:prstGeom>
        </p:spPr>
      </p:pic>
      <p:pic>
        <p:nvPicPr>
          <p:cNvPr id="16" name="图形 12"/>
          <p:cNvPicPr>
            <a:picLocks noChangeAspect="1"/>
          </p:cNvPicPr>
          <p:nvPr>
            <p:custDataLst>
              <p:tags r:id="rId4"/>
            </p:custDataLst>
          </p:nvPr>
        </p:nvPicPr>
        <p:blipFill>
          <a:blip r:embed="rId9">
            <a:extLst>
              <a:ext uri="{96DAC541-7B7A-43D3-8B79-37D633B846F1}">
                <asvg:svgBlip xmlns:asvg="http://schemas.microsoft.com/office/drawing/2016/SVG/main" xmlns="" r:embed="rId10"/>
              </a:ext>
            </a:extLst>
          </a:blip>
          <a:stretch>
            <a:fillRect/>
          </a:stretch>
        </p:blipFill>
        <p:spPr>
          <a:xfrm>
            <a:off x="0" y="5104461"/>
            <a:ext cx="1753527" cy="1753527"/>
          </a:xfrm>
          <a:prstGeom prst="rect">
            <a:avLst/>
          </a:prstGeom>
        </p:spPr>
      </p:pic>
      <p:sp>
        <p:nvSpPr>
          <p:cNvPr id="15" name="Title 6"/>
          <p:cNvSpPr txBox="1"/>
          <p:nvPr>
            <p:custDataLst>
              <p:tags r:id="rId5"/>
            </p:custDataLst>
          </p:nvPr>
        </p:nvSpPr>
        <p:spPr>
          <a:xfrm>
            <a:off x="1416024" y="990600"/>
            <a:ext cx="9359951" cy="511048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gn="l" fontAlgn="ctr">
              <a:lnSpc>
                <a:spcPct val="120000"/>
              </a:lnSpc>
              <a:spcBef>
                <a:spcPts val="0"/>
              </a:spcBef>
              <a:spcAft>
                <a:spcPts val="800"/>
              </a:spcAft>
              <a:buSzPct val="100000"/>
            </a:pPr>
            <a:r>
              <a:rPr lang="en-US" altLang="zh-CN" sz="2000" spc="9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2000" spc="9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防空</a:t>
            </a:r>
            <a:r>
              <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导弹</a:t>
            </a:r>
          </a:p>
          <a:p>
            <a:pPr lvl="0" indent="0" algn="l" fontAlgn="ctr">
              <a:lnSpc>
                <a:spcPct val="120000"/>
              </a:lnSpc>
              <a:spcBef>
                <a:spcPts val="0"/>
              </a:spcBef>
              <a:spcAft>
                <a:spcPts val="800"/>
              </a:spcAft>
              <a:buSzPct val="100000"/>
              <a:buFont typeface="Wingdings" panose="05000000000000000000" charset="0"/>
            </a:pPr>
            <a:r>
              <a:rPr lang="zh-CN" altLang="en-US" sz="2000" spc="9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防空</a:t>
            </a:r>
            <a:r>
              <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导弹包括地对空和舰对空导弹，迄今已发展到第 4 代，而且还不断有新的型号问世。目前世界上有防空导弹约 100 多种，其中地对空导弹 70 余种，舰对空导弹30 余种。</a:t>
            </a:r>
          </a:p>
          <a:p>
            <a:pPr lvl="0" indent="0" algn="l" fontAlgn="ctr">
              <a:lnSpc>
                <a:spcPct val="120000"/>
              </a:lnSpc>
              <a:spcBef>
                <a:spcPts val="0"/>
              </a:spcBef>
              <a:spcAft>
                <a:spcPts val="800"/>
              </a:spcAft>
              <a:buSzPct val="100000"/>
              <a:buFont typeface="Wingdings" panose="05000000000000000000" charset="0"/>
            </a:pPr>
            <a:r>
              <a:rPr lang="zh-CN" altLang="en-US" sz="2000" spc="9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如果</a:t>
            </a:r>
            <a:r>
              <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按射程和射高来分，防空导弹又可以分为四类：</a:t>
            </a:r>
          </a:p>
          <a:p>
            <a:pPr marL="317500" lvl="0" indent="-317500" algn="l" fontAlgn="ctr">
              <a:lnSpc>
                <a:spcPct val="120000"/>
              </a:lnSpc>
              <a:spcBef>
                <a:spcPts val="0"/>
              </a:spcBef>
              <a:spcAft>
                <a:spcPts val="800"/>
              </a:spcAft>
              <a:buSzPct val="100000"/>
              <a:buFont typeface="Wingdings" panose="05000000000000000000" charset="0"/>
              <a:buChar char="l"/>
            </a:pPr>
            <a:r>
              <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第一类是中高空防空导弹，射程大于 40 千米，射高超过 20 千米。</a:t>
            </a:r>
          </a:p>
          <a:p>
            <a:pPr marL="317500" lvl="0" indent="-317500" algn="l" fontAlgn="ctr">
              <a:lnSpc>
                <a:spcPct val="120000"/>
              </a:lnSpc>
              <a:spcBef>
                <a:spcPts val="0"/>
              </a:spcBef>
              <a:spcAft>
                <a:spcPts val="800"/>
              </a:spcAft>
              <a:buSzPct val="100000"/>
              <a:buFont typeface="Wingdings" panose="05000000000000000000" charset="0"/>
              <a:buChar char="l"/>
            </a:pPr>
            <a:r>
              <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第二类是中低空防空导弹，射程在 15~40 千米，射高在 6~20 千米。</a:t>
            </a:r>
          </a:p>
          <a:p>
            <a:pPr marL="317500" lvl="0" indent="-317500" algn="l" fontAlgn="ctr">
              <a:lnSpc>
                <a:spcPct val="120000"/>
              </a:lnSpc>
              <a:spcBef>
                <a:spcPts val="0"/>
              </a:spcBef>
              <a:spcAft>
                <a:spcPts val="800"/>
              </a:spcAft>
              <a:buSzPct val="100000"/>
              <a:buFont typeface="Wingdings" panose="05000000000000000000" charset="0"/>
              <a:buChar char="l"/>
            </a:pPr>
            <a:r>
              <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第三类是超低空防空导弹，射程在 15 千米以下，射高在 6 千米以下，主要</a:t>
            </a:r>
            <a:r>
              <a:rPr lang="zh-CN" altLang="en-US" sz="2000" spc="9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用来对付</a:t>
            </a:r>
            <a:r>
              <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低空飞行的飞机和导弹。</a:t>
            </a:r>
          </a:p>
          <a:p>
            <a:pPr marL="317500" lvl="0" indent="-317500" algn="l" fontAlgn="ctr">
              <a:lnSpc>
                <a:spcPct val="120000"/>
              </a:lnSpc>
              <a:spcBef>
                <a:spcPts val="0"/>
              </a:spcBef>
              <a:spcAft>
                <a:spcPts val="800"/>
              </a:spcAft>
              <a:buSzPct val="100000"/>
              <a:buFont typeface="Wingdings" panose="05000000000000000000" charset="0"/>
              <a:buChar char="l"/>
            </a:pPr>
            <a:r>
              <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第四类是单兵便携式防空导弹，射程在 5 千米以下，射高在 3 千米以下，可以</a:t>
            </a:r>
            <a:r>
              <a:rPr lang="zh-CN" altLang="en-US" sz="2000" spc="9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由单兵</a:t>
            </a:r>
            <a:r>
              <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携带，肩扛发射，比如美国的“毒刺”式防空导弹，射高达 5 千米。</a:t>
            </a:r>
          </a:p>
        </p:txBody>
      </p:sp>
      <p:sp>
        <p:nvSpPr>
          <p:cNvPr id="2" name="TextBox 1"/>
          <p:cNvSpPr txBox="1"/>
          <p:nvPr/>
        </p:nvSpPr>
        <p:spPr>
          <a:xfrm>
            <a:off x="1295400" y="609600"/>
            <a:ext cx="2954655" cy="369332"/>
          </a:xfrm>
          <a:prstGeom prst="rect">
            <a:avLst/>
          </a:prstGeom>
          <a:noFill/>
        </p:spPr>
        <p:txBody>
          <a:bodyPr wrap="none" rtlCol="0">
            <a:spAutoFit/>
          </a:bodyPr>
          <a:lstStyle/>
          <a:p>
            <a:r>
              <a:rPr lang="zh-CN" altLang="en-US" dirty="0">
                <a:solidFill>
                  <a:schemeClr val="accent1">
                    <a:lumMod val="50000"/>
                  </a:schemeClr>
                </a:solidFill>
              </a:rPr>
              <a:t>（四）精确制导武器的应用</a:t>
            </a:r>
            <a:endParaRPr lang="zh-CN" altLang="en-US" dirty="0"/>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11"/>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0" y="0"/>
            <a:ext cx="720090" cy="720090"/>
          </a:xfrm>
          <a:prstGeom prst="rect">
            <a:avLst/>
          </a:prstGeom>
        </p:spPr>
      </p:pic>
      <p:pic>
        <p:nvPicPr>
          <p:cNvPr id="22" name="图形 12"/>
          <p:cNvPicPr>
            <a:picLocks noChangeAspect="1"/>
          </p:cNvPicPr>
          <p:nvPr>
            <p:custDataLst>
              <p:tags r:id="rId3"/>
            </p:custDataLst>
          </p:nvPr>
        </p:nvPicPr>
        <p:blipFill>
          <a:blip r:embed="rId8">
            <a:extLst>
              <a:ext uri="{96DAC541-7B7A-43D3-8B79-37D633B846F1}">
                <asvg:svgBlip xmlns:asvg="http://schemas.microsoft.com/office/drawing/2016/SVG/main" xmlns="" r:embed="rId9"/>
              </a:ext>
            </a:extLst>
          </a:blip>
          <a:stretch>
            <a:fillRect/>
          </a:stretch>
        </p:blipFill>
        <p:spPr>
          <a:xfrm>
            <a:off x="11471910" y="6137910"/>
            <a:ext cx="720090" cy="720090"/>
          </a:xfrm>
          <a:prstGeom prst="rect">
            <a:avLst/>
          </a:prstGeom>
        </p:spPr>
      </p:pic>
      <p:pic>
        <p:nvPicPr>
          <p:cNvPr id="11" name="object 11"/>
          <p:cNvPicPr/>
          <p:nvPr/>
        </p:nvPicPr>
        <p:blipFill>
          <a:blip r:embed="rId10"/>
          <a:stretch>
            <a:fillRect/>
          </a:stretch>
        </p:blipFill>
        <p:spPr>
          <a:xfrm>
            <a:off x="1524000" y="3145790"/>
            <a:ext cx="3079115" cy="2223135"/>
          </a:xfrm>
          <a:prstGeom prst="rect">
            <a:avLst/>
          </a:prstGeom>
        </p:spPr>
      </p:pic>
      <p:pic>
        <p:nvPicPr>
          <p:cNvPr id="12" name="object 12"/>
          <p:cNvPicPr/>
          <p:nvPr/>
        </p:nvPicPr>
        <p:blipFill>
          <a:blip r:embed="rId11"/>
          <a:stretch>
            <a:fillRect/>
          </a:stretch>
        </p:blipFill>
        <p:spPr>
          <a:xfrm>
            <a:off x="4694555" y="3145790"/>
            <a:ext cx="3002915" cy="2223135"/>
          </a:xfrm>
          <a:prstGeom prst="rect">
            <a:avLst/>
          </a:prstGeom>
        </p:spPr>
      </p:pic>
      <p:pic>
        <p:nvPicPr>
          <p:cNvPr id="13" name="object 13"/>
          <p:cNvPicPr/>
          <p:nvPr/>
        </p:nvPicPr>
        <p:blipFill>
          <a:blip r:embed="rId12"/>
          <a:stretch>
            <a:fillRect/>
          </a:stretch>
        </p:blipFill>
        <p:spPr>
          <a:xfrm>
            <a:off x="7785100" y="3145790"/>
            <a:ext cx="2813050" cy="2167255"/>
          </a:xfrm>
          <a:prstGeom prst="rect">
            <a:avLst/>
          </a:prstGeom>
        </p:spPr>
      </p:pic>
      <p:sp>
        <p:nvSpPr>
          <p:cNvPr id="14" name="文本框 13"/>
          <p:cNvSpPr txBox="1"/>
          <p:nvPr>
            <p:custDataLst>
              <p:tags r:id="rId4"/>
            </p:custDataLst>
          </p:nvPr>
        </p:nvSpPr>
        <p:spPr>
          <a:xfrm>
            <a:off x="1436370" y="1000035"/>
            <a:ext cx="9161780" cy="1200329"/>
          </a:xfrm>
          <a:prstGeom prst="rect">
            <a:avLst/>
          </a:prstGeom>
          <a:noFill/>
        </p:spPr>
        <p:txBody>
          <a:bodyPr wrap="square" rtlCol="0">
            <a:spAutoFit/>
          </a:bodyPr>
          <a:lstStyle/>
          <a:p>
            <a:r>
              <a:rPr lang="zh-CN" altLang="en-US" dirty="0"/>
              <a:t>（三）反应高速化</a:t>
            </a:r>
          </a:p>
          <a:p>
            <a:r>
              <a:rPr lang="zh-CN" altLang="en-US" dirty="0" smtClean="0"/>
              <a:t>       虽然</a:t>
            </a:r>
            <a:r>
              <a:rPr lang="zh-CN" altLang="en-US" dirty="0"/>
              <a:t>历来“兵贵神速”，但因为受技术条件的限制，传统武器装备常常“欲速不达”。信息化装备由于充分利用了信息技术的成果，真正做到了机动快、反应快、打击快、转移快。</a:t>
            </a:r>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1066800"/>
            <a:ext cx="12192000" cy="472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4" name="图形 11"/>
          <p:cNvPicPr>
            <a:picLocks noChangeAspect="1"/>
          </p:cNvPicPr>
          <p:nvPr>
            <p:custDataLst>
              <p:tags r:id="rId3"/>
            </p:custDataLst>
          </p:nvPr>
        </p:nvPicPr>
        <p:blipFill>
          <a:blip r:embed="rId7">
            <a:extLst>
              <a:ext uri="{96DAC541-7B7A-43D3-8B79-37D633B846F1}">
                <asvg:svgBlip xmlns:asvg="http://schemas.microsoft.com/office/drawing/2016/SVG/main" xmlns="" r:embed="rId8"/>
              </a:ext>
            </a:extLst>
          </a:blip>
          <a:stretch>
            <a:fillRect/>
          </a:stretch>
        </p:blipFill>
        <p:spPr>
          <a:xfrm>
            <a:off x="10436061" y="-10801"/>
            <a:ext cx="1753527" cy="1753527"/>
          </a:xfrm>
          <a:prstGeom prst="rect">
            <a:avLst/>
          </a:prstGeom>
        </p:spPr>
      </p:pic>
      <p:pic>
        <p:nvPicPr>
          <p:cNvPr id="3" name="图形 12"/>
          <p:cNvPicPr>
            <a:picLocks noChangeAspect="1"/>
          </p:cNvPicPr>
          <p:nvPr>
            <p:custDataLst>
              <p:tags r:id="rId4"/>
            </p:custDataLst>
          </p:nvPr>
        </p:nvPicPr>
        <p:blipFill>
          <a:blip r:embed="rId9">
            <a:extLst>
              <a:ext uri="{96DAC541-7B7A-43D3-8B79-37D633B846F1}">
                <asvg:svgBlip xmlns:asvg="http://schemas.microsoft.com/office/drawing/2016/SVG/main" xmlns="" r:embed="rId10"/>
              </a:ext>
            </a:extLst>
          </a:blip>
          <a:stretch>
            <a:fillRect/>
          </a:stretch>
        </p:blipFill>
        <p:spPr>
          <a:xfrm>
            <a:off x="0" y="5104461"/>
            <a:ext cx="1753527" cy="1753527"/>
          </a:xfrm>
          <a:prstGeom prst="rect">
            <a:avLst/>
          </a:prstGeom>
        </p:spPr>
      </p:pic>
      <p:sp>
        <p:nvSpPr>
          <p:cNvPr id="11" name="Title 6"/>
          <p:cNvSpPr txBox="1"/>
          <p:nvPr>
            <p:custDataLst>
              <p:tags r:id="rId5"/>
            </p:custDataLst>
          </p:nvPr>
        </p:nvSpPr>
        <p:spPr>
          <a:xfrm>
            <a:off x="1447800" y="1066800"/>
            <a:ext cx="8839200" cy="40386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gn="l" fontAlgn="ctr">
              <a:lnSpc>
                <a:spcPct val="120000"/>
              </a:lnSpc>
              <a:spcBef>
                <a:spcPts val="0"/>
              </a:spcBef>
              <a:spcAft>
                <a:spcPts val="800"/>
              </a:spcAft>
              <a:buSzPct val="100000"/>
            </a:pPr>
            <a:r>
              <a:rPr lang="en-US" altLang="zh-CN" sz="2100" spc="13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2100" spc="13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反</a:t>
            </a:r>
            <a:r>
              <a:rPr lang="zh-CN" altLang="en-US" sz="2100" spc="13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坦克</a:t>
            </a:r>
            <a:r>
              <a:rPr lang="zh-CN" altLang="en-US" sz="2100" spc="13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导弹</a:t>
            </a:r>
            <a:endParaRPr lang="en-US" altLang="zh-CN" sz="2100" spc="13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algn="l" fontAlgn="ctr">
              <a:lnSpc>
                <a:spcPct val="120000"/>
              </a:lnSpc>
              <a:spcBef>
                <a:spcPts val="0"/>
              </a:spcBef>
              <a:spcAft>
                <a:spcPts val="800"/>
              </a:spcAft>
              <a:buSzPct val="100000"/>
            </a:pPr>
            <a:r>
              <a:rPr lang="en-US" altLang="zh-CN" sz="2100" spc="13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a:t>
            </a:r>
            <a:r>
              <a:rPr lang="en-US" altLang="zh-CN" sz="2100" spc="130" dirty="0" smtClean="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900" spc="11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反</a:t>
            </a:r>
            <a:r>
              <a:rPr lang="zh-CN" altLang="en-US" sz="1900" spc="11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坦克导弹是专门用来对付坦克的，可以从车上、飞机上或者单兵在地面上发射。坦克是陆战之王，现代化的坦克有很高的机动速度、坚硬的装甲，一般的武器是很难对付它的。战争实践证明，打坦克最有效的有两类武器：一种是坦克本身的火炮，在坦克群混战中，先进的坦克炮是最有效的；另一种是反坦克导弹，而且又以武装直升机从空中发射的反坦克导弹最厉害。因为坦克装甲通常都是正前方最厚，顶部最薄弱。反坦克导弹与传统的反坦克炮相比，射程远、精度高、威力大，而且机动性强，被战争实践证明是反坦克系统的主力军。</a:t>
            </a:r>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11"/>
          <p:cNvPicPr>
            <a:picLocks noChangeAspect="1"/>
          </p:cNvPicPr>
          <p:nvPr>
            <p:custDataLst>
              <p:tags r:id="rId2"/>
            </p:custDataLst>
          </p:nvPr>
        </p:nvPicPr>
        <p:blipFill>
          <a:blip r:embed="rId11">
            <a:extLst>
              <a:ext uri="{96DAC541-7B7A-43D3-8B79-37D633B846F1}">
                <asvg:svgBlip xmlns:asvg="http://schemas.microsoft.com/office/drawing/2016/SVG/main" xmlns="" r:embed="rId12"/>
              </a:ext>
            </a:extLst>
          </a:blip>
          <a:stretch>
            <a:fillRect/>
          </a:stretch>
        </p:blipFill>
        <p:spPr>
          <a:xfrm>
            <a:off x="0" y="0"/>
            <a:ext cx="720090" cy="720090"/>
          </a:xfrm>
          <a:prstGeom prst="rect">
            <a:avLst/>
          </a:prstGeom>
        </p:spPr>
      </p:pic>
      <p:pic>
        <p:nvPicPr>
          <p:cNvPr id="6" name="图形 12"/>
          <p:cNvPicPr>
            <a:picLocks noChangeAspect="1"/>
          </p:cNvPicPr>
          <p:nvPr>
            <p:custDataLst>
              <p:tags r:id="rId3"/>
            </p:custDataLst>
          </p:nvPr>
        </p:nvPicPr>
        <p:blipFill>
          <a:blip r:embed="rId13">
            <a:extLst>
              <a:ext uri="{96DAC541-7B7A-43D3-8B79-37D633B846F1}">
                <asvg:svgBlip xmlns:asvg="http://schemas.microsoft.com/office/drawing/2016/SVG/main" xmlns="" r:embed="rId14"/>
              </a:ext>
            </a:extLst>
          </a:blip>
          <a:stretch>
            <a:fillRect/>
          </a:stretch>
        </p:blipFill>
        <p:spPr>
          <a:xfrm>
            <a:off x="11471910" y="6137910"/>
            <a:ext cx="720090" cy="720090"/>
          </a:xfrm>
          <a:prstGeom prst="rect">
            <a:avLst/>
          </a:prstGeom>
        </p:spPr>
      </p:pic>
      <p:sp>
        <p:nvSpPr>
          <p:cNvPr id="9" name="矩形 8"/>
          <p:cNvSpPr/>
          <p:nvPr>
            <p:custDataLst>
              <p:tags r:id="rId4"/>
            </p:custDataLst>
          </p:nvPr>
        </p:nvSpPr>
        <p:spPr>
          <a:xfrm>
            <a:off x="578178" y="471341"/>
            <a:ext cx="11035646" cy="591532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mn-ea"/>
              <a:sym typeface="+mn-lt"/>
            </a:endParaRPr>
          </a:p>
        </p:txBody>
      </p:sp>
      <p:cxnSp>
        <p:nvCxnSpPr>
          <p:cNvPr id="10" name="直接连接符 9"/>
          <p:cNvCxnSpPr/>
          <p:nvPr>
            <p:custDataLst>
              <p:tags r:id="rId5"/>
            </p:custDataLst>
          </p:nvPr>
        </p:nvCxnSpPr>
        <p:spPr>
          <a:xfrm>
            <a:off x="758952" y="128016"/>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6"/>
            </p:custDataLst>
          </p:nvPr>
        </p:nvCxnSpPr>
        <p:spPr>
          <a:xfrm>
            <a:off x="578176" y="213163"/>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7"/>
            </p:custDataLst>
          </p:nvPr>
        </p:nvCxnSpPr>
        <p:spPr>
          <a:xfrm>
            <a:off x="11148420" y="6151063"/>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8"/>
            </p:custDataLst>
          </p:nvPr>
        </p:nvCxnSpPr>
        <p:spPr>
          <a:xfrm>
            <a:off x="10967644" y="6236210"/>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itle 6"/>
          <p:cNvSpPr txBox="1"/>
          <p:nvPr>
            <p:custDataLst>
              <p:tags r:id="rId9"/>
            </p:custDataLst>
          </p:nvPr>
        </p:nvSpPr>
        <p:spPr>
          <a:xfrm>
            <a:off x="1219210" y="533400"/>
            <a:ext cx="9753676" cy="35814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gn="l" fontAlgn="ctr">
              <a:lnSpc>
                <a:spcPct val="120000"/>
              </a:lnSpc>
              <a:spcBef>
                <a:spcPts val="0"/>
              </a:spcBef>
              <a:spcAft>
                <a:spcPts val="800"/>
              </a:spcAft>
              <a:buSzPct val="100000"/>
            </a:pPr>
            <a:r>
              <a:rPr lang="en-US" altLang="zh-CN" sz="2400" spc="1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a:t>
            </a:r>
            <a:r>
              <a:rPr lang="zh-CN" altLang="en-US" sz="2400" spc="1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反</a:t>
            </a:r>
            <a:r>
              <a:rPr lang="zh-CN" alt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辐射</a:t>
            </a:r>
            <a:r>
              <a:rPr lang="zh-CN" altLang="en-US" sz="2400" spc="1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导弹</a:t>
            </a:r>
            <a:endParaRPr lang="en-US" altLang="zh-CN" sz="2400" spc="1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algn="l" fontAlgn="ctr">
              <a:lnSpc>
                <a:spcPct val="120000"/>
              </a:lnSpc>
              <a:spcBef>
                <a:spcPts val="0"/>
              </a:spcBef>
              <a:spcAft>
                <a:spcPts val="800"/>
              </a:spcAft>
              <a:buSzPct val="100000"/>
            </a:pPr>
            <a:r>
              <a:rPr lang="en-US" altLang="zh-CN" sz="2400" spc="1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a:t>
            </a:r>
            <a:r>
              <a:rPr lang="en-US" altLang="zh-CN" sz="2400" spc="160" dirty="0" smtClean="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2400" spc="14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反</a:t>
            </a:r>
            <a:r>
              <a:rPr lang="zh-CN" altLang="en-US" sz="24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辐射导弹是现代战争电子战的锐利武器，其主要作用是捕捉敌方雷达发出的波束，然后沿着雷达波直接攻击对方的雷达。空袭时把机群混合编组，携带反辐射导弹的飞机或者打头阵，或者在空中盘旋，只要对方雷达一开机，就发射导弹，这样对方的防空导弹就无法瞄准，其他飞机就可以肆无忌惮地攻击地面目标。</a:t>
            </a: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1066800"/>
            <a:ext cx="12192000" cy="472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4" name="图形 11"/>
          <p:cNvPicPr>
            <a:picLocks noChangeAspect="1"/>
          </p:cNvPicPr>
          <p:nvPr>
            <p:custDataLst>
              <p:tags r:id="rId3"/>
            </p:custDataLst>
          </p:nvPr>
        </p:nvPicPr>
        <p:blipFill>
          <a:blip r:embed="rId7">
            <a:extLst>
              <a:ext uri="{96DAC541-7B7A-43D3-8B79-37D633B846F1}">
                <asvg:svgBlip xmlns:asvg="http://schemas.microsoft.com/office/drawing/2016/SVG/main" xmlns="" r:embed="rId8"/>
              </a:ext>
            </a:extLst>
          </a:blip>
          <a:stretch>
            <a:fillRect/>
          </a:stretch>
        </p:blipFill>
        <p:spPr>
          <a:xfrm>
            <a:off x="10436061" y="-10801"/>
            <a:ext cx="1753527" cy="1753527"/>
          </a:xfrm>
          <a:prstGeom prst="rect">
            <a:avLst/>
          </a:prstGeom>
        </p:spPr>
      </p:pic>
      <p:pic>
        <p:nvPicPr>
          <p:cNvPr id="3" name="图形 12"/>
          <p:cNvPicPr>
            <a:picLocks noChangeAspect="1"/>
          </p:cNvPicPr>
          <p:nvPr>
            <p:custDataLst>
              <p:tags r:id="rId4"/>
            </p:custDataLst>
          </p:nvPr>
        </p:nvPicPr>
        <p:blipFill>
          <a:blip r:embed="rId9">
            <a:extLst>
              <a:ext uri="{96DAC541-7B7A-43D3-8B79-37D633B846F1}">
                <asvg:svgBlip xmlns:asvg="http://schemas.microsoft.com/office/drawing/2016/SVG/main" xmlns="" r:embed="rId10"/>
              </a:ext>
            </a:extLst>
          </a:blip>
          <a:stretch>
            <a:fillRect/>
          </a:stretch>
        </p:blipFill>
        <p:spPr>
          <a:xfrm>
            <a:off x="0" y="5104461"/>
            <a:ext cx="1753527" cy="1753527"/>
          </a:xfrm>
          <a:prstGeom prst="rect">
            <a:avLst/>
          </a:prstGeom>
        </p:spPr>
      </p:pic>
      <p:sp>
        <p:nvSpPr>
          <p:cNvPr id="11" name="Title 6"/>
          <p:cNvSpPr txBox="1"/>
          <p:nvPr>
            <p:custDataLst>
              <p:tags r:id="rId5"/>
            </p:custDataLst>
          </p:nvPr>
        </p:nvSpPr>
        <p:spPr>
          <a:xfrm>
            <a:off x="1910644" y="1371600"/>
            <a:ext cx="8153400" cy="343888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gn="l" fontAlgn="ctr">
              <a:lnSpc>
                <a:spcPct val="120000"/>
              </a:lnSpc>
              <a:spcBef>
                <a:spcPts val="0"/>
              </a:spcBef>
              <a:spcAft>
                <a:spcPts val="800"/>
              </a:spcAft>
              <a:buSzPct val="100000"/>
            </a:pPr>
            <a:r>
              <a:rPr lang="en-US" altLang="zh-CN" sz="2600" spc="18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4.</a:t>
            </a:r>
            <a:r>
              <a:rPr lang="zh-CN" altLang="en-US" sz="2600" spc="18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空空导弹</a:t>
            </a:r>
            <a:endParaRPr lang="en-US" altLang="zh-CN" sz="2600" spc="18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lvl="0" algn="l" fontAlgn="ctr">
              <a:lnSpc>
                <a:spcPct val="120000"/>
              </a:lnSpc>
              <a:spcBef>
                <a:spcPts val="0"/>
              </a:spcBef>
              <a:spcAft>
                <a:spcPts val="800"/>
              </a:spcAft>
              <a:buSzPct val="100000"/>
            </a:pPr>
            <a:r>
              <a:rPr lang="en-US" altLang="zh-CN" sz="26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en-US" altLang="zh-CN" sz="2600" spc="18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2400" spc="1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空空导弹</a:t>
            </a:r>
            <a:r>
              <a:rPr lang="zh-CN" alt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是指从空中平台发射攻击空中目标的导弹，是现代空战的“撒手锏”。空空导弹从射程上讲可以分为近距离格斗、中距离拦截和远程拦截三种类型。</a:t>
            </a:r>
          </a:p>
        </p:txBody>
      </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形 11"/>
          <p:cNvPicPr>
            <a:picLocks noChangeAspect="1"/>
          </p:cNvPicPr>
          <p:nvPr>
            <p:custDataLst>
              <p:tags r:id="rId2"/>
            </p:custDataLst>
          </p:nvPr>
        </p:nvPicPr>
        <p:blipFill>
          <a:blip r:embed="rId13">
            <a:extLst>
              <a:ext uri="{96DAC541-7B7A-43D3-8B79-37D633B846F1}">
                <asvg:svgBlip xmlns:asvg="http://schemas.microsoft.com/office/drawing/2016/SVG/main" xmlns="" r:embed="rId14"/>
              </a:ext>
            </a:extLst>
          </a:blip>
          <a:stretch>
            <a:fillRect/>
          </a:stretch>
        </p:blipFill>
        <p:spPr>
          <a:xfrm>
            <a:off x="0" y="0"/>
            <a:ext cx="720090" cy="720090"/>
          </a:xfrm>
          <a:prstGeom prst="rect">
            <a:avLst/>
          </a:prstGeom>
        </p:spPr>
      </p:pic>
      <p:pic>
        <p:nvPicPr>
          <p:cNvPr id="5" name="图形 12"/>
          <p:cNvPicPr>
            <a:picLocks noChangeAspect="1"/>
          </p:cNvPicPr>
          <p:nvPr>
            <p:custDataLst>
              <p:tags r:id="rId3"/>
            </p:custDataLst>
          </p:nvPr>
        </p:nvPicPr>
        <p:blipFill>
          <a:blip r:embed="rId15">
            <a:extLst>
              <a:ext uri="{96DAC541-7B7A-43D3-8B79-37D633B846F1}">
                <asvg:svgBlip xmlns:asvg="http://schemas.microsoft.com/office/drawing/2016/SVG/main" xmlns="" r:embed="rId16"/>
              </a:ext>
            </a:extLst>
          </a:blip>
          <a:stretch>
            <a:fillRect/>
          </a:stretch>
        </p:blipFill>
        <p:spPr>
          <a:xfrm>
            <a:off x="11471910" y="6137910"/>
            <a:ext cx="720090" cy="720090"/>
          </a:xfrm>
          <a:prstGeom prst="rect">
            <a:avLst/>
          </a:prstGeom>
        </p:spPr>
      </p:pic>
      <p:sp>
        <p:nvSpPr>
          <p:cNvPr id="16" name="矩形 15"/>
          <p:cNvSpPr/>
          <p:nvPr>
            <p:custDataLst>
              <p:tags r:id="rId4"/>
            </p:custDataLst>
          </p:nvPr>
        </p:nvSpPr>
        <p:spPr>
          <a:xfrm>
            <a:off x="549644" y="1832469"/>
            <a:ext cx="11363028" cy="4499877"/>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endParaRPr>
          </a:p>
        </p:txBody>
      </p:sp>
      <p:sp>
        <p:nvSpPr>
          <p:cNvPr id="17" name="矩形 16"/>
          <p:cNvSpPr/>
          <p:nvPr>
            <p:custDataLst>
              <p:tags r:id="rId5"/>
            </p:custDataLst>
          </p:nvPr>
        </p:nvSpPr>
        <p:spPr>
          <a:xfrm>
            <a:off x="333829" y="1672533"/>
            <a:ext cx="11321142" cy="4408572"/>
          </a:xfrm>
          <a:prstGeom prst="rect">
            <a:avLst/>
          </a:prstGeom>
          <a:solidFill>
            <a:schemeClr val="lt1">
              <a:alpha val="51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endParaRPr>
          </a:p>
        </p:txBody>
      </p:sp>
      <p:sp>
        <p:nvSpPr>
          <p:cNvPr id="91" name="任意多边形: 形状 90"/>
          <p:cNvSpPr/>
          <p:nvPr>
            <p:custDataLst>
              <p:tags r:id="rId6"/>
            </p:custDataLst>
          </p:nvPr>
        </p:nvSpPr>
        <p:spPr>
          <a:xfrm>
            <a:off x="10752454" y="5811577"/>
            <a:ext cx="1261746" cy="659131"/>
          </a:xfrm>
          <a:custGeom>
            <a:avLst/>
            <a:gdLst>
              <a:gd name="connsiteX0" fmla="*/ 1233285 w 1261746"/>
              <a:gd name="connsiteY0" fmla="*/ 602227 h 659131"/>
              <a:gd name="connsiteX1" fmla="*/ 1261746 w 1261746"/>
              <a:gd name="connsiteY1" fmla="*/ 630679 h 659131"/>
              <a:gd name="connsiteX2" fmla="*/ 1233285 w 1261746"/>
              <a:gd name="connsiteY2" fmla="*/ 659131 h 659131"/>
              <a:gd name="connsiteX3" fmla="*/ 1204824 w 1261746"/>
              <a:gd name="connsiteY3" fmla="*/ 630679 h 659131"/>
              <a:gd name="connsiteX4" fmla="*/ 1233285 w 1261746"/>
              <a:gd name="connsiteY4" fmla="*/ 602227 h 659131"/>
              <a:gd name="connsiteX5" fmla="*/ 1112803 w 1261746"/>
              <a:gd name="connsiteY5" fmla="*/ 602227 h 659131"/>
              <a:gd name="connsiteX6" fmla="*/ 1141264 w 1261746"/>
              <a:gd name="connsiteY6" fmla="*/ 630679 h 659131"/>
              <a:gd name="connsiteX7" fmla="*/ 1112803 w 1261746"/>
              <a:gd name="connsiteY7" fmla="*/ 659131 h 659131"/>
              <a:gd name="connsiteX8" fmla="*/ 1084342 w 1261746"/>
              <a:gd name="connsiteY8" fmla="*/ 630679 h 659131"/>
              <a:gd name="connsiteX9" fmla="*/ 1112803 w 1261746"/>
              <a:gd name="connsiteY9" fmla="*/ 602227 h 659131"/>
              <a:gd name="connsiteX10" fmla="*/ 992320 w 1261746"/>
              <a:gd name="connsiteY10" fmla="*/ 602227 h 659131"/>
              <a:gd name="connsiteX11" fmla="*/ 1020781 w 1261746"/>
              <a:gd name="connsiteY11" fmla="*/ 630679 h 659131"/>
              <a:gd name="connsiteX12" fmla="*/ 992320 w 1261746"/>
              <a:gd name="connsiteY12" fmla="*/ 659131 h 659131"/>
              <a:gd name="connsiteX13" fmla="*/ 963859 w 1261746"/>
              <a:gd name="connsiteY13" fmla="*/ 630679 h 659131"/>
              <a:gd name="connsiteX14" fmla="*/ 992320 w 1261746"/>
              <a:gd name="connsiteY14" fmla="*/ 602227 h 659131"/>
              <a:gd name="connsiteX15" fmla="*/ 871838 w 1261746"/>
              <a:gd name="connsiteY15" fmla="*/ 602227 h 659131"/>
              <a:gd name="connsiteX16" fmla="*/ 900299 w 1261746"/>
              <a:gd name="connsiteY16" fmla="*/ 630679 h 659131"/>
              <a:gd name="connsiteX17" fmla="*/ 871838 w 1261746"/>
              <a:gd name="connsiteY17" fmla="*/ 659131 h 659131"/>
              <a:gd name="connsiteX18" fmla="*/ 843377 w 1261746"/>
              <a:gd name="connsiteY18" fmla="*/ 630679 h 659131"/>
              <a:gd name="connsiteX19" fmla="*/ 871838 w 1261746"/>
              <a:gd name="connsiteY19" fmla="*/ 602227 h 659131"/>
              <a:gd name="connsiteX20" fmla="*/ 751356 w 1261746"/>
              <a:gd name="connsiteY20" fmla="*/ 602227 h 659131"/>
              <a:gd name="connsiteX21" fmla="*/ 779817 w 1261746"/>
              <a:gd name="connsiteY21" fmla="*/ 630679 h 659131"/>
              <a:gd name="connsiteX22" fmla="*/ 751356 w 1261746"/>
              <a:gd name="connsiteY22" fmla="*/ 659131 h 659131"/>
              <a:gd name="connsiteX23" fmla="*/ 722895 w 1261746"/>
              <a:gd name="connsiteY23" fmla="*/ 630679 h 659131"/>
              <a:gd name="connsiteX24" fmla="*/ 751356 w 1261746"/>
              <a:gd name="connsiteY24" fmla="*/ 602227 h 659131"/>
              <a:gd name="connsiteX25" fmla="*/ 630873 w 1261746"/>
              <a:gd name="connsiteY25" fmla="*/ 602227 h 659131"/>
              <a:gd name="connsiteX26" fmla="*/ 659334 w 1261746"/>
              <a:gd name="connsiteY26" fmla="*/ 630679 h 659131"/>
              <a:gd name="connsiteX27" fmla="*/ 630873 w 1261746"/>
              <a:gd name="connsiteY27" fmla="*/ 659131 h 659131"/>
              <a:gd name="connsiteX28" fmla="*/ 602412 w 1261746"/>
              <a:gd name="connsiteY28" fmla="*/ 630679 h 659131"/>
              <a:gd name="connsiteX29" fmla="*/ 630873 w 1261746"/>
              <a:gd name="connsiteY29" fmla="*/ 602227 h 659131"/>
              <a:gd name="connsiteX30" fmla="*/ 510391 w 1261746"/>
              <a:gd name="connsiteY30" fmla="*/ 602227 h 659131"/>
              <a:gd name="connsiteX31" fmla="*/ 538852 w 1261746"/>
              <a:gd name="connsiteY31" fmla="*/ 630679 h 659131"/>
              <a:gd name="connsiteX32" fmla="*/ 510391 w 1261746"/>
              <a:gd name="connsiteY32" fmla="*/ 659131 h 659131"/>
              <a:gd name="connsiteX33" fmla="*/ 481930 w 1261746"/>
              <a:gd name="connsiteY33" fmla="*/ 630679 h 659131"/>
              <a:gd name="connsiteX34" fmla="*/ 510391 w 1261746"/>
              <a:gd name="connsiteY34" fmla="*/ 602227 h 659131"/>
              <a:gd name="connsiteX35" fmla="*/ 389908 w 1261746"/>
              <a:gd name="connsiteY35" fmla="*/ 602227 h 659131"/>
              <a:gd name="connsiteX36" fmla="*/ 418369 w 1261746"/>
              <a:gd name="connsiteY36" fmla="*/ 630679 h 659131"/>
              <a:gd name="connsiteX37" fmla="*/ 389908 w 1261746"/>
              <a:gd name="connsiteY37" fmla="*/ 659131 h 659131"/>
              <a:gd name="connsiteX38" fmla="*/ 361447 w 1261746"/>
              <a:gd name="connsiteY38" fmla="*/ 630679 h 659131"/>
              <a:gd name="connsiteX39" fmla="*/ 389908 w 1261746"/>
              <a:gd name="connsiteY39" fmla="*/ 602227 h 659131"/>
              <a:gd name="connsiteX40" fmla="*/ 269426 w 1261746"/>
              <a:gd name="connsiteY40" fmla="*/ 602227 h 659131"/>
              <a:gd name="connsiteX41" fmla="*/ 297887 w 1261746"/>
              <a:gd name="connsiteY41" fmla="*/ 630679 h 659131"/>
              <a:gd name="connsiteX42" fmla="*/ 269426 w 1261746"/>
              <a:gd name="connsiteY42" fmla="*/ 659131 h 659131"/>
              <a:gd name="connsiteX43" fmla="*/ 240965 w 1261746"/>
              <a:gd name="connsiteY43" fmla="*/ 630679 h 659131"/>
              <a:gd name="connsiteX44" fmla="*/ 269426 w 1261746"/>
              <a:gd name="connsiteY44" fmla="*/ 602227 h 659131"/>
              <a:gd name="connsiteX45" fmla="*/ 148943 w 1261746"/>
              <a:gd name="connsiteY45" fmla="*/ 602227 h 659131"/>
              <a:gd name="connsiteX46" fmla="*/ 177404 w 1261746"/>
              <a:gd name="connsiteY46" fmla="*/ 630679 h 659131"/>
              <a:gd name="connsiteX47" fmla="*/ 148943 w 1261746"/>
              <a:gd name="connsiteY47" fmla="*/ 659131 h 659131"/>
              <a:gd name="connsiteX48" fmla="*/ 120482 w 1261746"/>
              <a:gd name="connsiteY48" fmla="*/ 630679 h 659131"/>
              <a:gd name="connsiteX49" fmla="*/ 148943 w 1261746"/>
              <a:gd name="connsiteY49" fmla="*/ 602227 h 659131"/>
              <a:gd name="connsiteX50" fmla="*/ 28461 w 1261746"/>
              <a:gd name="connsiteY50" fmla="*/ 602227 h 659131"/>
              <a:gd name="connsiteX51" fmla="*/ 56922 w 1261746"/>
              <a:gd name="connsiteY51" fmla="*/ 630679 h 659131"/>
              <a:gd name="connsiteX52" fmla="*/ 28461 w 1261746"/>
              <a:gd name="connsiteY52" fmla="*/ 659131 h 659131"/>
              <a:gd name="connsiteX53" fmla="*/ 0 w 1261746"/>
              <a:gd name="connsiteY53" fmla="*/ 630679 h 659131"/>
              <a:gd name="connsiteX54" fmla="*/ 28461 w 1261746"/>
              <a:gd name="connsiteY54" fmla="*/ 602227 h 659131"/>
              <a:gd name="connsiteX55" fmla="*/ 1233285 w 1261746"/>
              <a:gd name="connsiteY55" fmla="*/ 481781 h 659131"/>
              <a:gd name="connsiteX56" fmla="*/ 1261746 w 1261746"/>
              <a:gd name="connsiteY56" fmla="*/ 510233 h 659131"/>
              <a:gd name="connsiteX57" fmla="*/ 1233285 w 1261746"/>
              <a:gd name="connsiteY57" fmla="*/ 538685 h 659131"/>
              <a:gd name="connsiteX58" fmla="*/ 1204824 w 1261746"/>
              <a:gd name="connsiteY58" fmla="*/ 510233 h 659131"/>
              <a:gd name="connsiteX59" fmla="*/ 1233285 w 1261746"/>
              <a:gd name="connsiteY59" fmla="*/ 481781 h 659131"/>
              <a:gd name="connsiteX60" fmla="*/ 1112803 w 1261746"/>
              <a:gd name="connsiteY60" fmla="*/ 481781 h 659131"/>
              <a:gd name="connsiteX61" fmla="*/ 1141264 w 1261746"/>
              <a:gd name="connsiteY61" fmla="*/ 510233 h 659131"/>
              <a:gd name="connsiteX62" fmla="*/ 1112803 w 1261746"/>
              <a:gd name="connsiteY62" fmla="*/ 538685 h 659131"/>
              <a:gd name="connsiteX63" fmla="*/ 1084342 w 1261746"/>
              <a:gd name="connsiteY63" fmla="*/ 510233 h 659131"/>
              <a:gd name="connsiteX64" fmla="*/ 1112803 w 1261746"/>
              <a:gd name="connsiteY64" fmla="*/ 481781 h 659131"/>
              <a:gd name="connsiteX65" fmla="*/ 992320 w 1261746"/>
              <a:gd name="connsiteY65" fmla="*/ 481781 h 659131"/>
              <a:gd name="connsiteX66" fmla="*/ 1020781 w 1261746"/>
              <a:gd name="connsiteY66" fmla="*/ 510233 h 659131"/>
              <a:gd name="connsiteX67" fmla="*/ 992320 w 1261746"/>
              <a:gd name="connsiteY67" fmla="*/ 538685 h 659131"/>
              <a:gd name="connsiteX68" fmla="*/ 963859 w 1261746"/>
              <a:gd name="connsiteY68" fmla="*/ 510233 h 659131"/>
              <a:gd name="connsiteX69" fmla="*/ 992320 w 1261746"/>
              <a:gd name="connsiteY69" fmla="*/ 481781 h 659131"/>
              <a:gd name="connsiteX70" fmla="*/ 871838 w 1261746"/>
              <a:gd name="connsiteY70" fmla="*/ 481781 h 659131"/>
              <a:gd name="connsiteX71" fmla="*/ 900299 w 1261746"/>
              <a:gd name="connsiteY71" fmla="*/ 510233 h 659131"/>
              <a:gd name="connsiteX72" fmla="*/ 871838 w 1261746"/>
              <a:gd name="connsiteY72" fmla="*/ 538685 h 659131"/>
              <a:gd name="connsiteX73" fmla="*/ 843377 w 1261746"/>
              <a:gd name="connsiteY73" fmla="*/ 510233 h 659131"/>
              <a:gd name="connsiteX74" fmla="*/ 871838 w 1261746"/>
              <a:gd name="connsiteY74" fmla="*/ 481781 h 659131"/>
              <a:gd name="connsiteX75" fmla="*/ 751356 w 1261746"/>
              <a:gd name="connsiteY75" fmla="*/ 481781 h 659131"/>
              <a:gd name="connsiteX76" fmla="*/ 779817 w 1261746"/>
              <a:gd name="connsiteY76" fmla="*/ 510233 h 659131"/>
              <a:gd name="connsiteX77" fmla="*/ 751356 w 1261746"/>
              <a:gd name="connsiteY77" fmla="*/ 538685 h 659131"/>
              <a:gd name="connsiteX78" fmla="*/ 722895 w 1261746"/>
              <a:gd name="connsiteY78" fmla="*/ 510233 h 659131"/>
              <a:gd name="connsiteX79" fmla="*/ 751356 w 1261746"/>
              <a:gd name="connsiteY79" fmla="*/ 481781 h 659131"/>
              <a:gd name="connsiteX80" fmla="*/ 630873 w 1261746"/>
              <a:gd name="connsiteY80" fmla="*/ 481781 h 659131"/>
              <a:gd name="connsiteX81" fmla="*/ 659334 w 1261746"/>
              <a:gd name="connsiteY81" fmla="*/ 510233 h 659131"/>
              <a:gd name="connsiteX82" fmla="*/ 630873 w 1261746"/>
              <a:gd name="connsiteY82" fmla="*/ 538685 h 659131"/>
              <a:gd name="connsiteX83" fmla="*/ 602412 w 1261746"/>
              <a:gd name="connsiteY83" fmla="*/ 510233 h 659131"/>
              <a:gd name="connsiteX84" fmla="*/ 630873 w 1261746"/>
              <a:gd name="connsiteY84" fmla="*/ 481781 h 659131"/>
              <a:gd name="connsiteX85" fmla="*/ 510391 w 1261746"/>
              <a:gd name="connsiteY85" fmla="*/ 481781 h 659131"/>
              <a:gd name="connsiteX86" fmla="*/ 538852 w 1261746"/>
              <a:gd name="connsiteY86" fmla="*/ 510233 h 659131"/>
              <a:gd name="connsiteX87" fmla="*/ 510391 w 1261746"/>
              <a:gd name="connsiteY87" fmla="*/ 538685 h 659131"/>
              <a:gd name="connsiteX88" fmla="*/ 481930 w 1261746"/>
              <a:gd name="connsiteY88" fmla="*/ 510233 h 659131"/>
              <a:gd name="connsiteX89" fmla="*/ 510391 w 1261746"/>
              <a:gd name="connsiteY89" fmla="*/ 481781 h 659131"/>
              <a:gd name="connsiteX90" fmla="*/ 389908 w 1261746"/>
              <a:gd name="connsiteY90" fmla="*/ 481781 h 659131"/>
              <a:gd name="connsiteX91" fmla="*/ 418369 w 1261746"/>
              <a:gd name="connsiteY91" fmla="*/ 510233 h 659131"/>
              <a:gd name="connsiteX92" fmla="*/ 389908 w 1261746"/>
              <a:gd name="connsiteY92" fmla="*/ 538685 h 659131"/>
              <a:gd name="connsiteX93" fmla="*/ 361447 w 1261746"/>
              <a:gd name="connsiteY93" fmla="*/ 510233 h 659131"/>
              <a:gd name="connsiteX94" fmla="*/ 389908 w 1261746"/>
              <a:gd name="connsiteY94" fmla="*/ 481781 h 659131"/>
              <a:gd name="connsiteX95" fmla="*/ 269426 w 1261746"/>
              <a:gd name="connsiteY95" fmla="*/ 481781 h 659131"/>
              <a:gd name="connsiteX96" fmla="*/ 297887 w 1261746"/>
              <a:gd name="connsiteY96" fmla="*/ 510233 h 659131"/>
              <a:gd name="connsiteX97" fmla="*/ 269426 w 1261746"/>
              <a:gd name="connsiteY97" fmla="*/ 538685 h 659131"/>
              <a:gd name="connsiteX98" fmla="*/ 240965 w 1261746"/>
              <a:gd name="connsiteY98" fmla="*/ 510233 h 659131"/>
              <a:gd name="connsiteX99" fmla="*/ 269426 w 1261746"/>
              <a:gd name="connsiteY99" fmla="*/ 481781 h 659131"/>
              <a:gd name="connsiteX100" fmla="*/ 148943 w 1261746"/>
              <a:gd name="connsiteY100" fmla="*/ 481781 h 659131"/>
              <a:gd name="connsiteX101" fmla="*/ 177404 w 1261746"/>
              <a:gd name="connsiteY101" fmla="*/ 510233 h 659131"/>
              <a:gd name="connsiteX102" fmla="*/ 148943 w 1261746"/>
              <a:gd name="connsiteY102" fmla="*/ 538685 h 659131"/>
              <a:gd name="connsiteX103" fmla="*/ 120482 w 1261746"/>
              <a:gd name="connsiteY103" fmla="*/ 510233 h 659131"/>
              <a:gd name="connsiteX104" fmla="*/ 148943 w 1261746"/>
              <a:gd name="connsiteY104" fmla="*/ 481781 h 659131"/>
              <a:gd name="connsiteX105" fmla="*/ 28461 w 1261746"/>
              <a:gd name="connsiteY105" fmla="*/ 481781 h 659131"/>
              <a:gd name="connsiteX106" fmla="*/ 56922 w 1261746"/>
              <a:gd name="connsiteY106" fmla="*/ 510233 h 659131"/>
              <a:gd name="connsiteX107" fmla="*/ 28461 w 1261746"/>
              <a:gd name="connsiteY107" fmla="*/ 538685 h 659131"/>
              <a:gd name="connsiteX108" fmla="*/ 0 w 1261746"/>
              <a:gd name="connsiteY108" fmla="*/ 510233 h 659131"/>
              <a:gd name="connsiteX109" fmla="*/ 28461 w 1261746"/>
              <a:gd name="connsiteY109" fmla="*/ 481781 h 659131"/>
              <a:gd name="connsiteX110" fmla="*/ 1233285 w 1261746"/>
              <a:gd name="connsiteY110" fmla="*/ 361336 h 659131"/>
              <a:gd name="connsiteX111" fmla="*/ 1261746 w 1261746"/>
              <a:gd name="connsiteY111" fmla="*/ 389788 h 659131"/>
              <a:gd name="connsiteX112" fmla="*/ 1233285 w 1261746"/>
              <a:gd name="connsiteY112" fmla="*/ 418240 h 659131"/>
              <a:gd name="connsiteX113" fmla="*/ 1204824 w 1261746"/>
              <a:gd name="connsiteY113" fmla="*/ 389788 h 659131"/>
              <a:gd name="connsiteX114" fmla="*/ 1233285 w 1261746"/>
              <a:gd name="connsiteY114" fmla="*/ 361336 h 659131"/>
              <a:gd name="connsiteX115" fmla="*/ 1112803 w 1261746"/>
              <a:gd name="connsiteY115" fmla="*/ 361336 h 659131"/>
              <a:gd name="connsiteX116" fmla="*/ 1141264 w 1261746"/>
              <a:gd name="connsiteY116" fmla="*/ 389788 h 659131"/>
              <a:gd name="connsiteX117" fmla="*/ 1112803 w 1261746"/>
              <a:gd name="connsiteY117" fmla="*/ 418240 h 659131"/>
              <a:gd name="connsiteX118" fmla="*/ 1084342 w 1261746"/>
              <a:gd name="connsiteY118" fmla="*/ 389788 h 659131"/>
              <a:gd name="connsiteX119" fmla="*/ 1112803 w 1261746"/>
              <a:gd name="connsiteY119" fmla="*/ 361336 h 659131"/>
              <a:gd name="connsiteX120" fmla="*/ 992320 w 1261746"/>
              <a:gd name="connsiteY120" fmla="*/ 361336 h 659131"/>
              <a:gd name="connsiteX121" fmla="*/ 1020781 w 1261746"/>
              <a:gd name="connsiteY121" fmla="*/ 389788 h 659131"/>
              <a:gd name="connsiteX122" fmla="*/ 992320 w 1261746"/>
              <a:gd name="connsiteY122" fmla="*/ 418240 h 659131"/>
              <a:gd name="connsiteX123" fmla="*/ 963859 w 1261746"/>
              <a:gd name="connsiteY123" fmla="*/ 389788 h 659131"/>
              <a:gd name="connsiteX124" fmla="*/ 992320 w 1261746"/>
              <a:gd name="connsiteY124" fmla="*/ 361336 h 659131"/>
              <a:gd name="connsiteX125" fmla="*/ 871838 w 1261746"/>
              <a:gd name="connsiteY125" fmla="*/ 361336 h 659131"/>
              <a:gd name="connsiteX126" fmla="*/ 900299 w 1261746"/>
              <a:gd name="connsiteY126" fmla="*/ 389788 h 659131"/>
              <a:gd name="connsiteX127" fmla="*/ 871838 w 1261746"/>
              <a:gd name="connsiteY127" fmla="*/ 418240 h 659131"/>
              <a:gd name="connsiteX128" fmla="*/ 843377 w 1261746"/>
              <a:gd name="connsiteY128" fmla="*/ 389788 h 659131"/>
              <a:gd name="connsiteX129" fmla="*/ 871838 w 1261746"/>
              <a:gd name="connsiteY129" fmla="*/ 361336 h 659131"/>
              <a:gd name="connsiteX130" fmla="*/ 751356 w 1261746"/>
              <a:gd name="connsiteY130" fmla="*/ 361336 h 659131"/>
              <a:gd name="connsiteX131" fmla="*/ 779817 w 1261746"/>
              <a:gd name="connsiteY131" fmla="*/ 389788 h 659131"/>
              <a:gd name="connsiteX132" fmla="*/ 751356 w 1261746"/>
              <a:gd name="connsiteY132" fmla="*/ 418240 h 659131"/>
              <a:gd name="connsiteX133" fmla="*/ 722895 w 1261746"/>
              <a:gd name="connsiteY133" fmla="*/ 389788 h 659131"/>
              <a:gd name="connsiteX134" fmla="*/ 751356 w 1261746"/>
              <a:gd name="connsiteY134" fmla="*/ 361336 h 659131"/>
              <a:gd name="connsiteX135" fmla="*/ 630873 w 1261746"/>
              <a:gd name="connsiteY135" fmla="*/ 361336 h 659131"/>
              <a:gd name="connsiteX136" fmla="*/ 659334 w 1261746"/>
              <a:gd name="connsiteY136" fmla="*/ 389788 h 659131"/>
              <a:gd name="connsiteX137" fmla="*/ 630873 w 1261746"/>
              <a:gd name="connsiteY137" fmla="*/ 418240 h 659131"/>
              <a:gd name="connsiteX138" fmla="*/ 602412 w 1261746"/>
              <a:gd name="connsiteY138" fmla="*/ 389788 h 659131"/>
              <a:gd name="connsiteX139" fmla="*/ 630873 w 1261746"/>
              <a:gd name="connsiteY139" fmla="*/ 361336 h 659131"/>
              <a:gd name="connsiteX140" fmla="*/ 510391 w 1261746"/>
              <a:gd name="connsiteY140" fmla="*/ 361336 h 659131"/>
              <a:gd name="connsiteX141" fmla="*/ 538852 w 1261746"/>
              <a:gd name="connsiteY141" fmla="*/ 389788 h 659131"/>
              <a:gd name="connsiteX142" fmla="*/ 510391 w 1261746"/>
              <a:gd name="connsiteY142" fmla="*/ 418240 h 659131"/>
              <a:gd name="connsiteX143" fmla="*/ 481930 w 1261746"/>
              <a:gd name="connsiteY143" fmla="*/ 389788 h 659131"/>
              <a:gd name="connsiteX144" fmla="*/ 510391 w 1261746"/>
              <a:gd name="connsiteY144" fmla="*/ 361336 h 659131"/>
              <a:gd name="connsiteX145" fmla="*/ 389908 w 1261746"/>
              <a:gd name="connsiteY145" fmla="*/ 361336 h 659131"/>
              <a:gd name="connsiteX146" fmla="*/ 418369 w 1261746"/>
              <a:gd name="connsiteY146" fmla="*/ 389788 h 659131"/>
              <a:gd name="connsiteX147" fmla="*/ 389908 w 1261746"/>
              <a:gd name="connsiteY147" fmla="*/ 418240 h 659131"/>
              <a:gd name="connsiteX148" fmla="*/ 361447 w 1261746"/>
              <a:gd name="connsiteY148" fmla="*/ 389788 h 659131"/>
              <a:gd name="connsiteX149" fmla="*/ 389908 w 1261746"/>
              <a:gd name="connsiteY149" fmla="*/ 361336 h 659131"/>
              <a:gd name="connsiteX150" fmla="*/ 269426 w 1261746"/>
              <a:gd name="connsiteY150" fmla="*/ 361336 h 659131"/>
              <a:gd name="connsiteX151" fmla="*/ 297887 w 1261746"/>
              <a:gd name="connsiteY151" fmla="*/ 389788 h 659131"/>
              <a:gd name="connsiteX152" fmla="*/ 269426 w 1261746"/>
              <a:gd name="connsiteY152" fmla="*/ 418240 h 659131"/>
              <a:gd name="connsiteX153" fmla="*/ 240965 w 1261746"/>
              <a:gd name="connsiteY153" fmla="*/ 389788 h 659131"/>
              <a:gd name="connsiteX154" fmla="*/ 269426 w 1261746"/>
              <a:gd name="connsiteY154" fmla="*/ 361336 h 659131"/>
              <a:gd name="connsiteX155" fmla="*/ 148943 w 1261746"/>
              <a:gd name="connsiteY155" fmla="*/ 361336 h 659131"/>
              <a:gd name="connsiteX156" fmla="*/ 177404 w 1261746"/>
              <a:gd name="connsiteY156" fmla="*/ 389788 h 659131"/>
              <a:gd name="connsiteX157" fmla="*/ 148943 w 1261746"/>
              <a:gd name="connsiteY157" fmla="*/ 418240 h 659131"/>
              <a:gd name="connsiteX158" fmla="*/ 120482 w 1261746"/>
              <a:gd name="connsiteY158" fmla="*/ 389788 h 659131"/>
              <a:gd name="connsiteX159" fmla="*/ 148943 w 1261746"/>
              <a:gd name="connsiteY159" fmla="*/ 361336 h 659131"/>
              <a:gd name="connsiteX160" fmla="*/ 28461 w 1261746"/>
              <a:gd name="connsiteY160" fmla="*/ 361336 h 659131"/>
              <a:gd name="connsiteX161" fmla="*/ 56922 w 1261746"/>
              <a:gd name="connsiteY161" fmla="*/ 389788 h 659131"/>
              <a:gd name="connsiteX162" fmla="*/ 28461 w 1261746"/>
              <a:gd name="connsiteY162" fmla="*/ 418240 h 659131"/>
              <a:gd name="connsiteX163" fmla="*/ 0 w 1261746"/>
              <a:gd name="connsiteY163" fmla="*/ 389788 h 659131"/>
              <a:gd name="connsiteX164" fmla="*/ 28461 w 1261746"/>
              <a:gd name="connsiteY164" fmla="*/ 361336 h 659131"/>
              <a:gd name="connsiteX165" fmla="*/ 1233285 w 1261746"/>
              <a:gd name="connsiteY165" fmla="*/ 240891 h 659131"/>
              <a:gd name="connsiteX166" fmla="*/ 1261746 w 1261746"/>
              <a:gd name="connsiteY166" fmla="*/ 269343 h 659131"/>
              <a:gd name="connsiteX167" fmla="*/ 1233285 w 1261746"/>
              <a:gd name="connsiteY167" fmla="*/ 297795 h 659131"/>
              <a:gd name="connsiteX168" fmla="*/ 1204824 w 1261746"/>
              <a:gd name="connsiteY168" fmla="*/ 269343 h 659131"/>
              <a:gd name="connsiteX169" fmla="*/ 1233285 w 1261746"/>
              <a:gd name="connsiteY169" fmla="*/ 240891 h 659131"/>
              <a:gd name="connsiteX170" fmla="*/ 1112803 w 1261746"/>
              <a:gd name="connsiteY170" fmla="*/ 240891 h 659131"/>
              <a:gd name="connsiteX171" fmla="*/ 1141264 w 1261746"/>
              <a:gd name="connsiteY171" fmla="*/ 269343 h 659131"/>
              <a:gd name="connsiteX172" fmla="*/ 1112803 w 1261746"/>
              <a:gd name="connsiteY172" fmla="*/ 297795 h 659131"/>
              <a:gd name="connsiteX173" fmla="*/ 1084342 w 1261746"/>
              <a:gd name="connsiteY173" fmla="*/ 269343 h 659131"/>
              <a:gd name="connsiteX174" fmla="*/ 1112803 w 1261746"/>
              <a:gd name="connsiteY174" fmla="*/ 240891 h 659131"/>
              <a:gd name="connsiteX175" fmla="*/ 992320 w 1261746"/>
              <a:gd name="connsiteY175" fmla="*/ 240891 h 659131"/>
              <a:gd name="connsiteX176" fmla="*/ 1020781 w 1261746"/>
              <a:gd name="connsiteY176" fmla="*/ 269343 h 659131"/>
              <a:gd name="connsiteX177" fmla="*/ 992320 w 1261746"/>
              <a:gd name="connsiteY177" fmla="*/ 297795 h 659131"/>
              <a:gd name="connsiteX178" fmla="*/ 963859 w 1261746"/>
              <a:gd name="connsiteY178" fmla="*/ 269343 h 659131"/>
              <a:gd name="connsiteX179" fmla="*/ 992320 w 1261746"/>
              <a:gd name="connsiteY179" fmla="*/ 240891 h 659131"/>
              <a:gd name="connsiteX180" fmla="*/ 871838 w 1261746"/>
              <a:gd name="connsiteY180" fmla="*/ 240891 h 659131"/>
              <a:gd name="connsiteX181" fmla="*/ 900299 w 1261746"/>
              <a:gd name="connsiteY181" fmla="*/ 269343 h 659131"/>
              <a:gd name="connsiteX182" fmla="*/ 871838 w 1261746"/>
              <a:gd name="connsiteY182" fmla="*/ 297795 h 659131"/>
              <a:gd name="connsiteX183" fmla="*/ 843377 w 1261746"/>
              <a:gd name="connsiteY183" fmla="*/ 269343 h 659131"/>
              <a:gd name="connsiteX184" fmla="*/ 871838 w 1261746"/>
              <a:gd name="connsiteY184" fmla="*/ 240891 h 659131"/>
              <a:gd name="connsiteX185" fmla="*/ 751356 w 1261746"/>
              <a:gd name="connsiteY185" fmla="*/ 240891 h 659131"/>
              <a:gd name="connsiteX186" fmla="*/ 779817 w 1261746"/>
              <a:gd name="connsiteY186" fmla="*/ 269343 h 659131"/>
              <a:gd name="connsiteX187" fmla="*/ 751356 w 1261746"/>
              <a:gd name="connsiteY187" fmla="*/ 297795 h 659131"/>
              <a:gd name="connsiteX188" fmla="*/ 722895 w 1261746"/>
              <a:gd name="connsiteY188" fmla="*/ 269343 h 659131"/>
              <a:gd name="connsiteX189" fmla="*/ 751356 w 1261746"/>
              <a:gd name="connsiteY189" fmla="*/ 240891 h 659131"/>
              <a:gd name="connsiteX190" fmla="*/ 630873 w 1261746"/>
              <a:gd name="connsiteY190" fmla="*/ 240891 h 659131"/>
              <a:gd name="connsiteX191" fmla="*/ 659334 w 1261746"/>
              <a:gd name="connsiteY191" fmla="*/ 269343 h 659131"/>
              <a:gd name="connsiteX192" fmla="*/ 630873 w 1261746"/>
              <a:gd name="connsiteY192" fmla="*/ 297795 h 659131"/>
              <a:gd name="connsiteX193" fmla="*/ 602412 w 1261746"/>
              <a:gd name="connsiteY193" fmla="*/ 269343 h 659131"/>
              <a:gd name="connsiteX194" fmla="*/ 630873 w 1261746"/>
              <a:gd name="connsiteY194" fmla="*/ 240891 h 659131"/>
              <a:gd name="connsiteX195" fmla="*/ 510391 w 1261746"/>
              <a:gd name="connsiteY195" fmla="*/ 240891 h 659131"/>
              <a:gd name="connsiteX196" fmla="*/ 538852 w 1261746"/>
              <a:gd name="connsiteY196" fmla="*/ 269343 h 659131"/>
              <a:gd name="connsiteX197" fmla="*/ 510391 w 1261746"/>
              <a:gd name="connsiteY197" fmla="*/ 297795 h 659131"/>
              <a:gd name="connsiteX198" fmla="*/ 481930 w 1261746"/>
              <a:gd name="connsiteY198" fmla="*/ 269343 h 659131"/>
              <a:gd name="connsiteX199" fmla="*/ 510391 w 1261746"/>
              <a:gd name="connsiteY199" fmla="*/ 240891 h 659131"/>
              <a:gd name="connsiteX200" fmla="*/ 389908 w 1261746"/>
              <a:gd name="connsiteY200" fmla="*/ 240891 h 659131"/>
              <a:gd name="connsiteX201" fmla="*/ 418369 w 1261746"/>
              <a:gd name="connsiteY201" fmla="*/ 269343 h 659131"/>
              <a:gd name="connsiteX202" fmla="*/ 389908 w 1261746"/>
              <a:gd name="connsiteY202" fmla="*/ 297795 h 659131"/>
              <a:gd name="connsiteX203" fmla="*/ 361447 w 1261746"/>
              <a:gd name="connsiteY203" fmla="*/ 269343 h 659131"/>
              <a:gd name="connsiteX204" fmla="*/ 389908 w 1261746"/>
              <a:gd name="connsiteY204" fmla="*/ 240891 h 659131"/>
              <a:gd name="connsiteX205" fmla="*/ 269426 w 1261746"/>
              <a:gd name="connsiteY205" fmla="*/ 240891 h 659131"/>
              <a:gd name="connsiteX206" fmla="*/ 297887 w 1261746"/>
              <a:gd name="connsiteY206" fmla="*/ 269343 h 659131"/>
              <a:gd name="connsiteX207" fmla="*/ 269426 w 1261746"/>
              <a:gd name="connsiteY207" fmla="*/ 297795 h 659131"/>
              <a:gd name="connsiteX208" fmla="*/ 240965 w 1261746"/>
              <a:gd name="connsiteY208" fmla="*/ 269343 h 659131"/>
              <a:gd name="connsiteX209" fmla="*/ 269426 w 1261746"/>
              <a:gd name="connsiteY209" fmla="*/ 240891 h 659131"/>
              <a:gd name="connsiteX210" fmla="*/ 148943 w 1261746"/>
              <a:gd name="connsiteY210" fmla="*/ 240891 h 659131"/>
              <a:gd name="connsiteX211" fmla="*/ 177404 w 1261746"/>
              <a:gd name="connsiteY211" fmla="*/ 269343 h 659131"/>
              <a:gd name="connsiteX212" fmla="*/ 148943 w 1261746"/>
              <a:gd name="connsiteY212" fmla="*/ 297795 h 659131"/>
              <a:gd name="connsiteX213" fmla="*/ 120482 w 1261746"/>
              <a:gd name="connsiteY213" fmla="*/ 269343 h 659131"/>
              <a:gd name="connsiteX214" fmla="*/ 148943 w 1261746"/>
              <a:gd name="connsiteY214" fmla="*/ 240891 h 659131"/>
              <a:gd name="connsiteX215" fmla="*/ 28461 w 1261746"/>
              <a:gd name="connsiteY215" fmla="*/ 240891 h 659131"/>
              <a:gd name="connsiteX216" fmla="*/ 56922 w 1261746"/>
              <a:gd name="connsiteY216" fmla="*/ 269343 h 659131"/>
              <a:gd name="connsiteX217" fmla="*/ 28461 w 1261746"/>
              <a:gd name="connsiteY217" fmla="*/ 297795 h 659131"/>
              <a:gd name="connsiteX218" fmla="*/ 0 w 1261746"/>
              <a:gd name="connsiteY218" fmla="*/ 269343 h 659131"/>
              <a:gd name="connsiteX219" fmla="*/ 28461 w 1261746"/>
              <a:gd name="connsiteY219" fmla="*/ 240891 h 659131"/>
              <a:gd name="connsiteX220" fmla="*/ 1233285 w 1261746"/>
              <a:gd name="connsiteY220" fmla="*/ 120445 h 659131"/>
              <a:gd name="connsiteX221" fmla="*/ 1261746 w 1261746"/>
              <a:gd name="connsiteY221" fmla="*/ 148897 h 659131"/>
              <a:gd name="connsiteX222" fmla="*/ 1233285 w 1261746"/>
              <a:gd name="connsiteY222" fmla="*/ 177349 h 659131"/>
              <a:gd name="connsiteX223" fmla="*/ 1204824 w 1261746"/>
              <a:gd name="connsiteY223" fmla="*/ 148897 h 659131"/>
              <a:gd name="connsiteX224" fmla="*/ 1233285 w 1261746"/>
              <a:gd name="connsiteY224" fmla="*/ 120445 h 659131"/>
              <a:gd name="connsiteX225" fmla="*/ 1112803 w 1261746"/>
              <a:gd name="connsiteY225" fmla="*/ 120445 h 659131"/>
              <a:gd name="connsiteX226" fmla="*/ 1141264 w 1261746"/>
              <a:gd name="connsiteY226" fmla="*/ 148897 h 659131"/>
              <a:gd name="connsiteX227" fmla="*/ 1112803 w 1261746"/>
              <a:gd name="connsiteY227" fmla="*/ 177349 h 659131"/>
              <a:gd name="connsiteX228" fmla="*/ 1084342 w 1261746"/>
              <a:gd name="connsiteY228" fmla="*/ 148897 h 659131"/>
              <a:gd name="connsiteX229" fmla="*/ 1112803 w 1261746"/>
              <a:gd name="connsiteY229" fmla="*/ 120445 h 659131"/>
              <a:gd name="connsiteX230" fmla="*/ 992320 w 1261746"/>
              <a:gd name="connsiteY230" fmla="*/ 120445 h 659131"/>
              <a:gd name="connsiteX231" fmla="*/ 1020781 w 1261746"/>
              <a:gd name="connsiteY231" fmla="*/ 148897 h 659131"/>
              <a:gd name="connsiteX232" fmla="*/ 992320 w 1261746"/>
              <a:gd name="connsiteY232" fmla="*/ 177349 h 659131"/>
              <a:gd name="connsiteX233" fmla="*/ 963859 w 1261746"/>
              <a:gd name="connsiteY233" fmla="*/ 148897 h 659131"/>
              <a:gd name="connsiteX234" fmla="*/ 992320 w 1261746"/>
              <a:gd name="connsiteY234" fmla="*/ 120445 h 659131"/>
              <a:gd name="connsiteX235" fmla="*/ 871838 w 1261746"/>
              <a:gd name="connsiteY235" fmla="*/ 120445 h 659131"/>
              <a:gd name="connsiteX236" fmla="*/ 900299 w 1261746"/>
              <a:gd name="connsiteY236" fmla="*/ 148897 h 659131"/>
              <a:gd name="connsiteX237" fmla="*/ 871838 w 1261746"/>
              <a:gd name="connsiteY237" fmla="*/ 177349 h 659131"/>
              <a:gd name="connsiteX238" fmla="*/ 843377 w 1261746"/>
              <a:gd name="connsiteY238" fmla="*/ 148897 h 659131"/>
              <a:gd name="connsiteX239" fmla="*/ 871838 w 1261746"/>
              <a:gd name="connsiteY239" fmla="*/ 120445 h 659131"/>
              <a:gd name="connsiteX240" fmla="*/ 751356 w 1261746"/>
              <a:gd name="connsiteY240" fmla="*/ 120445 h 659131"/>
              <a:gd name="connsiteX241" fmla="*/ 779817 w 1261746"/>
              <a:gd name="connsiteY241" fmla="*/ 148897 h 659131"/>
              <a:gd name="connsiteX242" fmla="*/ 751356 w 1261746"/>
              <a:gd name="connsiteY242" fmla="*/ 177349 h 659131"/>
              <a:gd name="connsiteX243" fmla="*/ 722895 w 1261746"/>
              <a:gd name="connsiteY243" fmla="*/ 148897 h 659131"/>
              <a:gd name="connsiteX244" fmla="*/ 751356 w 1261746"/>
              <a:gd name="connsiteY244" fmla="*/ 120445 h 659131"/>
              <a:gd name="connsiteX245" fmla="*/ 630873 w 1261746"/>
              <a:gd name="connsiteY245" fmla="*/ 120445 h 659131"/>
              <a:gd name="connsiteX246" fmla="*/ 659334 w 1261746"/>
              <a:gd name="connsiteY246" fmla="*/ 148897 h 659131"/>
              <a:gd name="connsiteX247" fmla="*/ 630873 w 1261746"/>
              <a:gd name="connsiteY247" fmla="*/ 177349 h 659131"/>
              <a:gd name="connsiteX248" fmla="*/ 602412 w 1261746"/>
              <a:gd name="connsiteY248" fmla="*/ 148897 h 659131"/>
              <a:gd name="connsiteX249" fmla="*/ 630873 w 1261746"/>
              <a:gd name="connsiteY249" fmla="*/ 120445 h 659131"/>
              <a:gd name="connsiteX250" fmla="*/ 510391 w 1261746"/>
              <a:gd name="connsiteY250" fmla="*/ 120445 h 659131"/>
              <a:gd name="connsiteX251" fmla="*/ 538852 w 1261746"/>
              <a:gd name="connsiteY251" fmla="*/ 148897 h 659131"/>
              <a:gd name="connsiteX252" fmla="*/ 510391 w 1261746"/>
              <a:gd name="connsiteY252" fmla="*/ 177349 h 659131"/>
              <a:gd name="connsiteX253" fmla="*/ 481930 w 1261746"/>
              <a:gd name="connsiteY253" fmla="*/ 148897 h 659131"/>
              <a:gd name="connsiteX254" fmla="*/ 510391 w 1261746"/>
              <a:gd name="connsiteY254" fmla="*/ 120445 h 659131"/>
              <a:gd name="connsiteX255" fmla="*/ 389908 w 1261746"/>
              <a:gd name="connsiteY255" fmla="*/ 120445 h 659131"/>
              <a:gd name="connsiteX256" fmla="*/ 418369 w 1261746"/>
              <a:gd name="connsiteY256" fmla="*/ 148897 h 659131"/>
              <a:gd name="connsiteX257" fmla="*/ 389908 w 1261746"/>
              <a:gd name="connsiteY257" fmla="*/ 177349 h 659131"/>
              <a:gd name="connsiteX258" fmla="*/ 361447 w 1261746"/>
              <a:gd name="connsiteY258" fmla="*/ 148897 h 659131"/>
              <a:gd name="connsiteX259" fmla="*/ 389908 w 1261746"/>
              <a:gd name="connsiteY259" fmla="*/ 120445 h 659131"/>
              <a:gd name="connsiteX260" fmla="*/ 269426 w 1261746"/>
              <a:gd name="connsiteY260" fmla="*/ 120445 h 659131"/>
              <a:gd name="connsiteX261" fmla="*/ 297887 w 1261746"/>
              <a:gd name="connsiteY261" fmla="*/ 148897 h 659131"/>
              <a:gd name="connsiteX262" fmla="*/ 269426 w 1261746"/>
              <a:gd name="connsiteY262" fmla="*/ 177349 h 659131"/>
              <a:gd name="connsiteX263" fmla="*/ 240965 w 1261746"/>
              <a:gd name="connsiteY263" fmla="*/ 148897 h 659131"/>
              <a:gd name="connsiteX264" fmla="*/ 269426 w 1261746"/>
              <a:gd name="connsiteY264" fmla="*/ 120445 h 659131"/>
              <a:gd name="connsiteX265" fmla="*/ 148943 w 1261746"/>
              <a:gd name="connsiteY265" fmla="*/ 120445 h 659131"/>
              <a:gd name="connsiteX266" fmla="*/ 177404 w 1261746"/>
              <a:gd name="connsiteY266" fmla="*/ 148897 h 659131"/>
              <a:gd name="connsiteX267" fmla="*/ 148943 w 1261746"/>
              <a:gd name="connsiteY267" fmla="*/ 177349 h 659131"/>
              <a:gd name="connsiteX268" fmla="*/ 120482 w 1261746"/>
              <a:gd name="connsiteY268" fmla="*/ 148897 h 659131"/>
              <a:gd name="connsiteX269" fmla="*/ 148943 w 1261746"/>
              <a:gd name="connsiteY269" fmla="*/ 120445 h 659131"/>
              <a:gd name="connsiteX270" fmla="*/ 28461 w 1261746"/>
              <a:gd name="connsiteY270" fmla="*/ 120445 h 659131"/>
              <a:gd name="connsiteX271" fmla="*/ 56922 w 1261746"/>
              <a:gd name="connsiteY271" fmla="*/ 148897 h 659131"/>
              <a:gd name="connsiteX272" fmla="*/ 28461 w 1261746"/>
              <a:gd name="connsiteY272" fmla="*/ 177349 h 659131"/>
              <a:gd name="connsiteX273" fmla="*/ 0 w 1261746"/>
              <a:gd name="connsiteY273" fmla="*/ 148897 h 659131"/>
              <a:gd name="connsiteX274" fmla="*/ 28461 w 1261746"/>
              <a:gd name="connsiteY274" fmla="*/ 120445 h 659131"/>
              <a:gd name="connsiteX275" fmla="*/ 1233285 w 1261746"/>
              <a:gd name="connsiteY275" fmla="*/ 0 h 659131"/>
              <a:gd name="connsiteX276" fmla="*/ 1261746 w 1261746"/>
              <a:gd name="connsiteY276" fmla="*/ 28452 h 659131"/>
              <a:gd name="connsiteX277" fmla="*/ 1233285 w 1261746"/>
              <a:gd name="connsiteY277" fmla="*/ 56904 h 659131"/>
              <a:gd name="connsiteX278" fmla="*/ 1204824 w 1261746"/>
              <a:gd name="connsiteY278" fmla="*/ 28452 h 659131"/>
              <a:gd name="connsiteX279" fmla="*/ 1233285 w 1261746"/>
              <a:gd name="connsiteY279" fmla="*/ 0 h 659131"/>
              <a:gd name="connsiteX280" fmla="*/ 1112803 w 1261746"/>
              <a:gd name="connsiteY280" fmla="*/ 0 h 659131"/>
              <a:gd name="connsiteX281" fmla="*/ 1141264 w 1261746"/>
              <a:gd name="connsiteY281" fmla="*/ 28452 h 659131"/>
              <a:gd name="connsiteX282" fmla="*/ 1112803 w 1261746"/>
              <a:gd name="connsiteY282" fmla="*/ 56904 h 659131"/>
              <a:gd name="connsiteX283" fmla="*/ 1084342 w 1261746"/>
              <a:gd name="connsiteY283" fmla="*/ 28452 h 659131"/>
              <a:gd name="connsiteX284" fmla="*/ 1112803 w 1261746"/>
              <a:gd name="connsiteY284" fmla="*/ 0 h 659131"/>
              <a:gd name="connsiteX285" fmla="*/ 992320 w 1261746"/>
              <a:gd name="connsiteY285" fmla="*/ 0 h 659131"/>
              <a:gd name="connsiteX286" fmla="*/ 1020781 w 1261746"/>
              <a:gd name="connsiteY286" fmla="*/ 28452 h 659131"/>
              <a:gd name="connsiteX287" fmla="*/ 992320 w 1261746"/>
              <a:gd name="connsiteY287" fmla="*/ 56904 h 659131"/>
              <a:gd name="connsiteX288" fmla="*/ 963859 w 1261746"/>
              <a:gd name="connsiteY288" fmla="*/ 28452 h 659131"/>
              <a:gd name="connsiteX289" fmla="*/ 992320 w 1261746"/>
              <a:gd name="connsiteY289" fmla="*/ 0 h 659131"/>
              <a:gd name="connsiteX290" fmla="*/ 871838 w 1261746"/>
              <a:gd name="connsiteY290" fmla="*/ 0 h 659131"/>
              <a:gd name="connsiteX291" fmla="*/ 900299 w 1261746"/>
              <a:gd name="connsiteY291" fmla="*/ 28452 h 659131"/>
              <a:gd name="connsiteX292" fmla="*/ 871838 w 1261746"/>
              <a:gd name="connsiteY292" fmla="*/ 56904 h 659131"/>
              <a:gd name="connsiteX293" fmla="*/ 843377 w 1261746"/>
              <a:gd name="connsiteY293" fmla="*/ 28452 h 659131"/>
              <a:gd name="connsiteX294" fmla="*/ 871838 w 1261746"/>
              <a:gd name="connsiteY294" fmla="*/ 0 h 659131"/>
              <a:gd name="connsiteX295" fmla="*/ 751356 w 1261746"/>
              <a:gd name="connsiteY295" fmla="*/ 0 h 659131"/>
              <a:gd name="connsiteX296" fmla="*/ 779817 w 1261746"/>
              <a:gd name="connsiteY296" fmla="*/ 28452 h 659131"/>
              <a:gd name="connsiteX297" fmla="*/ 751356 w 1261746"/>
              <a:gd name="connsiteY297" fmla="*/ 56904 h 659131"/>
              <a:gd name="connsiteX298" fmla="*/ 722895 w 1261746"/>
              <a:gd name="connsiteY298" fmla="*/ 28452 h 659131"/>
              <a:gd name="connsiteX299" fmla="*/ 751356 w 1261746"/>
              <a:gd name="connsiteY299" fmla="*/ 0 h 659131"/>
              <a:gd name="connsiteX300" fmla="*/ 630873 w 1261746"/>
              <a:gd name="connsiteY300" fmla="*/ 0 h 659131"/>
              <a:gd name="connsiteX301" fmla="*/ 659334 w 1261746"/>
              <a:gd name="connsiteY301" fmla="*/ 28452 h 659131"/>
              <a:gd name="connsiteX302" fmla="*/ 630873 w 1261746"/>
              <a:gd name="connsiteY302" fmla="*/ 56904 h 659131"/>
              <a:gd name="connsiteX303" fmla="*/ 602412 w 1261746"/>
              <a:gd name="connsiteY303" fmla="*/ 28452 h 659131"/>
              <a:gd name="connsiteX304" fmla="*/ 630873 w 1261746"/>
              <a:gd name="connsiteY304" fmla="*/ 0 h 659131"/>
              <a:gd name="connsiteX305" fmla="*/ 510391 w 1261746"/>
              <a:gd name="connsiteY305" fmla="*/ 0 h 659131"/>
              <a:gd name="connsiteX306" fmla="*/ 538852 w 1261746"/>
              <a:gd name="connsiteY306" fmla="*/ 28452 h 659131"/>
              <a:gd name="connsiteX307" fmla="*/ 510391 w 1261746"/>
              <a:gd name="connsiteY307" fmla="*/ 56904 h 659131"/>
              <a:gd name="connsiteX308" fmla="*/ 481930 w 1261746"/>
              <a:gd name="connsiteY308" fmla="*/ 28452 h 659131"/>
              <a:gd name="connsiteX309" fmla="*/ 510391 w 1261746"/>
              <a:gd name="connsiteY309" fmla="*/ 0 h 659131"/>
              <a:gd name="connsiteX310" fmla="*/ 389908 w 1261746"/>
              <a:gd name="connsiteY310" fmla="*/ 0 h 659131"/>
              <a:gd name="connsiteX311" fmla="*/ 418369 w 1261746"/>
              <a:gd name="connsiteY311" fmla="*/ 28452 h 659131"/>
              <a:gd name="connsiteX312" fmla="*/ 389908 w 1261746"/>
              <a:gd name="connsiteY312" fmla="*/ 56904 h 659131"/>
              <a:gd name="connsiteX313" fmla="*/ 361447 w 1261746"/>
              <a:gd name="connsiteY313" fmla="*/ 28452 h 659131"/>
              <a:gd name="connsiteX314" fmla="*/ 389908 w 1261746"/>
              <a:gd name="connsiteY314" fmla="*/ 0 h 659131"/>
              <a:gd name="connsiteX315" fmla="*/ 269426 w 1261746"/>
              <a:gd name="connsiteY315" fmla="*/ 0 h 659131"/>
              <a:gd name="connsiteX316" fmla="*/ 297887 w 1261746"/>
              <a:gd name="connsiteY316" fmla="*/ 28452 h 659131"/>
              <a:gd name="connsiteX317" fmla="*/ 269426 w 1261746"/>
              <a:gd name="connsiteY317" fmla="*/ 56904 h 659131"/>
              <a:gd name="connsiteX318" fmla="*/ 240965 w 1261746"/>
              <a:gd name="connsiteY318" fmla="*/ 28452 h 659131"/>
              <a:gd name="connsiteX319" fmla="*/ 269426 w 1261746"/>
              <a:gd name="connsiteY319" fmla="*/ 0 h 659131"/>
              <a:gd name="connsiteX320" fmla="*/ 148943 w 1261746"/>
              <a:gd name="connsiteY320" fmla="*/ 0 h 659131"/>
              <a:gd name="connsiteX321" fmla="*/ 177404 w 1261746"/>
              <a:gd name="connsiteY321" fmla="*/ 28452 h 659131"/>
              <a:gd name="connsiteX322" fmla="*/ 148943 w 1261746"/>
              <a:gd name="connsiteY322" fmla="*/ 56904 h 659131"/>
              <a:gd name="connsiteX323" fmla="*/ 120482 w 1261746"/>
              <a:gd name="connsiteY323" fmla="*/ 28452 h 659131"/>
              <a:gd name="connsiteX324" fmla="*/ 148943 w 1261746"/>
              <a:gd name="connsiteY324" fmla="*/ 0 h 659131"/>
              <a:gd name="connsiteX325" fmla="*/ 28461 w 1261746"/>
              <a:gd name="connsiteY325" fmla="*/ 0 h 659131"/>
              <a:gd name="connsiteX326" fmla="*/ 56922 w 1261746"/>
              <a:gd name="connsiteY326" fmla="*/ 28452 h 659131"/>
              <a:gd name="connsiteX327" fmla="*/ 28461 w 1261746"/>
              <a:gd name="connsiteY327" fmla="*/ 56904 h 659131"/>
              <a:gd name="connsiteX328" fmla="*/ 0 w 1261746"/>
              <a:gd name="connsiteY328" fmla="*/ 28452 h 659131"/>
              <a:gd name="connsiteX329" fmla="*/ 28461 w 1261746"/>
              <a:gd name="connsiteY329" fmla="*/ 0 h 65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1261746" h="659131">
                <a:moveTo>
                  <a:pt x="1233285" y="602227"/>
                </a:moveTo>
                <a:cubicBezTo>
                  <a:pt x="1249004" y="602227"/>
                  <a:pt x="1261746" y="614965"/>
                  <a:pt x="1261746" y="630679"/>
                </a:cubicBezTo>
                <a:cubicBezTo>
                  <a:pt x="1261746" y="646393"/>
                  <a:pt x="1249004" y="659131"/>
                  <a:pt x="1233285" y="659131"/>
                </a:cubicBezTo>
                <a:cubicBezTo>
                  <a:pt x="1217566" y="659131"/>
                  <a:pt x="1204824" y="646393"/>
                  <a:pt x="1204824" y="630679"/>
                </a:cubicBezTo>
                <a:cubicBezTo>
                  <a:pt x="1204824" y="614965"/>
                  <a:pt x="1217566" y="602227"/>
                  <a:pt x="1233285" y="602227"/>
                </a:cubicBezTo>
                <a:close/>
                <a:moveTo>
                  <a:pt x="1112803" y="602227"/>
                </a:moveTo>
                <a:cubicBezTo>
                  <a:pt x="1128522" y="602227"/>
                  <a:pt x="1141264" y="614965"/>
                  <a:pt x="1141264" y="630679"/>
                </a:cubicBezTo>
                <a:cubicBezTo>
                  <a:pt x="1141264" y="646393"/>
                  <a:pt x="1128522" y="659131"/>
                  <a:pt x="1112803" y="659131"/>
                </a:cubicBezTo>
                <a:cubicBezTo>
                  <a:pt x="1097084" y="659131"/>
                  <a:pt x="1084342" y="646393"/>
                  <a:pt x="1084342" y="630679"/>
                </a:cubicBezTo>
                <a:cubicBezTo>
                  <a:pt x="1084342" y="614965"/>
                  <a:pt x="1097084" y="602227"/>
                  <a:pt x="1112803" y="602227"/>
                </a:cubicBezTo>
                <a:close/>
                <a:moveTo>
                  <a:pt x="992320" y="602227"/>
                </a:moveTo>
                <a:cubicBezTo>
                  <a:pt x="1008039" y="602227"/>
                  <a:pt x="1020781" y="614965"/>
                  <a:pt x="1020781" y="630679"/>
                </a:cubicBezTo>
                <a:cubicBezTo>
                  <a:pt x="1020781" y="646393"/>
                  <a:pt x="1008039" y="659131"/>
                  <a:pt x="992320" y="659131"/>
                </a:cubicBezTo>
                <a:cubicBezTo>
                  <a:pt x="976601" y="659131"/>
                  <a:pt x="963859" y="646393"/>
                  <a:pt x="963859" y="630679"/>
                </a:cubicBezTo>
                <a:cubicBezTo>
                  <a:pt x="963859" y="614965"/>
                  <a:pt x="976601" y="602227"/>
                  <a:pt x="992320" y="602227"/>
                </a:cubicBezTo>
                <a:close/>
                <a:moveTo>
                  <a:pt x="871838" y="602227"/>
                </a:moveTo>
                <a:cubicBezTo>
                  <a:pt x="887557" y="602227"/>
                  <a:pt x="900299" y="614965"/>
                  <a:pt x="900299" y="630679"/>
                </a:cubicBezTo>
                <a:cubicBezTo>
                  <a:pt x="900299" y="646393"/>
                  <a:pt x="887557" y="659131"/>
                  <a:pt x="871838" y="659131"/>
                </a:cubicBezTo>
                <a:cubicBezTo>
                  <a:pt x="856119" y="659131"/>
                  <a:pt x="843377" y="646393"/>
                  <a:pt x="843377" y="630679"/>
                </a:cubicBezTo>
                <a:cubicBezTo>
                  <a:pt x="843377" y="614965"/>
                  <a:pt x="856119" y="602227"/>
                  <a:pt x="871838" y="602227"/>
                </a:cubicBezTo>
                <a:close/>
                <a:moveTo>
                  <a:pt x="751356" y="602227"/>
                </a:moveTo>
                <a:cubicBezTo>
                  <a:pt x="767075" y="602227"/>
                  <a:pt x="779817" y="614965"/>
                  <a:pt x="779817" y="630679"/>
                </a:cubicBezTo>
                <a:cubicBezTo>
                  <a:pt x="779817" y="646393"/>
                  <a:pt x="767075" y="659131"/>
                  <a:pt x="751356" y="659131"/>
                </a:cubicBezTo>
                <a:cubicBezTo>
                  <a:pt x="735637" y="659131"/>
                  <a:pt x="722895" y="646393"/>
                  <a:pt x="722895" y="630679"/>
                </a:cubicBezTo>
                <a:cubicBezTo>
                  <a:pt x="722895" y="614965"/>
                  <a:pt x="735637" y="602227"/>
                  <a:pt x="751356" y="602227"/>
                </a:cubicBezTo>
                <a:close/>
                <a:moveTo>
                  <a:pt x="630873" y="602227"/>
                </a:moveTo>
                <a:cubicBezTo>
                  <a:pt x="646592" y="602227"/>
                  <a:pt x="659334" y="614965"/>
                  <a:pt x="659334" y="630679"/>
                </a:cubicBezTo>
                <a:cubicBezTo>
                  <a:pt x="659334" y="646393"/>
                  <a:pt x="646592" y="659131"/>
                  <a:pt x="630873" y="659131"/>
                </a:cubicBezTo>
                <a:cubicBezTo>
                  <a:pt x="615154" y="659131"/>
                  <a:pt x="602412" y="646393"/>
                  <a:pt x="602412" y="630679"/>
                </a:cubicBezTo>
                <a:cubicBezTo>
                  <a:pt x="602412" y="614965"/>
                  <a:pt x="615154" y="602227"/>
                  <a:pt x="630873" y="602227"/>
                </a:cubicBezTo>
                <a:close/>
                <a:moveTo>
                  <a:pt x="510391" y="602227"/>
                </a:moveTo>
                <a:cubicBezTo>
                  <a:pt x="526110" y="602227"/>
                  <a:pt x="538852" y="614965"/>
                  <a:pt x="538852" y="630679"/>
                </a:cubicBezTo>
                <a:cubicBezTo>
                  <a:pt x="538852" y="646393"/>
                  <a:pt x="526110" y="659131"/>
                  <a:pt x="510391" y="659131"/>
                </a:cubicBezTo>
                <a:cubicBezTo>
                  <a:pt x="494672" y="659131"/>
                  <a:pt x="481930" y="646393"/>
                  <a:pt x="481930" y="630679"/>
                </a:cubicBezTo>
                <a:cubicBezTo>
                  <a:pt x="481930" y="614965"/>
                  <a:pt x="494672" y="602227"/>
                  <a:pt x="510391" y="602227"/>
                </a:cubicBezTo>
                <a:close/>
                <a:moveTo>
                  <a:pt x="389908" y="602227"/>
                </a:moveTo>
                <a:cubicBezTo>
                  <a:pt x="405627" y="602227"/>
                  <a:pt x="418369" y="614965"/>
                  <a:pt x="418369" y="630679"/>
                </a:cubicBezTo>
                <a:cubicBezTo>
                  <a:pt x="418369" y="646393"/>
                  <a:pt x="405627" y="659131"/>
                  <a:pt x="389908" y="659131"/>
                </a:cubicBezTo>
                <a:cubicBezTo>
                  <a:pt x="374189" y="659131"/>
                  <a:pt x="361447" y="646393"/>
                  <a:pt x="361447" y="630679"/>
                </a:cubicBezTo>
                <a:cubicBezTo>
                  <a:pt x="361447" y="614965"/>
                  <a:pt x="374189" y="602227"/>
                  <a:pt x="389908" y="602227"/>
                </a:cubicBezTo>
                <a:close/>
                <a:moveTo>
                  <a:pt x="269426" y="602227"/>
                </a:moveTo>
                <a:cubicBezTo>
                  <a:pt x="285145" y="602227"/>
                  <a:pt x="297887" y="614965"/>
                  <a:pt x="297887" y="630679"/>
                </a:cubicBezTo>
                <a:cubicBezTo>
                  <a:pt x="297887" y="646393"/>
                  <a:pt x="285145" y="659131"/>
                  <a:pt x="269426" y="659131"/>
                </a:cubicBezTo>
                <a:cubicBezTo>
                  <a:pt x="253707" y="659131"/>
                  <a:pt x="240965" y="646393"/>
                  <a:pt x="240965" y="630679"/>
                </a:cubicBezTo>
                <a:cubicBezTo>
                  <a:pt x="240965" y="614965"/>
                  <a:pt x="253707" y="602227"/>
                  <a:pt x="269426" y="602227"/>
                </a:cubicBezTo>
                <a:close/>
                <a:moveTo>
                  <a:pt x="148943" y="602227"/>
                </a:moveTo>
                <a:cubicBezTo>
                  <a:pt x="164662" y="602227"/>
                  <a:pt x="177404" y="614965"/>
                  <a:pt x="177404" y="630679"/>
                </a:cubicBezTo>
                <a:cubicBezTo>
                  <a:pt x="177404" y="646393"/>
                  <a:pt x="164662" y="659131"/>
                  <a:pt x="148943" y="659131"/>
                </a:cubicBezTo>
                <a:cubicBezTo>
                  <a:pt x="133224" y="659131"/>
                  <a:pt x="120482" y="646393"/>
                  <a:pt x="120482" y="630679"/>
                </a:cubicBezTo>
                <a:cubicBezTo>
                  <a:pt x="120482" y="614965"/>
                  <a:pt x="133224" y="602227"/>
                  <a:pt x="148943" y="602227"/>
                </a:cubicBezTo>
                <a:close/>
                <a:moveTo>
                  <a:pt x="28461" y="602227"/>
                </a:moveTo>
                <a:cubicBezTo>
                  <a:pt x="44180" y="602227"/>
                  <a:pt x="56922" y="614965"/>
                  <a:pt x="56922" y="630679"/>
                </a:cubicBezTo>
                <a:cubicBezTo>
                  <a:pt x="56922" y="646393"/>
                  <a:pt x="44180" y="659131"/>
                  <a:pt x="28461" y="659131"/>
                </a:cubicBezTo>
                <a:cubicBezTo>
                  <a:pt x="12742" y="659131"/>
                  <a:pt x="0" y="646393"/>
                  <a:pt x="0" y="630679"/>
                </a:cubicBezTo>
                <a:cubicBezTo>
                  <a:pt x="0" y="614965"/>
                  <a:pt x="12742" y="602227"/>
                  <a:pt x="28461" y="602227"/>
                </a:cubicBezTo>
                <a:close/>
                <a:moveTo>
                  <a:pt x="1233285" y="481781"/>
                </a:moveTo>
                <a:cubicBezTo>
                  <a:pt x="1249004" y="481781"/>
                  <a:pt x="1261746" y="494519"/>
                  <a:pt x="1261746" y="510233"/>
                </a:cubicBezTo>
                <a:cubicBezTo>
                  <a:pt x="1261746" y="525947"/>
                  <a:pt x="1249004" y="538685"/>
                  <a:pt x="1233285" y="538685"/>
                </a:cubicBezTo>
                <a:cubicBezTo>
                  <a:pt x="1217566" y="538685"/>
                  <a:pt x="1204824" y="525947"/>
                  <a:pt x="1204824" y="510233"/>
                </a:cubicBezTo>
                <a:cubicBezTo>
                  <a:pt x="1204824" y="494519"/>
                  <a:pt x="1217566" y="481781"/>
                  <a:pt x="1233285" y="481781"/>
                </a:cubicBezTo>
                <a:close/>
                <a:moveTo>
                  <a:pt x="1112803" y="481781"/>
                </a:moveTo>
                <a:cubicBezTo>
                  <a:pt x="1128522" y="481781"/>
                  <a:pt x="1141264" y="494519"/>
                  <a:pt x="1141264" y="510233"/>
                </a:cubicBezTo>
                <a:cubicBezTo>
                  <a:pt x="1141264" y="525947"/>
                  <a:pt x="1128522" y="538685"/>
                  <a:pt x="1112803" y="538685"/>
                </a:cubicBezTo>
                <a:cubicBezTo>
                  <a:pt x="1097084" y="538685"/>
                  <a:pt x="1084342" y="525947"/>
                  <a:pt x="1084342" y="510233"/>
                </a:cubicBezTo>
                <a:cubicBezTo>
                  <a:pt x="1084342" y="494519"/>
                  <a:pt x="1097084" y="481781"/>
                  <a:pt x="1112803" y="481781"/>
                </a:cubicBezTo>
                <a:close/>
                <a:moveTo>
                  <a:pt x="992320" y="481781"/>
                </a:moveTo>
                <a:cubicBezTo>
                  <a:pt x="1008039" y="481781"/>
                  <a:pt x="1020781" y="494519"/>
                  <a:pt x="1020781" y="510233"/>
                </a:cubicBezTo>
                <a:cubicBezTo>
                  <a:pt x="1020781" y="525947"/>
                  <a:pt x="1008039" y="538685"/>
                  <a:pt x="992320" y="538685"/>
                </a:cubicBezTo>
                <a:cubicBezTo>
                  <a:pt x="976601" y="538685"/>
                  <a:pt x="963859" y="525947"/>
                  <a:pt x="963859" y="510233"/>
                </a:cubicBezTo>
                <a:cubicBezTo>
                  <a:pt x="963859" y="494519"/>
                  <a:pt x="976601" y="481781"/>
                  <a:pt x="992320" y="481781"/>
                </a:cubicBezTo>
                <a:close/>
                <a:moveTo>
                  <a:pt x="871838" y="481781"/>
                </a:moveTo>
                <a:cubicBezTo>
                  <a:pt x="887557" y="481781"/>
                  <a:pt x="900299" y="494519"/>
                  <a:pt x="900299" y="510233"/>
                </a:cubicBezTo>
                <a:cubicBezTo>
                  <a:pt x="900299" y="525947"/>
                  <a:pt x="887557" y="538685"/>
                  <a:pt x="871838" y="538685"/>
                </a:cubicBezTo>
                <a:cubicBezTo>
                  <a:pt x="856119" y="538685"/>
                  <a:pt x="843377" y="525947"/>
                  <a:pt x="843377" y="510233"/>
                </a:cubicBezTo>
                <a:cubicBezTo>
                  <a:pt x="843377" y="494519"/>
                  <a:pt x="856119" y="481781"/>
                  <a:pt x="871838" y="481781"/>
                </a:cubicBezTo>
                <a:close/>
                <a:moveTo>
                  <a:pt x="751356" y="481781"/>
                </a:moveTo>
                <a:cubicBezTo>
                  <a:pt x="767075" y="481781"/>
                  <a:pt x="779817" y="494519"/>
                  <a:pt x="779817" y="510233"/>
                </a:cubicBezTo>
                <a:cubicBezTo>
                  <a:pt x="779817" y="525947"/>
                  <a:pt x="767075" y="538685"/>
                  <a:pt x="751356" y="538685"/>
                </a:cubicBezTo>
                <a:cubicBezTo>
                  <a:pt x="735637" y="538685"/>
                  <a:pt x="722895" y="525947"/>
                  <a:pt x="722895" y="510233"/>
                </a:cubicBezTo>
                <a:cubicBezTo>
                  <a:pt x="722895" y="494519"/>
                  <a:pt x="735637" y="481781"/>
                  <a:pt x="751356" y="481781"/>
                </a:cubicBezTo>
                <a:close/>
                <a:moveTo>
                  <a:pt x="630873" y="481781"/>
                </a:moveTo>
                <a:cubicBezTo>
                  <a:pt x="646592" y="481781"/>
                  <a:pt x="659334" y="494519"/>
                  <a:pt x="659334" y="510233"/>
                </a:cubicBezTo>
                <a:cubicBezTo>
                  <a:pt x="659334" y="525947"/>
                  <a:pt x="646592" y="538685"/>
                  <a:pt x="630873" y="538685"/>
                </a:cubicBezTo>
                <a:cubicBezTo>
                  <a:pt x="615154" y="538685"/>
                  <a:pt x="602412" y="525947"/>
                  <a:pt x="602412" y="510233"/>
                </a:cubicBezTo>
                <a:cubicBezTo>
                  <a:pt x="602412" y="494519"/>
                  <a:pt x="615154" y="481781"/>
                  <a:pt x="630873" y="481781"/>
                </a:cubicBezTo>
                <a:close/>
                <a:moveTo>
                  <a:pt x="510391" y="481781"/>
                </a:moveTo>
                <a:cubicBezTo>
                  <a:pt x="526110" y="481781"/>
                  <a:pt x="538852" y="494519"/>
                  <a:pt x="538852" y="510233"/>
                </a:cubicBezTo>
                <a:cubicBezTo>
                  <a:pt x="538852" y="525947"/>
                  <a:pt x="526110" y="538685"/>
                  <a:pt x="510391" y="538685"/>
                </a:cubicBezTo>
                <a:cubicBezTo>
                  <a:pt x="494672" y="538685"/>
                  <a:pt x="481930" y="525947"/>
                  <a:pt x="481930" y="510233"/>
                </a:cubicBezTo>
                <a:cubicBezTo>
                  <a:pt x="481930" y="494519"/>
                  <a:pt x="494672" y="481781"/>
                  <a:pt x="510391" y="481781"/>
                </a:cubicBezTo>
                <a:close/>
                <a:moveTo>
                  <a:pt x="389908" y="481781"/>
                </a:moveTo>
                <a:cubicBezTo>
                  <a:pt x="405627" y="481781"/>
                  <a:pt x="418369" y="494519"/>
                  <a:pt x="418369" y="510233"/>
                </a:cubicBezTo>
                <a:cubicBezTo>
                  <a:pt x="418369" y="525947"/>
                  <a:pt x="405627" y="538685"/>
                  <a:pt x="389908" y="538685"/>
                </a:cubicBezTo>
                <a:cubicBezTo>
                  <a:pt x="374189" y="538685"/>
                  <a:pt x="361447" y="525947"/>
                  <a:pt x="361447" y="510233"/>
                </a:cubicBezTo>
                <a:cubicBezTo>
                  <a:pt x="361447" y="494519"/>
                  <a:pt x="374189" y="481781"/>
                  <a:pt x="389908" y="481781"/>
                </a:cubicBezTo>
                <a:close/>
                <a:moveTo>
                  <a:pt x="269426" y="481781"/>
                </a:moveTo>
                <a:cubicBezTo>
                  <a:pt x="285145" y="481781"/>
                  <a:pt x="297887" y="494519"/>
                  <a:pt x="297887" y="510233"/>
                </a:cubicBezTo>
                <a:cubicBezTo>
                  <a:pt x="297887" y="525947"/>
                  <a:pt x="285145" y="538685"/>
                  <a:pt x="269426" y="538685"/>
                </a:cubicBezTo>
                <a:cubicBezTo>
                  <a:pt x="253707" y="538685"/>
                  <a:pt x="240965" y="525947"/>
                  <a:pt x="240965" y="510233"/>
                </a:cubicBezTo>
                <a:cubicBezTo>
                  <a:pt x="240965" y="494519"/>
                  <a:pt x="253707" y="481781"/>
                  <a:pt x="269426" y="481781"/>
                </a:cubicBezTo>
                <a:close/>
                <a:moveTo>
                  <a:pt x="148943" y="481781"/>
                </a:moveTo>
                <a:cubicBezTo>
                  <a:pt x="164662" y="481781"/>
                  <a:pt x="177404" y="494519"/>
                  <a:pt x="177404" y="510233"/>
                </a:cubicBezTo>
                <a:cubicBezTo>
                  <a:pt x="177404" y="525947"/>
                  <a:pt x="164662" y="538685"/>
                  <a:pt x="148943" y="538685"/>
                </a:cubicBezTo>
                <a:cubicBezTo>
                  <a:pt x="133224" y="538685"/>
                  <a:pt x="120482" y="525947"/>
                  <a:pt x="120482" y="510233"/>
                </a:cubicBezTo>
                <a:cubicBezTo>
                  <a:pt x="120482" y="494519"/>
                  <a:pt x="133224" y="481781"/>
                  <a:pt x="148943" y="481781"/>
                </a:cubicBezTo>
                <a:close/>
                <a:moveTo>
                  <a:pt x="28461" y="481781"/>
                </a:moveTo>
                <a:cubicBezTo>
                  <a:pt x="44180" y="481781"/>
                  <a:pt x="56922" y="494519"/>
                  <a:pt x="56922" y="510233"/>
                </a:cubicBezTo>
                <a:cubicBezTo>
                  <a:pt x="56922" y="525947"/>
                  <a:pt x="44180" y="538685"/>
                  <a:pt x="28461" y="538685"/>
                </a:cubicBezTo>
                <a:cubicBezTo>
                  <a:pt x="12742" y="538685"/>
                  <a:pt x="0" y="525947"/>
                  <a:pt x="0" y="510233"/>
                </a:cubicBezTo>
                <a:cubicBezTo>
                  <a:pt x="0" y="494519"/>
                  <a:pt x="12742" y="481781"/>
                  <a:pt x="28461" y="481781"/>
                </a:cubicBezTo>
                <a:close/>
                <a:moveTo>
                  <a:pt x="1233285" y="361336"/>
                </a:moveTo>
                <a:cubicBezTo>
                  <a:pt x="1249004" y="361336"/>
                  <a:pt x="1261746" y="374074"/>
                  <a:pt x="1261746" y="389788"/>
                </a:cubicBezTo>
                <a:cubicBezTo>
                  <a:pt x="1261746" y="405502"/>
                  <a:pt x="1249004" y="418240"/>
                  <a:pt x="1233285" y="418240"/>
                </a:cubicBezTo>
                <a:cubicBezTo>
                  <a:pt x="1217566" y="418240"/>
                  <a:pt x="1204824" y="405502"/>
                  <a:pt x="1204824" y="389788"/>
                </a:cubicBezTo>
                <a:cubicBezTo>
                  <a:pt x="1204824" y="374074"/>
                  <a:pt x="1217566" y="361336"/>
                  <a:pt x="1233285" y="361336"/>
                </a:cubicBezTo>
                <a:close/>
                <a:moveTo>
                  <a:pt x="1112803" y="361336"/>
                </a:moveTo>
                <a:cubicBezTo>
                  <a:pt x="1128522" y="361336"/>
                  <a:pt x="1141264" y="374074"/>
                  <a:pt x="1141264" y="389788"/>
                </a:cubicBezTo>
                <a:cubicBezTo>
                  <a:pt x="1141264" y="405502"/>
                  <a:pt x="1128522" y="418240"/>
                  <a:pt x="1112803" y="418240"/>
                </a:cubicBezTo>
                <a:cubicBezTo>
                  <a:pt x="1097084" y="418240"/>
                  <a:pt x="1084342" y="405502"/>
                  <a:pt x="1084342" y="389788"/>
                </a:cubicBezTo>
                <a:cubicBezTo>
                  <a:pt x="1084342" y="374074"/>
                  <a:pt x="1097084" y="361336"/>
                  <a:pt x="1112803" y="361336"/>
                </a:cubicBezTo>
                <a:close/>
                <a:moveTo>
                  <a:pt x="992320" y="361336"/>
                </a:moveTo>
                <a:cubicBezTo>
                  <a:pt x="1008039" y="361336"/>
                  <a:pt x="1020781" y="374074"/>
                  <a:pt x="1020781" y="389788"/>
                </a:cubicBezTo>
                <a:cubicBezTo>
                  <a:pt x="1020781" y="405502"/>
                  <a:pt x="1008039" y="418240"/>
                  <a:pt x="992320" y="418240"/>
                </a:cubicBezTo>
                <a:cubicBezTo>
                  <a:pt x="976601" y="418240"/>
                  <a:pt x="963859" y="405502"/>
                  <a:pt x="963859" y="389788"/>
                </a:cubicBezTo>
                <a:cubicBezTo>
                  <a:pt x="963859" y="374074"/>
                  <a:pt x="976601" y="361336"/>
                  <a:pt x="992320" y="361336"/>
                </a:cubicBezTo>
                <a:close/>
                <a:moveTo>
                  <a:pt x="871838" y="361336"/>
                </a:moveTo>
                <a:cubicBezTo>
                  <a:pt x="887557" y="361336"/>
                  <a:pt x="900299" y="374074"/>
                  <a:pt x="900299" y="389788"/>
                </a:cubicBezTo>
                <a:cubicBezTo>
                  <a:pt x="900299" y="405502"/>
                  <a:pt x="887557" y="418240"/>
                  <a:pt x="871838" y="418240"/>
                </a:cubicBezTo>
                <a:cubicBezTo>
                  <a:pt x="856119" y="418240"/>
                  <a:pt x="843377" y="405502"/>
                  <a:pt x="843377" y="389788"/>
                </a:cubicBezTo>
                <a:cubicBezTo>
                  <a:pt x="843377" y="374074"/>
                  <a:pt x="856119" y="361336"/>
                  <a:pt x="871838" y="361336"/>
                </a:cubicBezTo>
                <a:close/>
                <a:moveTo>
                  <a:pt x="751356" y="361336"/>
                </a:moveTo>
                <a:cubicBezTo>
                  <a:pt x="767075" y="361336"/>
                  <a:pt x="779817" y="374074"/>
                  <a:pt x="779817" y="389788"/>
                </a:cubicBezTo>
                <a:cubicBezTo>
                  <a:pt x="779817" y="405502"/>
                  <a:pt x="767075" y="418240"/>
                  <a:pt x="751356" y="418240"/>
                </a:cubicBezTo>
                <a:cubicBezTo>
                  <a:pt x="735637" y="418240"/>
                  <a:pt x="722895" y="405502"/>
                  <a:pt x="722895" y="389788"/>
                </a:cubicBezTo>
                <a:cubicBezTo>
                  <a:pt x="722895" y="374074"/>
                  <a:pt x="735637" y="361336"/>
                  <a:pt x="751356" y="361336"/>
                </a:cubicBezTo>
                <a:close/>
                <a:moveTo>
                  <a:pt x="630873" y="361336"/>
                </a:moveTo>
                <a:cubicBezTo>
                  <a:pt x="646592" y="361336"/>
                  <a:pt x="659334" y="374074"/>
                  <a:pt x="659334" y="389788"/>
                </a:cubicBezTo>
                <a:cubicBezTo>
                  <a:pt x="659334" y="405502"/>
                  <a:pt x="646592" y="418240"/>
                  <a:pt x="630873" y="418240"/>
                </a:cubicBezTo>
                <a:cubicBezTo>
                  <a:pt x="615154" y="418240"/>
                  <a:pt x="602412" y="405502"/>
                  <a:pt x="602412" y="389788"/>
                </a:cubicBezTo>
                <a:cubicBezTo>
                  <a:pt x="602412" y="374074"/>
                  <a:pt x="615154" y="361336"/>
                  <a:pt x="630873" y="361336"/>
                </a:cubicBezTo>
                <a:close/>
                <a:moveTo>
                  <a:pt x="510391" y="361336"/>
                </a:moveTo>
                <a:cubicBezTo>
                  <a:pt x="526110" y="361336"/>
                  <a:pt x="538852" y="374074"/>
                  <a:pt x="538852" y="389788"/>
                </a:cubicBezTo>
                <a:cubicBezTo>
                  <a:pt x="538852" y="405502"/>
                  <a:pt x="526110" y="418240"/>
                  <a:pt x="510391" y="418240"/>
                </a:cubicBezTo>
                <a:cubicBezTo>
                  <a:pt x="494672" y="418240"/>
                  <a:pt x="481930" y="405502"/>
                  <a:pt x="481930" y="389788"/>
                </a:cubicBezTo>
                <a:cubicBezTo>
                  <a:pt x="481930" y="374074"/>
                  <a:pt x="494672" y="361336"/>
                  <a:pt x="510391" y="361336"/>
                </a:cubicBezTo>
                <a:close/>
                <a:moveTo>
                  <a:pt x="389908" y="361336"/>
                </a:moveTo>
                <a:cubicBezTo>
                  <a:pt x="405627" y="361336"/>
                  <a:pt x="418369" y="374074"/>
                  <a:pt x="418369" y="389788"/>
                </a:cubicBezTo>
                <a:cubicBezTo>
                  <a:pt x="418369" y="405502"/>
                  <a:pt x="405627" y="418240"/>
                  <a:pt x="389908" y="418240"/>
                </a:cubicBezTo>
                <a:cubicBezTo>
                  <a:pt x="374189" y="418240"/>
                  <a:pt x="361447" y="405502"/>
                  <a:pt x="361447" y="389788"/>
                </a:cubicBezTo>
                <a:cubicBezTo>
                  <a:pt x="361447" y="374074"/>
                  <a:pt x="374189" y="361336"/>
                  <a:pt x="389908" y="361336"/>
                </a:cubicBezTo>
                <a:close/>
                <a:moveTo>
                  <a:pt x="269426" y="361336"/>
                </a:moveTo>
                <a:cubicBezTo>
                  <a:pt x="285145" y="361336"/>
                  <a:pt x="297887" y="374074"/>
                  <a:pt x="297887" y="389788"/>
                </a:cubicBezTo>
                <a:cubicBezTo>
                  <a:pt x="297887" y="405502"/>
                  <a:pt x="285145" y="418240"/>
                  <a:pt x="269426" y="418240"/>
                </a:cubicBezTo>
                <a:cubicBezTo>
                  <a:pt x="253707" y="418240"/>
                  <a:pt x="240965" y="405502"/>
                  <a:pt x="240965" y="389788"/>
                </a:cubicBezTo>
                <a:cubicBezTo>
                  <a:pt x="240965" y="374074"/>
                  <a:pt x="253707" y="361336"/>
                  <a:pt x="269426" y="361336"/>
                </a:cubicBezTo>
                <a:close/>
                <a:moveTo>
                  <a:pt x="148943" y="361336"/>
                </a:moveTo>
                <a:cubicBezTo>
                  <a:pt x="164662" y="361336"/>
                  <a:pt x="177404" y="374074"/>
                  <a:pt x="177404" y="389788"/>
                </a:cubicBezTo>
                <a:cubicBezTo>
                  <a:pt x="177404" y="405502"/>
                  <a:pt x="164662" y="418240"/>
                  <a:pt x="148943" y="418240"/>
                </a:cubicBezTo>
                <a:cubicBezTo>
                  <a:pt x="133224" y="418240"/>
                  <a:pt x="120482" y="405502"/>
                  <a:pt x="120482" y="389788"/>
                </a:cubicBezTo>
                <a:cubicBezTo>
                  <a:pt x="120482" y="374074"/>
                  <a:pt x="133224" y="361336"/>
                  <a:pt x="148943" y="361336"/>
                </a:cubicBezTo>
                <a:close/>
                <a:moveTo>
                  <a:pt x="28461" y="361336"/>
                </a:moveTo>
                <a:cubicBezTo>
                  <a:pt x="44180" y="361336"/>
                  <a:pt x="56922" y="374074"/>
                  <a:pt x="56922" y="389788"/>
                </a:cubicBezTo>
                <a:cubicBezTo>
                  <a:pt x="56922" y="405502"/>
                  <a:pt x="44180" y="418240"/>
                  <a:pt x="28461" y="418240"/>
                </a:cubicBezTo>
                <a:cubicBezTo>
                  <a:pt x="12742" y="418240"/>
                  <a:pt x="0" y="405502"/>
                  <a:pt x="0" y="389788"/>
                </a:cubicBezTo>
                <a:cubicBezTo>
                  <a:pt x="0" y="374074"/>
                  <a:pt x="12742" y="361336"/>
                  <a:pt x="28461" y="361336"/>
                </a:cubicBezTo>
                <a:close/>
                <a:moveTo>
                  <a:pt x="1233285" y="240891"/>
                </a:moveTo>
                <a:cubicBezTo>
                  <a:pt x="1249004" y="240891"/>
                  <a:pt x="1261746" y="253629"/>
                  <a:pt x="1261746" y="269343"/>
                </a:cubicBezTo>
                <a:cubicBezTo>
                  <a:pt x="1261746" y="285057"/>
                  <a:pt x="1249004" y="297795"/>
                  <a:pt x="1233285" y="297795"/>
                </a:cubicBezTo>
                <a:cubicBezTo>
                  <a:pt x="1217566" y="297795"/>
                  <a:pt x="1204824" y="285057"/>
                  <a:pt x="1204824" y="269343"/>
                </a:cubicBezTo>
                <a:cubicBezTo>
                  <a:pt x="1204824" y="253629"/>
                  <a:pt x="1217566" y="240891"/>
                  <a:pt x="1233285" y="240891"/>
                </a:cubicBezTo>
                <a:close/>
                <a:moveTo>
                  <a:pt x="1112803" y="240891"/>
                </a:moveTo>
                <a:cubicBezTo>
                  <a:pt x="1128522" y="240891"/>
                  <a:pt x="1141264" y="253629"/>
                  <a:pt x="1141264" y="269343"/>
                </a:cubicBezTo>
                <a:cubicBezTo>
                  <a:pt x="1141264" y="285057"/>
                  <a:pt x="1128522" y="297795"/>
                  <a:pt x="1112803" y="297795"/>
                </a:cubicBezTo>
                <a:cubicBezTo>
                  <a:pt x="1097084" y="297795"/>
                  <a:pt x="1084342" y="285057"/>
                  <a:pt x="1084342" y="269343"/>
                </a:cubicBezTo>
                <a:cubicBezTo>
                  <a:pt x="1084342" y="253629"/>
                  <a:pt x="1097084" y="240891"/>
                  <a:pt x="1112803" y="240891"/>
                </a:cubicBezTo>
                <a:close/>
                <a:moveTo>
                  <a:pt x="992320" y="240891"/>
                </a:moveTo>
                <a:cubicBezTo>
                  <a:pt x="1008039" y="240891"/>
                  <a:pt x="1020781" y="253629"/>
                  <a:pt x="1020781" y="269343"/>
                </a:cubicBezTo>
                <a:cubicBezTo>
                  <a:pt x="1020781" y="285057"/>
                  <a:pt x="1008039" y="297795"/>
                  <a:pt x="992320" y="297795"/>
                </a:cubicBezTo>
                <a:cubicBezTo>
                  <a:pt x="976601" y="297795"/>
                  <a:pt x="963859" y="285057"/>
                  <a:pt x="963859" y="269343"/>
                </a:cubicBezTo>
                <a:cubicBezTo>
                  <a:pt x="963859" y="253629"/>
                  <a:pt x="976601" y="240891"/>
                  <a:pt x="992320" y="240891"/>
                </a:cubicBezTo>
                <a:close/>
                <a:moveTo>
                  <a:pt x="871838" y="240891"/>
                </a:moveTo>
                <a:cubicBezTo>
                  <a:pt x="887557" y="240891"/>
                  <a:pt x="900299" y="253629"/>
                  <a:pt x="900299" y="269343"/>
                </a:cubicBezTo>
                <a:cubicBezTo>
                  <a:pt x="900299" y="285057"/>
                  <a:pt x="887557" y="297795"/>
                  <a:pt x="871838" y="297795"/>
                </a:cubicBezTo>
                <a:cubicBezTo>
                  <a:pt x="856119" y="297795"/>
                  <a:pt x="843377" y="285057"/>
                  <a:pt x="843377" y="269343"/>
                </a:cubicBezTo>
                <a:cubicBezTo>
                  <a:pt x="843377" y="253629"/>
                  <a:pt x="856119" y="240891"/>
                  <a:pt x="871838" y="240891"/>
                </a:cubicBezTo>
                <a:close/>
                <a:moveTo>
                  <a:pt x="751356" y="240891"/>
                </a:moveTo>
                <a:cubicBezTo>
                  <a:pt x="767075" y="240891"/>
                  <a:pt x="779817" y="253629"/>
                  <a:pt x="779817" y="269343"/>
                </a:cubicBezTo>
                <a:cubicBezTo>
                  <a:pt x="779817" y="285057"/>
                  <a:pt x="767075" y="297795"/>
                  <a:pt x="751356" y="297795"/>
                </a:cubicBezTo>
                <a:cubicBezTo>
                  <a:pt x="735637" y="297795"/>
                  <a:pt x="722895" y="285057"/>
                  <a:pt x="722895" y="269343"/>
                </a:cubicBezTo>
                <a:cubicBezTo>
                  <a:pt x="722895" y="253629"/>
                  <a:pt x="735637" y="240891"/>
                  <a:pt x="751356" y="240891"/>
                </a:cubicBezTo>
                <a:close/>
                <a:moveTo>
                  <a:pt x="630873" y="240891"/>
                </a:moveTo>
                <a:cubicBezTo>
                  <a:pt x="646592" y="240891"/>
                  <a:pt x="659334" y="253629"/>
                  <a:pt x="659334" y="269343"/>
                </a:cubicBezTo>
                <a:cubicBezTo>
                  <a:pt x="659334" y="285057"/>
                  <a:pt x="646592" y="297795"/>
                  <a:pt x="630873" y="297795"/>
                </a:cubicBezTo>
                <a:cubicBezTo>
                  <a:pt x="615154" y="297795"/>
                  <a:pt x="602412" y="285057"/>
                  <a:pt x="602412" y="269343"/>
                </a:cubicBezTo>
                <a:cubicBezTo>
                  <a:pt x="602412" y="253629"/>
                  <a:pt x="615154" y="240891"/>
                  <a:pt x="630873" y="240891"/>
                </a:cubicBezTo>
                <a:close/>
                <a:moveTo>
                  <a:pt x="510391" y="240891"/>
                </a:moveTo>
                <a:cubicBezTo>
                  <a:pt x="526110" y="240891"/>
                  <a:pt x="538852" y="253629"/>
                  <a:pt x="538852" y="269343"/>
                </a:cubicBezTo>
                <a:cubicBezTo>
                  <a:pt x="538852" y="285057"/>
                  <a:pt x="526110" y="297795"/>
                  <a:pt x="510391" y="297795"/>
                </a:cubicBezTo>
                <a:cubicBezTo>
                  <a:pt x="494672" y="297795"/>
                  <a:pt x="481930" y="285057"/>
                  <a:pt x="481930" y="269343"/>
                </a:cubicBezTo>
                <a:cubicBezTo>
                  <a:pt x="481930" y="253629"/>
                  <a:pt x="494672" y="240891"/>
                  <a:pt x="510391" y="240891"/>
                </a:cubicBezTo>
                <a:close/>
                <a:moveTo>
                  <a:pt x="389908" y="240891"/>
                </a:moveTo>
                <a:cubicBezTo>
                  <a:pt x="405627" y="240891"/>
                  <a:pt x="418369" y="253629"/>
                  <a:pt x="418369" y="269343"/>
                </a:cubicBezTo>
                <a:cubicBezTo>
                  <a:pt x="418369" y="285057"/>
                  <a:pt x="405627" y="297795"/>
                  <a:pt x="389908" y="297795"/>
                </a:cubicBezTo>
                <a:cubicBezTo>
                  <a:pt x="374189" y="297795"/>
                  <a:pt x="361447" y="285057"/>
                  <a:pt x="361447" y="269343"/>
                </a:cubicBezTo>
                <a:cubicBezTo>
                  <a:pt x="361447" y="253629"/>
                  <a:pt x="374189" y="240891"/>
                  <a:pt x="389908" y="240891"/>
                </a:cubicBezTo>
                <a:close/>
                <a:moveTo>
                  <a:pt x="269426" y="240891"/>
                </a:moveTo>
                <a:cubicBezTo>
                  <a:pt x="285145" y="240891"/>
                  <a:pt x="297887" y="253629"/>
                  <a:pt x="297887" y="269343"/>
                </a:cubicBezTo>
                <a:cubicBezTo>
                  <a:pt x="297887" y="285057"/>
                  <a:pt x="285145" y="297795"/>
                  <a:pt x="269426" y="297795"/>
                </a:cubicBezTo>
                <a:cubicBezTo>
                  <a:pt x="253707" y="297795"/>
                  <a:pt x="240965" y="285057"/>
                  <a:pt x="240965" y="269343"/>
                </a:cubicBezTo>
                <a:cubicBezTo>
                  <a:pt x="240965" y="253629"/>
                  <a:pt x="253707" y="240891"/>
                  <a:pt x="269426" y="240891"/>
                </a:cubicBezTo>
                <a:close/>
                <a:moveTo>
                  <a:pt x="148943" y="240891"/>
                </a:moveTo>
                <a:cubicBezTo>
                  <a:pt x="164662" y="240891"/>
                  <a:pt x="177404" y="253629"/>
                  <a:pt x="177404" y="269343"/>
                </a:cubicBezTo>
                <a:cubicBezTo>
                  <a:pt x="177404" y="285057"/>
                  <a:pt x="164662" y="297795"/>
                  <a:pt x="148943" y="297795"/>
                </a:cubicBezTo>
                <a:cubicBezTo>
                  <a:pt x="133224" y="297795"/>
                  <a:pt x="120482" y="285057"/>
                  <a:pt x="120482" y="269343"/>
                </a:cubicBezTo>
                <a:cubicBezTo>
                  <a:pt x="120482" y="253629"/>
                  <a:pt x="133224" y="240891"/>
                  <a:pt x="148943" y="240891"/>
                </a:cubicBezTo>
                <a:close/>
                <a:moveTo>
                  <a:pt x="28461" y="240891"/>
                </a:moveTo>
                <a:cubicBezTo>
                  <a:pt x="44180" y="240891"/>
                  <a:pt x="56922" y="253629"/>
                  <a:pt x="56922" y="269343"/>
                </a:cubicBezTo>
                <a:cubicBezTo>
                  <a:pt x="56922" y="285057"/>
                  <a:pt x="44180" y="297795"/>
                  <a:pt x="28461" y="297795"/>
                </a:cubicBezTo>
                <a:cubicBezTo>
                  <a:pt x="12742" y="297795"/>
                  <a:pt x="0" y="285057"/>
                  <a:pt x="0" y="269343"/>
                </a:cubicBezTo>
                <a:cubicBezTo>
                  <a:pt x="0" y="253629"/>
                  <a:pt x="12742" y="240891"/>
                  <a:pt x="28461" y="240891"/>
                </a:cubicBezTo>
                <a:close/>
                <a:moveTo>
                  <a:pt x="1233285" y="120445"/>
                </a:moveTo>
                <a:cubicBezTo>
                  <a:pt x="1249004" y="120445"/>
                  <a:pt x="1261746" y="133183"/>
                  <a:pt x="1261746" y="148897"/>
                </a:cubicBezTo>
                <a:cubicBezTo>
                  <a:pt x="1261746" y="164611"/>
                  <a:pt x="1249004" y="177349"/>
                  <a:pt x="1233285" y="177349"/>
                </a:cubicBezTo>
                <a:cubicBezTo>
                  <a:pt x="1217566" y="177349"/>
                  <a:pt x="1204824" y="164611"/>
                  <a:pt x="1204824" y="148897"/>
                </a:cubicBezTo>
                <a:cubicBezTo>
                  <a:pt x="1204824" y="133183"/>
                  <a:pt x="1217566" y="120445"/>
                  <a:pt x="1233285" y="120445"/>
                </a:cubicBezTo>
                <a:close/>
                <a:moveTo>
                  <a:pt x="1112803" y="120445"/>
                </a:moveTo>
                <a:cubicBezTo>
                  <a:pt x="1128522" y="120445"/>
                  <a:pt x="1141264" y="133183"/>
                  <a:pt x="1141264" y="148897"/>
                </a:cubicBezTo>
                <a:cubicBezTo>
                  <a:pt x="1141264" y="164611"/>
                  <a:pt x="1128522" y="177349"/>
                  <a:pt x="1112803" y="177349"/>
                </a:cubicBezTo>
                <a:cubicBezTo>
                  <a:pt x="1097084" y="177349"/>
                  <a:pt x="1084342" y="164611"/>
                  <a:pt x="1084342" y="148897"/>
                </a:cubicBezTo>
                <a:cubicBezTo>
                  <a:pt x="1084342" y="133183"/>
                  <a:pt x="1097084" y="120445"/>
                  <a:pt x="1112803" y="120445"/>
                </a:cubicBezTo>
                <a:close/>
                <a:moveTo>
                  <a:pt x="992320" y="120445"/>
                </a:moveTo>
                <a:cubicBezTo>
                  <a:pt x="1008039" y="120445"/>
                  <a:pt x="1020781" y="133183"/>
                  <a:pt x="1020781" y="148897"/>
                </a:cubicBezTo>
                <a:cubicBezTo>
                  <a:pt x="1020781" y="164611"/>
                  <a:pt x="1008039" y="177349"/>
                  <a:pt x="992320" y="177349"/>
                </a:cubicBezTo>
                <a:cubicBezTo>
                  <a:pt x="976601" y="177349"/>
                  <a:pt x="963859" y="164611"/>
                  <a:pt x="963859" y="148897"/>
                </a:cubicBezTo>
                <a:cubicBezTo>
                  <a:pt x="963859" y="133183"/>
                  <a:pt x="976601" y="120445"/>
                  <a:pt x="992320" y="120445"/>
                </a:cubicBezTo>
                <a:close/>
                <a:moveTo>
                  <a:pt x="871838" y="120445"/>
                </a:moveTo>
                <a:cubicBezTo>
                  <a:pt x="887557" y="120445"/>
                  <a:pt x="900299" y="133183"/>
                  <a:pt x="900299" y="148897"/>
                </a:cubicBezTo>
                <a:cubicBezTo>
                  <a:pt x="900299" y="164611"/>
                  <a:pt x="887557" y="177349"/>
                  <a:pt x="871838" y="177349"/>
                </a:cubicBezTo>
                <a:cubicBezTo>
                  <a:pt x="856119" y="177349"/>
                  <a:pt x="843377" y="164611"/>
                  <a:pt x="843377" y="148897"/>
                </a:cubicBezTo>
                <a:cubicBezTo>
                  <a:pt x="843377" y="133183"/>
                  <a:pt x="856119" y="120445"/>
                  <a:pt x="871838" y="120445"/>
                </a:cubicBezTo>
                <a:close/>
                <a:moveTo>
                  <a:pt x="751356" y="120445"/>
                </a:moveTo>
                <a:cubicBezTo>
                  <a:pt x="767075" y="120445"/>
                  <a:pt x="779817" y="133183"/>
                  <a:pt x="779817" y="148897"/>
                </a:cubicBezTo>
                <a:cubicBezTo>
                  <a:pt x="779817" y="164611"/>
                  <a:pt x="767075" y="177349"/>
                  <a:pt x="751356" y="177349"/>
                </a:cubicBezTo>
                <a:cubicBezTo>
                  <a:pt x="735637" y="177349"/>
                  <a:pt x="722895" y="164611"/>
                  <a:pt x="722895" y="148897"/>
                </a:cubicBezTo>
                <a:cubicBezTo>
                  <a:pt x="722895" y="133183"/>
                  <a:pt x="735637" y="120445"/>
                  <a:pt x="751356" y="120445"/>
                </a:cubicBezTo>
                <a:close/>
                <a:moveTo>
                  <a:pt x="630873" y="120445"/>
                </a:moveTo>
                <a:cubicBezTo>
                  <a:pt x="646592" y="120445"/>
                  <a:pt x="659334" y="133183"/>
                  <a:pt x="659334" y="148897"/>
                </a:cubicBezTo>
                <a:cubicBezTo>
                  <a:pt x="659334" y="164611"/>
                  <a:pt x="646592" y="177349"/>
                  <a:pt x="630873" y="177349"/>
                </a:cubicBezTo>
                <a:cubicBezTo>
                  <a:pt x="615154" y="177349"/>
                  <a:pt x="602412" y="164611"/>
                  <a:pt x="602412" y="148897"/>
                </a:cubicBezTo>
                <a:cubicBezTo>
                  <a:pt x="602412" y="133183"/>
                  <a:pt x="615154" y="120445"/>
                  <a:pt x="630873" y="120445"/>
                </a:cubicBezTo>
                <a:close/>
                <a:moveTo>
                  <a:pt x="510391" y="120445"/>
                </a:moveTo>
                <a:cubicBezTo>
                  <a:pt x="526110" y="120445"/>
                  <a:pt x="538852" y="133183"/>
                  <a:pt x="538852" y="148897"/>
                </a:cubicBezTo>
                <a:cubicBezTo>
                  <a:pt x="538852" y="164611"/>
                  <a:pt x="526110" y="177349"/>
                  <a:pt x="510391" y="177349"/>
                </a:cubicBezTo>
                <a:cubicBezTo>
                  <a:pt x="494672" y="177349"/>
                  <a:pt x="481930" y="164611"/>
                  <a:pt x="481930" y="148897"/>
                </a:cubicBezTo>
                <a:cubicBezTo>
                  <a:pt x="481930" y="133183"/>
                  <a:pt x="494672" y="120445"/>
                  <a:pt x="510391" y="120445"/>
                </a:cubicBezTo>
                <a:close/>
                <a:moveTo>
                  <a:pt x="389908" y="120445"/>
                </a:moveTo>
                <a:cubicBezTo>
                  <a:pt x="405627" y="120445"/>
                  <a:pt x="418369" y="133183"/>
                  <a:pt x="418369" y="148897"/>
                </a:cubicBezTo>
                <a:cubicBezTo>
                  <a:pt x="418369" y="164611"/>
                  <a:pt x="405627" y="177349"/>
                  <a:pt x="389908" y="177349"/>
                </a:cubicBezTo>
                <a:cubicBezTo>
                  <a:pt x="374189" y="177349"/>
                  <a:pt x="361447" y="164611"/>
                  <a:pt x="361447" y="148897"/>
                </a:cubicBezTo>
                <a:cubicBezTo>
                  <a:pt x="361447" y="133183"/>
                  <a:pt x="374189" y="120445"/>
                  <a:pt x="389908" y="120445"/>
                </a:cubicBezTo>
                <a:close/>
                <a:moveTo>
                  <a:pt x="269426" y="120445"/>
                </a:moveTo>
                <a:cubicBezTo>
                  <a:pt x="285145" y="120445"/>
                  <a:pt x="297887" y="133183"/>
                  <a:pt x="297887" y="148897"/>
                </a:cubicBezTo>
                <a:cubicBezTo>
                  <a:pt x="297887" y="164611"/>
                  <a:pt x="285145" y="177349"/>
                  <a:pt x="269426" y="177349"/>
                </a:cubicBezTo>
                <a:cubicBezTo>
                  <a:pt x="253707" y="177349"/>
                  <a:pt x="240965" y="164611"/>
                  <a:pt x="240965" y="148897"/>
                </a:cubicBezTo>
                <a:cubicBezTo>
                  <a:pt x="240965" y="133183"/>
                  <a:pt x="253707" y="120445"/>
                  <a:pt x="269426" y="120445"/>
                </a:cubicBezTo>
                <a:close/>
                <a:moveTo>
                  <a:pt x="148943" y="120445"/>
                </a:moveTo>
                <a:cubicBezTo>
                  <a:pt x="164662" y="120445"/>
                  <a:pt x="177404" y="133183"/>
                  <a:pt x="177404" y="148897"/>
                </a:cubicBezTo>
                <a:cubicBezTo>
                  <a:pt x="177404" y="164611"/>
                  <a:pt x="164662" y="177349"/>
                  <a:pt x="148943" y="177349"/>
                </a:cubicBezTo>
                <a:cubicBezTo>
                  <a:pt x="133224" y="177349"/>
                  <a:pt x="120482" y="164611"/>
                  <a:pt x="120482" y="148897"/>
                </a:cubicBezTo>
                <a:cubicBezTo>
                  <a:pt x="120482" y="133183"/>
                  <a:pt x="133224" y="120445"/>
                  <a:pt x="148943" y="120445"/>
                </a:cubicBezTo>
                <a:close/>
                <a:moveTo>
                  <a:pt x="28461" y="120445"/>
                </a:moveTo>
                <a:cubicBezTo>
                  <a:pt x="44180" y="120445"/>
                  <a:pt x="56922" y="133183"/>
                  <a:pt x="56922" y="148897"/>
                </a:cubicBezTo>
                <a:cubicBezTo>
                  <a:pt x="56922" y="164611"/>
                  <a:pt x="44180" y="177349"/>
                  <a:pt x="28461" y="177349"/>
                </a:cubicBezTo>
                <a:cubicBezTo>
                  <a:pt x="12742" y="177349"/>
                  <a:pt x="0" y="164611"/>
                  <a:pt x="0" y="148897"/>
                </a:cubicBezTo>
                <a:cubicBezTo>
                  <a:pt x="0" y="133183"/>
                  <a:pt x="12742" y="120445"/>
                  <a:pt x="28461" y="120445"/>
                </a:cubicBezTo>
                <a:close/>
                <a:moveTo>
                  <a:pt x="1233285" y="0"/>
                </a:moveTo>
                <a:cubicBezTo>
                  <a:pt x="1249004" y="0"/>
                  <a:pt x="1261746" y="12738"/>
                  <a:pt x="1261746" y="28452"/>
                </a:cubicBezTo>
                <a:cubicBezTo>
                  <a:pt x="1261746" y="44166"/>
                  <a:pt x="1249004" y="56904"/>
                  <a:pt x="1233285" y="56904"/>
                </a:cubicBezTo>
                <a:cubicBezTo>
                  <a:pt x="1217566" y="56904"/>
                  <a:pt x="1204824" y="44166"/>
                  <a:pt x="1204824" y="28452"/>
                </a:cubicBezTo>
                <a:cubicBezTo>
                  <a:pt x="1204824" y="12738"/>
                  <a:pt x="1217566" y="0"/>
                  <a:pt x="1233285" y="0"/>
                </a:cubicBezTo>
                <a:close/>
                <a:moveTo>
                  <a:pt x="1112803" y="0"/>
                </a:moveTo>
                <a:cubicBezTo>
                  <a:pt x="1128522" y="0"/>
                  <a:pt x="1141264" y="12738"/>
                  <a:pt x="1141264" y="28452"/>
                </a:cubicBezTo>
                <a:cubicBezTo>
                  <a:pt x="1141264" y="44166"/>
                  <a:pt x="1128522" y="56904"/>
                  <a:pt x="1112803" y="56904"/>
                </a:cubicBezTo>
                <a:cubicBezTo>
                  <a:pt x="1097084" y="56904"/>
                  <a:pt x="1084342" y="44166"/>
                  <a:pt x="1084342" y="28452"/>
                </a:cubicBezTo>
                <a:cubicBezTo>
                  <a:pt x="1084342" y="12738"/>
                  <a:pt x="1097084" y="0"/>
                  <a:pt x="1112803" y="0"/>
                </a:cubicBezTo>
                <a:close/>
                <a:moveTo>
                  <a:pt x="992320" y="0"/>
                </a:moveTo>
                <a:cubicBezTo>
                  <a:pt x="1008039" y="0"/>
                  <a:pt x="1020781" y="12738"/>
                  <a:pt x="1020781" y="28452"/>
                </a:cubicBezTo>
                <a:cubicBezTo>
                  <a:pt x="1020781" y="44166"/>
                  <a:pt x="1008039" y="56904"/>
                  <a:pt x="992320" y="56904"/>
                </a:cubicBezTo>
                <a:cubicBezTo>
                  <a:pt x="976601" y="56904"/>
                  <a:pt x="963859" y="44166"/>
                  <a:pt x="963859" y="28452"/>
                </a:cubicBezTo>
                <a:cubicBezTo>
                  <a:pt x="963859" y="12738"/>
                  <a:pt x="976601" y="0"/>
                  <a:pt x="992320" y="0"/>
                </a:cubicBezTo>
                <a:close/>
                <a:moveTo>
                  <a:pt x="871838" y="0"/>
                </a:moveTo>
                <a:cubicBezTo>
                  <a:pt x="887557" y="0"/>
                  <a:pt x="900299" y="12738"/>
                  <a:pt x="900299" y="28452"/>
                </a:cubicBezTo>
                <a:cubicBezTo>
                  <a:pt x="900299" y="44166"/>
                  <a:pt x="887557" y="56904"/>
                  <a:pt x="871838" y="56904"/>
                </a:cubicBezTo>
                <a:cubicBezTo>
                  <a:pt x="856119" y="56904"/>
                  <a:pt x="843377" y="44166"/>
                  <a:pt x="843377" y="28452"/>
                </a:cubicBezTo>
                <a:cubicBezTo>
                  <a:pt x="843377" y="12738"/>
                  <a:pt x="856119" y="0"/>
                  <a:pt x="871838" y="0"/>
                </a:cubicBezTo>
                <a:close/>
                <a:moveTo>
                  <a:pt x="751356" y="0"/>
                </a:moveTo>
                <a:cubicBezTo>
                  <a:pt x="767075" y="0"/>
                  <a:pt x="779817" y="12738"/>
                  <a:pt x="779817" y="28452"/>
                </a:cubicBezTo>
                <a:cubicBezTo>
                  <a:pt x="779817" y="44166"/>
                  <a:pt x="767075" y="56904"/>
                  <a:pt x="751356" y="56904"/>
                </a:cubicBezTo>
                <a:cubicBezTo>
                  <a:pt x="735637" y="56904"/>
                  <a:pt x="722895" y="44166"/>
                  <a:pt x="722895" y="28452"/>
                </a:cubicBezTo>
                <a:cubicBezTo>
                  <a:pt x="722895" y="12738"/>
                  <a:pt x="735637" y="0"/>
                  <a:pt x="751356" y="0"/>
                </a:cubicBezTo>
                <a:close/>
                <a:moveTo>
                  <a:pt x="630873" y="0"/>
                </a:moveTo>
                <a:cubicBezTo>
                  <a:pt x="646592" y="0"/>
                  <a:pt x="659334" y="12738"/>
                  <a:pt x="659334" y="28452"/>
                </a:cubicBezTo>
                <a:cubicBezTo>
                  <a:pt x="659334" y="44166"/>
                  <a:pt x="646592" y="56904"/>
                  <a:pt x="630873" y="56904"/>
                </a:cubicBezTo>
                <a:cubicBezTo>
                  <a:pt x="615154" y="56904"/>
                  <a:pt x="602412" y="44166"/>
                  <a:pt x="602412" y="28452"/>
                </a:cubicBezTo>
                <a:cubicBezTo>
                  <a:pt x="602412" y="12738"/>
                  <a:pt x="615154" y="0"/>
                  <a:pt x="630873" y="0"/>
                </a:cubicBezTo>
                <a:close/>
                <a:moveTo>
                  <a:pt x="510391" y="0"/>
                </a:moveTo>
                <a:cubicBezTo>
                  <a:pt x="526110" y="0"/>
                  <a:pt x="538852" y="12738"/>
                  <a:pt x="538852" y="28452"/>
                </a:cubicBezTo>
                <a:cubicBezTo>
                  <a:pt x="538852" y="44166"/>
                  <a:pt x="526110" y="56904"/>
                  <a:pt x="510391" y="56904"/>
                </a:cubicBezTo>
                <a:cubicBezTo>
                  <a:pt x="494672" y="56904"/>
                  <a:pt x="481930" y="44166"/>
                  <a:pt x="481930" y="28452"/>
                </a:cubicBezTo>
                <a:cubicBezTo>
                  <a:pt x="481930" y="12738"/>
                  <a:pt x="494672" y="0"/>
                  <a:pt x="510391" y="0"/>
                </a:cubicBezTo>
                <a:close/>
                <a:moveTo>
                  <a:pt x="389908" y="0"/>
                </a:moveTo>
                <a:cubicBezTo>
                  <a:pt x="405627" y="0"/>
                  <a:pt x="418369" y="12738"/>
                  <a:pt x="418369" y="28452"/>
                </a:cubicBezTo>
                <a:cubicBezTo>
                  <a:pt x="418369" y="44166"/>
                  <a:pt x="405627" y="56904"/>
                  <a:pt x="389908" y="56904"/>
                </a:cubicBezTo>
                <a:cubicBezTo>
                  <a:pt x="374189" y="56904"/>
                  <a:pt x="361447" y="44166"/>
                  <a:pt x="361447" y="28452"/>
                </a:cubicBezTo>
                <a:cubicBezTo>
                  <a:pt x="361447" y="12738"/>
                  <a:pt x="374189" y="0"/>
                  <a:pt x="389908" y="0"/>
                </a:cubicBezTo>
                <a:close/>
                <a:moveTo>
                  <a:pt x="269426" y="0"/>
                </a:moveTo>
                <a:cubicBezTo>
                  <a:pt x="285145" y="0"/>
                  <a:pt x="297887" y="12738"/>
                  <a:pt x="297887" y="28452"/>
                </a:cubicBezTo>
                <a:cubicBezTo>
                  <a:pt x="297887" y="44166"/>
                  <a:pt x="285145" y="56904"/>
                  <a:pt x="269426" y="56904"/>
                </a:cubicBezTo>
                <a:cubicBezTo>
                  <a:pt x="253707" y="56904"/>
                  <a:pt x="240965" y="44166"/>
                  <a:pt x="240965" y="28452"/>
                </a:cubicBezTo>
                <a:cubicBezTo>
                  <a:pt x="240965" y="12738"/>
                  <a:pt x="253707" y="0"/>
                  <a:pt x="269426" y="0"/>
                </a:cubicBezTo>
                <a:close/>
                <a:moveTo>
                  <a:pt x="148943" y="0"/>
                </a:moveTo>
                <a:cubicBezTo>
                  <a:pt x="164662" y="0"/>
                  <a:pt x="177404" y="12738"/>
                  <a:pt x="177404" y="28452"/>
                </a:cubicBezTo>
                <a:cubicBezTo>
                  <a:pt x="177404" y="44166"/>
                  <a:pt x="164662" y="56904"/>
                  <a:pt x="148943" y="56904"/>
                </a:cubicBezTo>
                <a:cubicBezTo>
                  <a:pt x="133224" y="56904"/>
                  <a:pt x="120482" y="44166"/>
                  <a:pt x="120482" y="28452"/>
                </a:cubicBezTo>
                <a:cubicBezTo>
                  <a:pt x="120482" y="12738"/>
                  <a:pt x="133224" y="0"/>
                  <a:pt x="148943" y="0"/>
                </a:cubicBezTo>
                <a:close/>
                <a:moveTo>
                  <a:pt x="28461" y="0"/>
                </a:moveTo>
                <a:cubicBezTo>
                  <a:pt x="44180" y="0"/>
                  <a:pt x="56922" y="12738"/>
                  <a:pt x="56922" y="28452"/>
                </a:cubicBezTo>
                <a:cubicBezTo>
                  <a:pt x="56922" y="44166"/>
                  <a:pt x="44180" y="56904"/>
                  <a:pt x="28461" y="56904"/>
                </a:cubicBezTo>
                <a:cubicBezTo>
                  <a:pt x="12742" y="56904"/>
                  <a:pt x="0" y="44166"/>
                  <a:pt x="0" y="28452"/>
                </a:cubicBezTo>
                <a:cubicBezTo>
                  <a:pt x="0" y="12738"/>
                  <a:pt x="12742" y="0"/>
                  <a:pt x="28461" y="0"/>
                </a:cubicBezTo>
                <a:close/>
              </a:path>
            </a:pathLst>
          </a:cu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solidFill>
                <a:schemeClr val="lt1"/>
              </a:solidFill>
              <a:latin typeface="微软雅黑" panose="020B0503020204020204" charset="-122"/>
              <a:ea typeface="微软雅黑" panose="020B0503020204020204" charset="-122"/>
            </a:endParaRPr>
          </a:p>
        </p:txBody>
      </p:sp>
      <p:sp>
        <p:nvSpPr>
          <p:cNvPr id="14" name="任意多边形: 形状 13"/>
          <p:cNvSpPr>
            <a:spLocks noChangeAspect="1"/>
          </p:cNvSpPr>
          <p:nvPr>
            <p:custDataLst>
              <p:tags r:id="rId7"/>
            </p:custDataLst>
          </p:nvPr>
        </p:nvSpPr>
        <p:spPr>
          <a:xfrm rot="10800000">
            <a:off x="11371234" y="776896"/>
            <a:ext cx="282076" cy="572396"/>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alpha val="3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dirty="0">
              <a:solidFill>
                <a:schemeClr val="lt1"/>
              </a:solidFill>
              <a:latin typeface="微软雅黑" panose="020B0503020204020204" charset="-122"/>
              <a:ea typeface="微软雅黑" panose="020B0503020204020204" charset="-122"/>
            </a:endParaRPr>
          </a:p>
        </p:txBody>
      </p:sp>
      <p:sp>
        <p:nvSpPr>
          <p:cNvPr id="15" name="任意多边形: 形状 14"/>
          <p:cNvSpPr>
            <a:spLocks noChangeAspect="1"/>
          </p:cNvSpPr>
          <p:nvPr>
            <p:custDataLst>
              <p:tags r:id="rId8"/>
            </p:custDataLst>
          </p:nvPr>
        </p:nvSpPr>
        <p:spPr>
          <a:xfrm rot="10800000">
            <a:off x="10997345" y="776896"/>
            <a:ext cx="282076" cy="572396"/>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alpha val="3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solidFill>
                <a:schemeClr val="lt1"/>
              </a:solidFill>
              <a:latin typeface="微软雅黑" panose="020B0503020204020204" charset="-122"/>
              <a:ea typeface="微软雅黑" panose="020B0503020204020204" charset="-122"/>
            </a:endParaRPr>
          </a:p>
        </p:txBody>
      </p:sp>
      <p:sp>
        <p:nvSpPr>
          <p:cNvPr id="3" name="任意多边形: 形状 11"/>
          <p:cNvSpPr>
            <a:spLocks noChangeAspect="1"/>
          </p:cNvSpPr>
          <p:nvPr>
            <p:custDataLst>
              <p:tags r:id="rId9"/>
            </p:custDataLst>
          </p:nvPr>
        </p:nvSpPr>
        <p:spPr>
          <a:xfrm rot="10800000">
            <a:off x="11270350" y="676012"/>
            <a:ext cx="282076" cy="572396"/>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solidFill>
                <a:schemeClr val="lt1"/>
              </a:solidFill>
              <a:latin typeface="微软雅黑" panose="020B0503020204020204" charset="-122"/>
              <a:ea typeface="微软雅黑" panose="020B0503020204020204" charset="-122"/>
            </a:endParaRPr>
          </a:p>
        </p:txBody>
      </p:sp>
      <p:sp>
        <p:nvSpPr>
          <p:cNvPr id="4" name="任意多边形: 形状 12"/>
          <p:cNvSpPr>
            <a:spLocks noChangeAspect="1"/>
          </p:cNvSpPr>
          <p:nvPr>
            <p:custDataLst>
              <p:tags r:id="rId10"/>
            </p:custDataLst>
          </p:nvPr>
        </p:nvSpPr>
        <p:spPr>
          <a:xfrm rot="10800000">
            <a:off x="10896461" y="676012"/>
            <a:ext cx="282076" cy="572396"/>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solidFill>
                <a:schemeClr val="lt1"/>
              </a:solidFill>
              <a:latin typeface="微软雅黑" panose="020B0503020204020204" charset="-122"/>
              <a:ea typeface="微软雅黑" panose="020B0503020204020204" charset="-122"/>
            </a:endParaRPr>
          </a:p>
        </p:txBody>
      </p:sp>
      <p:sp>
        <p:nvSpPr>
          <p:cNvPr id="93" name="文本框 92"/>
          <p:cNvSpPr txBox="1"/>
          <p:nvPr>
            <p:custDataLst>
              <p:tags r:id="rId11"/>
            </p:custDataLst>
          </p:nvPr>
        </p:nvSpPr>
        <p:spPr>
          <a:xfrm>
            <a:off x="568325" y="2072005"/>
            <a:ext cx="10852150" cy="3609975"/>
          </a:xfrm>
          <a:prstGeom prst="rect">
            <a:avLst/>
          </a:prstGeom>
          <a:noFill/>
        </p:spPr>
        <p:txBody>
          <a:bodyPr wrap="square" lIns="90000" tIns="46800" rIns="90000" bIns="46800" rtlCol="0" anchor="ctr" anchorCtr="0">
            <a:normAutofit/>
          </a:bodyPr>
          <a:lstStyle>
            <a:defPPr>
              <a:defRPr lang="zh-CN"/>
            </a:defPPr>
            <a:lvl1pPr fontAlgn="auto">
              <a:lnSpc>
                <a:spcPct val="130000"/>
              </a:lnSpc>
              <a:spcAft>
                <a:spcPts val="1000"/>
              </a:spcAft>
              <a:defRPr sz="1600" spc="150"/>
            </a:lvl1pPr>
          </a:lstStyle>
          <a:p>
            <a:pPr lvl="0" indent="0" algn="l" fontAlgn="ctr">
              <a:lnSpc>
                <a:spcPct val="120000"/>
              </a:lnSpc>
              <a:spcBef>
                <a:spcPts val="0"/>
              </a:spcBef>
              <a:spcAft>
                <a:spcPts val="800"/>
              </a:spcAft>
              <a:buClr>
                <a:schemeClr val="accent2"/>
              </a:buClr>
              <a:buSzPct val="100000"/>
              <a:buFont typeface="WPS-Bullets" pitchFamily="2" charset="0"/>
              <a:buNone/>
            </a:pPr>
            <a:r>
              <a:rPr lang="en-US" altLang="zh-CN" sz="2400" spc="160" dirty="0" smtClean="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5.</a:t>
            </a:r>
            <a:r>
              <a:rPr lang="zh-CN" altLang="en-US" sz="2400" spc="160" dirty="0" smtClean="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地</a:t>
            </a:r>
            <a:r>
              <a:rPr lang="zh-CN" altLang="en-US" sz="2400" spc="160" dirty="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地战术</a:t>
            </a:r>
            <a:r>
              <a:rPr lang="zh-CN" altLang="en-US" sz="2400" spc="160" dirty="0" smtClean="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弹道导弹</a:t>
            </a:r>
            <a:endParaRPr lang="en-US" altLang="zh-CN" sz="2400" spc="160" dirty="0" smtClean="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lvl="0" indent="0" algn="l" fontAlgn="ctr">
              <a:lnSpc>
                <a:spcPct val="120000"/>
              </a:lnSpc>
              <a:spcBef>
                <a:spcPts val="0"/>
              </a:spcBef>
              <a:spcAft>
                <a:spcPts val="800"/>
              </a:spcAft>
              <a:buClr>
                <a:schemeClr val="accent2"/>
              </a:buClr>
              <a:buSzPct val="100000"/>
              <a:buFont typeface="WPS-Bullets" pitchFamily="2" charset="0"/>
              <a:buNone/>
            </a:pPr>
            <a:r>
              <a:rPr lang="en-US" altLang="zh-CN" sz="2400" spc="160" dirty="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a:t>
            </a:r>
            <a:r>
              <a:rPr lang="en-US" altLang="zh-CN" sz="2400" spc="160" dirty="0" smtClean="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2400" spc="160" dirty="0" smtClean="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战术</a:t>
            </a:r>
            <a:r>
              <a:rPr lang="zh-CN" altLang="en-US" sz="2400" spc="160" dirty="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弹道导弹是专门用来压制和破坏战术纵深内地面目标的导弹，与传统的火炮相比，威力大大提高，比如伊拉克的“飞毛腿”导弹，就是一种地地战术弹道导弹。在 1991 年的海湾战争中，伊拉克用苏制的“飞毛腿”频频攻击以色列和沙特阿拉伯，引起世界各国的强烈反响。</a:t>
            </a:r>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11"/>
          <p:cNvPicPr>
            <a:picLocks noChangeAspect="1"/>
          </p:cNvPicPr>
          <p:nvPr>
            <p:custDataLst>
              <p:tags r:id="rId2"/>
            </p:custDataLst>
          </p:nvPr>
        </p:nvPicPr>
        <p:blipFill>
          <a:blip r:embed="rId11">
            <a:extLst>
              <a:ext uri="{96DAC541-7B7A-43D3-8B79-37D633B846F1}">
                <asvg:svgBlip xmlns:asvg="http://schemas.microsoft.com/office/drawing/2016/SVG/main" xmlns="" r:embed="rId12"/>
              </a:ext>
            </a:extLst>
          </a:blip>
          <a:stretch>
            <a:fillRect/>
          </a:stretch>
        </p:blipFill>
        <p:spPr>
          <a:xfrm>
            <a:off x="0" y="0"/>
            <a:ext cx="720090" cy="720090"/>
          </a:xfrm>
          <a:prstGeom prst="rect">
            <a:avLst/>
          </a:prstGeom>
        </p:spPr>
      </p:pic>
      <p:pic>
        <p:nvPicPr>
          <p:cNvPr id="6" name="图形 12"/>
          <p:cNvPicPr>
            <a:picLocks noChangeAspect="1"/>
          </p:cNvPicPr>
          <p:nvPr>
            <p:custDataLst>
              <p:tags r:id="rId3"/>
            </p:custDataLst>
          </p:nvPr>
        </p:nvPicPr>
        <p:blipFill>
          <a:blip r:embed="rId13">
            <a:extLst>
              <a:ext uri="{96DAC541-7B7A-43D3-8B79-37D633B846F1}">
                <asvg:svgBlip xmlns:asvg="http://schemas.microsoft.com/office/drawing/2016/SVG/main" xmlns="" r:embed="rId14"/>
              </a:ext>
            </a:extLst>
          </a:blip>
          <a:stretch>
            <a:fillRect/>
          </a:stretch>
        </p:blipFill>
        <p:spPr>
          <a:xfrm>
            <a:off x="11471910" y="6137910"/>
            <a:ext cx="720090" cy="720090"/>
          </a:xfrm>
          <a:prstGeom prst="rect">
            <a:avLst/>
          </a:prstGeom>
        </p:spPr>
      </p:pic>
      <p:sp>
        <p:nvSpPr>
          <p:cNvPr id="9" name="矩形 8"/>
          <p:cNvSpPr/>
          <p:nvPr>
            <p:custDataLst>
              <p:tags r:id="rId4"/>
            </p:custDataLst>
          </p:nvPr>
        </p:nvSpPr>
        <p:spPr>
          <a:xfrm>
            <a:off x="578178" y="471341"/>
            <a:ext cx="11035646" cy="591532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mn-ea"/>
              <a:sym typeface="+mn-lt"/>
            </a:endParaRPr>
          </a:p>
        </p:txBody>
      </p:sp>
      <p:cxnSp>
        <p:nvCxnSpPr>
          <p:cNvPr id="10" name="直接连接符 9"/>
          <p:cNvCxnSpPr/>
          <p:nvPr>
            <p:custDataLst>
              <p:tags r:id="rId5"/>
            </p:custDataLst>
          </p:nvPr>
        </p:nvCxnSpPr>
        <p:spPr>
          <a:xfrm>
            <a:off x="758952" y="128016"/>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6"/>
            </p:custDataLst>
          </p:nvPr>
        </p:nvCxnSpPr>
        <p:spPr>
          <a:xfrm>
            <a:off x="578176" y="213163"/>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7"/>
            </p:custDataLst>
          </p:nvPr>
        </p:nvCxnSpPr>
        <p:spPr>
          <a:xfrm>
            <a:off x="11148420" y="6151063"/>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8"/>
            </p:custDataLst>
          </p:nvPr>
        </p:nvCxnSpPr>
        <p:spPr>
          <a:xfrm>
            <a:off x="10967644" y="6236210"/>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itle 6"/>
          <p:cNvSpPr txBox="1"/>
          <p:nvPr>
            <p:custDataLst>
              <p:tags r:id="rId9"/>
            </p:custDataLst>
          </p:nvPr>
        </p:nvSpPr>
        <p:spPr>
          <a:xfrm>
            <a:off x="1098512" y="1066788"/>
            <a:ext cx="9994976" cy="47244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gn="l" fontAlgn="ctr">
              <a:lnSpc>
                <a:spcPct val="150000"/>
              </a:lnSpc>
              <a:spcBef>
                <a:spcPts val="0"/>
              </a:spcBef>
              <a:spcAft>
                <a:spcPts val="800"/>
              </a:spcAft>
              <a:buSzPct val="100000"/>
            </a:pPr>
            <a:r>
              <a:rPr lang="en-US" altLang="zh-CN" sz="2000" spc="14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6.</a:t>
            </a:r>
            <a:r>
              <a:rPr lang="zh-CN" altLang="en-US" sz="2000" spc="14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巡航导弹</a:t>
            </a:r>
            <a:endParaRPr lang="en-US" altLang="zh-CN" sz="2000" spc="14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lvl="0" algn="l" fontAlgn="ctr">
              <a:lnSpc>
                <a:spcPct val="150000"/>
              </a:lnSpc>
              <a:spcBef>
                <a:spcPts val="0"/>
              </a:spcBef>
              <a:spcAft>
                <a:spcPts val="800"/>
              </a:spcAft>
              <a:buSzPct val="100000"/>
            </a:pPr>
            <a:r>
              <a:rPr lang="en-US" altLang="zh-CN" sz="20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en-US" altLang="zh-CN" sz="2000" spc="14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2000" spc="12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巡航导弹</a:t>
            </a:r>
            <a:r>
              <a:rPr lang="zh-CN" alt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又被称为飞航式导弹。所谓巡航，是指导弹的飞行状态，在巡航状态下，导弹以匀速等高飞行。巡航导弹的最大特点是射程远、精度高、低空突防能力强。巡航导弹一般都飞得很低，离地面或海面只有几十米，而且在发射前把如何避开沿途的障碍物、防空火力区等都预先存储在导弹上，因此，遇到山脉、高层建筑、敌人的导弹火炮阵地，导弹都可以绕开，始终保持超低空飞行，所以拦截巡航导弹是比较困难的。</a:t>
            </a:r>
          </a:p>
        </p:txBody>
      </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1066800"/>
            <a:ext cx="12192000" cy="472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4" name="图形 11"/>
          <p:cNvPicPr>
            <a:picLocks noChangeAspect="1"/>
          </p:cNvPicPr>
          <p:nvPr>
            <p:custDataLst>
              <p:tags r:id="rId3"/>
            </p:custDataLst>
          </p:nvPr>
        </p:nvPicPr>
        <p:blipFill>
          <a:blip r:embed="rId7">
            <a:extLst>
              <a:ext uri="{96DAC541-7B7A-43D3-8B79-37D633B846F1}">
                <asvg:svgBlip xmlns:asvg="http://schemas.microsoft.com/office/drawing/2016/SVG/main" xmlns="" r:embed="rId8"/>
              </a:ext>
            </a:extLst>
          </a:blip>
          <a:stretch>
            <a:fillRect/>
          </a:stretch>
        </p:blipFill>
        <p:spPr>
          <a:xfrm>
            <a:off x="10436061" y="-10801"/>
            <a:ext cx="1753527" cy="1753527"/>
          </a:xfrm>
          <a:prstGeom prst="rect">
            <a:avLst/>
          </a:prstGeom>
        </p:spPr>
      </p:pic>
      <p:pic>
        <p:nvPicPr>
          <p:cNvPr id="3" name="图形 12"/>
          <p:cNvPicPr>
            <a:picLocks noChangeAspect="1"/>
          </p:cNvPicPr>
          <p:nvPr>
            <p:custDataLst>
              <p:tags r:id="rId4"/>
            </p:custDataLst>
          </p:nvPr>
        </p:nvPicPr>
        <p:blipFill>
          <a:blip r:embed="rId9">
            <a:extLst>
              <a:ext uri="{96DAC541-7B7A-43D3-8B79-37D633B846F1}">
                <asvg:svgBlip xmlns:asvg="http://schemas.microsoft.com/office/drawing/2016/SVG/main" xmlns="" r:embed="rId10"/>
              </a:ext>
            </a:extLst>
          </a:blip>
          <a:stretch>
            <a:fillRect/>
          </a:stretch>
        </p:blipFill>
        <p:spPr>
          <a:xfrm>
            <a:off x="0" y="5104461"/>
            <a:ext cx="1753527" cy="1753527"/>
          </a:xfrm>
          <a:prstGeom prst="rect">
            <a:avLst/>
          </a:prstGeom>
        </p:spPr>
      </p:pic>
      <p:sp>
        <p:nvSpPr>
          <p:cNvPr id="11" name="Title 6"/>
          <p:cNvSpPr txBox="1"/>
          <p:nvPr>
            <p:custDataLst>
              <p:tags r:id="rId5"/>
            </p:custDataLst>
          </p:nvPr>
        </p:nvSpPr>
        <p:spPr>
          <a:xfrm>
            <a:off x="2743174" y="1511929"/>
            <a:ext cx="6705651" cy="3834142"/>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gn="l" fontAlgn="ctr">
              <a:lnSpc>
                <a:spcPct val="150000"/>
              </a:lnSpc>
              <a:spcBef>
                <a:spcPts val="0"/>
              </a:spcBef>
              <a:spcAft>
                <a:spcPts val="800"/>
              </a:spcAft>
              <a:buSzPct val="100000"/>
            </a:pPr>
            <a:r>
              <a:rPr lang="en-US" altLang="zh-CN" sz="2000" spc="1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7.</a:t>
            </a:r>
            <a:r>
              <a:rPr lang="zh-CN" altLang="en-US" sz="2000" spc="1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激光制导炸弹</a:t>
            </a:r>
            <a:endParaRPr lang="en-US" altLang="zh-CN" sz="2000" spc="1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lvl="0" algn="l" fontAlgn="ctr">
              <a:lnSpc>
                <a:spcPct val="150000"/>
              </a:lnSpc>
              <a:spcBef>
                <a:spcPts val="0"/>
              </a:spcBef>
              <a:spcAft>
                <a:spcPts val="800"/>
              </a:spcAft>
              <a:buSzPct val="100000"/>
            </a:pPr>
            <a:r>
              <a:rPr lang="en-US" altLang="zh-CN" sz="20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en-US" altLang="zh-CN" sz="2000" spc="1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2000" spc="14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激光制导炸弹</a:t>
            </a:r>
            <a:r>
              <a:rPr lang="zh-CN" altLang="en-US" sz="20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在近期几场战争中用的较多，其基本原理就是用机载设备或人员对目标发射激光束，攻击飞机投掷激光制导炸弹后，炸弹沿着目标反射的激光束飞向目标。这种制导方式精确度比较高。伊拉克战争爆发前，美国就派大量特种部队深入敌境，其任务之一就是为激光制导炸弹指引目标。</a:t>
            </a:r>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normAutofit/>
          </a:bodyPr>
          <a:lstStyle/>
          <a:p>
            <a:pPr marL="0" indent="0" algn="ctr">
              <a:lnSpc>
                <a:spcPct val="100000"/>
              </a:lnSpc>
              <a:spcBef>
                <a:spcPts val="0"/>
              </a:spcBef>
              <a:spcAft>
                <a:spcPts val="0"/>
              </a:spcAft>
              <a:buSzPct val="100000"/>
              <a:buNone/>
            </a:pPr>
            <a:r>
              <a:rPr lang="zh-CN" altLang="en-US" sz="6000" dirty="0" smtClean="0">
                <a:solidFill>
                  <a:schemeClr val="accent1">
                    <a:lumMod val="50000"/>
                  </a:schemeClr>
                </a:solidFill>
              </a:rPr>
              <a:t>三、核</a:t>
            </a:r>
            <a:r>
              <a:rPr lang="zh-CN" altLang="en-US" sz="6000" dirty="0">
                <a:solidFill>
                  <a:schemeClr val="accent1">
                    <a:lumMod val="50000"/>
                  </a:schemeClr>
                </a:solidFill>
              </a:rPr>
              <a:t>生化武器</a:t>
            </a: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7">
            <a:extLst>
              <a:ext uri="{96DAC541-7B7A-43D3-8B79-37D633B846F1}">
                <asvg:svgBlip xmlns:asvg="http://schemas.microsoft.com/office/drawing/2016/SVG/main" xmlns="" r:embed="rId8"/>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9">
            <a:extLst>
              <a:ext uri="{96DAC541-7B7A-43D3-8B79-37D633B846F1}">
                <asvg:svgBlip xmlns:asvg="http://schemas.microsoft.com/office/drawing/2016/SVG/main" xmlns="" r:embed="rId10"/>
              </a:ext>
            </a:extLst>
          </a:blip>
          <a:stretch>
            <a:fillRect/>
          </a:stretch>
        </p:blipFill>
        <p:spPr>
          <a:xfrm>
            <a:off x="11471910" y="6137910"/>
            <a:ext cx="720090" cy="720090"/>
          </a:xfrm>
          <a:prstGeom prst="rect">
            <a:avLst/>
          </a:prstGeom>
        </p:spPr>
      </p:pic>
      <p:sp>
        <p:nvSpPr>
          <p:cNvPr id="4" name="圆角矩形 3"/>
          <p:cNvSpPr/>
          <p:nvPr>
            <p:custDataLst>
              <p:tags r:id="rId4"/>
            </p:custDataLst>
          </p:nvPr>
        </p:nvSpPr>
        <p:spPr>
          <a:xfrm>
            <a:off x="990600" y="76200"/>
            <a:ext cx="10210800" cy="6781800"/>
          </a:xfrm>
          <a:prstGeom prst="roundRect">
            <a:avLst/>
          </a:prstGeom>
          <a:solidFill>
            <a:schemeClr val="accent1">
              <a:alpha val="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3" name="文本占位符 2"/>
          <p:cNvSpPr>
            <a:spLocks noGrp="1"/>
          </p:cNvSpPr>
          <p:nvPr>
            <p:custDataLst>
              <p:tags r:id="rId5"/>
            </p:custDataLst>
          </p:nvPr>
        </p:nvSpPr>
        <p:spPr>
          <a:xfrm>
            <a:off x="1600200" y="228600"/>
            <a:ext cx="8991600" cy="6309420"/>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sz="2000" b="1" dirty="0" smtClean="0">
                <a:solidFill>
                  <a:schemeClr val="dk1"/>
                </a:solidFill>
                <a:latin typeface="微软雅黑" panose="020B0503020204020204" charset="-122"/>
                <a:ea typeface="微软雅黑" panose="020B0503020204020204" charset="-122"/>
                <a:cs typeface="微软雅黑" panose="020B0503020204020204" charset="-122"/>
              </a:rPr>
              <a:t>（一）核武器</a:t>
            </a:r>
            <a:r>
              <a:rPr lang="en-US" altLang="zh-CN" sz="2000" b="1" dirty="0" smtClean="0">
                <a:solidFill>
                  <a:schemeClr val="dk1"/>
                </a:solidFill>
                <a:latin typeface="微软雅黑" panose="020B0503020204020204" charset="-122"/>
                <a:ea typeface="微软雅黑" panose="020B0503020204020204" charset="-122"/>
                <a:cs typeface="微软雅黑" panose="020B0503020204020204" charset="-122"/>
              </a:rPr>
              <a:t>        </a:t>
            </a:r>
          </a:p>
          <a:p>
            <a:pPr>
              <a:lnSpc>
                <a:spcPct val="150000"/>
              </a:lnSpc>
            </a:pPr>
            <a:r>
              <a:rPr lang="en-US" altLang="zh-CN" sz="2000" dirty="0" smtClean="0">
                <a:solidFill>
                  <a:schemeClr val="dk1"/>
                </a:solidFill>
                <a:latin typeface="微软雅黑" panose="020B0503020204020204" charset="-122"/>
                <a:ea typeface="微软雅黑" panose="020B0503020204020204" charset="-122"/>
                <a:cs typeface="微软雅黑" panose="020B0503020204020204" charset="-122"/>
              </a:rPr>
              <a:t>       </a:t>
            </a: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核武器</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是利用能自持进行的核裂变或裂变一聚变反应,于瞬间释放巨大的能量, 产生爆炸作用并具有大规模杀伤破坏效应的武器。核武器技术包括核弹头、核弹头的 运载工具及其他部分的技术。</a:t>
            </a:r>
          </a:p>
          <a:p>
            <a:pPr>
              <a:lnSpc>
                <a:spcPct val="150000"/>
              </a:lnSpc>
            </a:pP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      核武器</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的杀伤破坏途径主要有：</a:t>
            </a:r>
          </a:p>
          <a:p>
            <a:pPr>
              <a:lnSpc>
                <a:spcPct val="150000"/>
              </a:lnSpc>
            </a:pP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      冲击</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破：是核爆炸产生的高速高压气浪，能直接或间接造成人员脑震荡、骨折、 内脏破裂和皮肤损伤。</a:t>
            </a:r>
          </a:p>
          <a:p>
            <a:pPr>
              <a:lnSpc>
                <a:spcPct val="150000"/>
              </a:lnSpc>
            </a:pP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      早期</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核辐射：主要造成人员的放射性损伤。</a:t>
            </a:r>
          </a:p>
          <a:p>
            <a:pPr>
              <a:lnSpc>
                <a:spcPct val="150000"/>
              </a:lnSpc>
            </a:pP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      光辐射</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：主要造成眼睛、皮肤、呼吸道烧伤，还可引燃各种物体，形成大范围火灾。</a:t>
            </a:r>
          </a:p>
          <a:p>
            <a:pPr>
              <a:lnSpc>
                <a:spcPct val="150000"/>
              </a:lnSpc>
            </a:pP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      核电</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子脉冲：破坏各种电子设备的特有因素，使电子元器件、电子设备失灵、</a:t>
            </a: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失效</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以致损伤，使自动化指挥控制系统发生混乱，产生不可估量的后果。</a:t>
            </a:r>
          </a:p>
          <a:p>
            <a:pPr>
              <a:lnSpc>
                <a:spcPct val="150000"/>
              </a:lnSpc>
            </a:pP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       放射性沾染</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：能在较长时间内对人体形成累积性伤害，影响军队作战能力和行动。</a:t>
            </a:r>
          </a:p>
        </p:txBody>
      </p:sp>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p:cNvPicPr>
            <a:picLocks noChangeAspect="1"/>
          </p:cNvPicPr>
          <p:nvPr>
            <p:custDataLst>
              <p:tags r:id="rId2"/>
            </p:custDataLst>
          </p:nvPr>
        </p:nvPicPr>
        <p:blipFill>
          <a:blip r:embed="rId7">
            <a:extLst>
              <a:ext uri="{96DAC541-7B7A-43D3-8B79-37D633B846F1}">
                <asvg:svgBlip xmlns:asvg="http://schemas.microsoft.com/office/drawing/2016/SVG/main" xmlns="" r:embed="rId8"/>
              </a:ext>
            </a:extLst>
          </a:blip>
          <a:stretch>
            <a:fillRect/>
          </a:stretch>
        </p:blipFill>
        <p:spPr>
          <a:xfrm>
            <a:off x="0" y="0"/>
            <a:ext cx="720090" cy="720090"/>
          </a:xfrm>
          <a:prstGeom prst="rect">
            <a:avLst/>
          </a:prstGeom>
        </p:spPr>
      </p:pic>
      <p:pic>
        <p:nvPicPr>
          <p:cNvPr id="13" name="图形 12"/>
          <p:cNvPicPr>
            <a:picLocks noChangeAspect="1"/>
          </p:cNvPicPr>
          <p:nvPr>
            <p:custDataLst>
              <p:tags r:id="rId3"/>
            </p:custDataLst>
          </p:nvPr>
        </p:nvPicPr>
        <p:blipFill>
          <a:blip r:embed="rId9">
            <a:extLst>
              <a:ext uri="{96DAC541-7B7A-43D3-8B79-37D633B846F1}">
                <asvg:svgBlip xmlns:asvg="http://schemas.microsoft.com/office/drawing/2016/SVG/main" xmlns="" r:embed="rId10"/>
              </a:ext>
            </a:extLst>
          </a:blip>
          <a:stretch>
            <a:fillRect/>
          </a:stretch>
        </p:blipFill>
        <p:spPr>
          <a:xfrm>
            <a:off x="11471910" y="6137910"/>
            <a:ext cx="720090" cy="720090"/>
          </a:xfrm>
          <a:prstGeom prst="rect">
            <a:avLst/>
          </a:prstGeom>
        </p:spPr>
      </p:pic>
      <p:sp>
        <p:nvSpPr>
          <p:cNvPr id="4" name="圆角矩形 3"/>
          <p:cNvSpPr/>
          <p:nvPr>
            <p:custDataLst>
              <p:tags r:id="rId4"/>
            </p:custDataLst>
          </p:nvPr>
        </p:nvSpPr>
        <p:spPr>
          <a:xfrm>
            <a:off x="990600" y="76200"/>
            <a:ext cx="10210800" cy="6781800"/>
          </a:xfrm>
          <a:prstGeom prst="roundRect">
            <a:avLst/>
          </a:prstGeom>
          <a:solidFill>
            <a:schemeClr val="accent1">
              <a:alpha val="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3" name="文本占位符 2"/>
          <p:cNvSpPr>
            <a:spLocks noGrp="1"/>
          </p:cNvSpPr>
          <p:nvPr>
            <p:custDataLst>
              <p:tags r:id="rId5"/>
            </p:custDataLst>
          </p:nvPr>
        </p:nvSpPr>
        <p:spPr>
          <a:xfrm>
            <a:off x="1600200" y="228600"/>
            <a:ext cx="8991600" cy="5847755"/>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sz="2000" b="1" dirty="0" smtClean="0">
                <a:solidFill>
                  <a:schemeClr val="dk1"/>
                </a:solidFill>
                <a:latin typeface="微软雅黑" panose="020B0503020204020204" charset="-122"/>
                <a:ea typeface="微软雅黑" panose="020B0503020204020204" charset="-122"/>
                <a:cs typeface="微软雅黑" panose="020B0503020204020204" charset="-122"/>
              </a:rPr>
              <a:t>（二）化学和生物武器</a:t>
            </a:r>
            <a:r>
              <a:rPr lang="en-US" altLang="zh-CN" sz="2000" b="1" dirty="0" smtClean="0">
                <a:solidFill>
                  <a:schemeClr val="dk1"/>
                </a:solidFill>
                <a:latin typeface="微软雅黑" panose="020B0503020204020204" charset="-122"/>
                <a:ea typeface="微软雅黑" panose="020B0503020204020204" charset="-122"/>
                <a:cs typeface="微软雅黑" panose="020B0503020204020204" charset="-122"/>
              </a:rPr>
              <a:t>        </a:t>
            </a:r>
          </a:p>
          <a:p>
            <a:pPr>
              <a:lnSpc>
                <a:spcPct val="150000"/>
              </a:lnSpc>
            </a:pPr>
            <a:r>
              <a:rPr lang="en-US" altLang="zh-CN" sz="2000" dirty="0">
                <a:solidFill>
                  <a:schemeClr val="dk1"/>
                </a:solidFill>
                <a:latin typeface="微软雅黑" panose="020B0503020204020204" charset="-122"/>
                <a:ea typeface="微软雅黑" panose="020B0503020204020204" charset="-122"/>
                <a:cs typeface="微软雅黑" panose="020B0503020204020204" charset="-122"/>
              </a:rPr>
              <a:t>      </a:t>
            </a:r>
            <a:r>
              <a:rPr lang="en-US" altLang="zh-CN" sz="2000" dirty="0" smtClean="0">
                <a:solidFill>
                  <a:schemeClr val="dk1"/>
                </a:solidFill>
                <a:latin typeface="微软雅黑" panose="020B0503020204020204" charset="-122"/>
                <a:ea typeface="微软雅黑" panose="020B0503020204020204" charset="-122"/>
                <a:cs typeface="微软雅黑" panose="020B0503020204020204" charset="-122"/>
              </a:rPr>
              <a:t>1</a:t>
            </a:r>
            <a:r>
              <a:rPr lang="en-US" altLang="zh-CN" sz="2000" dirty="0">
                <a:solidFill>
                  <a:schemeClr val="dk1"/>
                </a:solidFill>
                <a:latin typeface="微软雅黑" panose="020B0503020204020204" charset="-122"/>
                <a:ea typeface="微软雅黑" panose="020B0503020204020204" charset="-122"/>
                <a:cs typeface="微软雅黑" panose="020B0503020204020204" charset="-122"/>
              </a:rPr>
              <a:t>.</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化学和生物武器的</a:t>
            </a: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含义</a:t>
            </a:r>
            <a:endParaRPr lang="en-US" altLang="zh-CN" sz="2000" dirty="0" smtClean="0">
              <a:solidFill>
                <a:schemeClr val="dk1"/>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000" dirty="0">
                <a:solidFill>
                  <a:schemeClr val="dk1"/>
                </a:solidFill>
                <a:latin typeface="微软雅黑" panose="020B0503020204020204" charset="-122"/>
                <a:ea typeface="微软雅黑" panose="020B0503020204020204" charset="-122"/>
                <a:cs typeface="微软雅黑" panose="020B0503020204020204" charset="-122"/>
              </a:rPr>
              <a:t> </a:t>
            </a:r>
            <a:r>
              <a:rPr lang="en-US" altLang="zh-CN" sz="2000" dirty="0" smtClean="0">
                <a:solidFill>
                  <a:schemeClr val="dk1"/>
                </a:solidFill>
                <a:latin typeface="微软雅黑" panose="020B0503020204020204" charset="-122"/>
                <a:ea typeface="微软雅黑" panose="020B0503020204020204" charset="-122"/>
                <a:cs typeface="微软雅黑" panose="020B0503020204020204" charset="-122"/>
              </a:rPr>
              <a:t>     </a:t>
            </a: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战争</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中用来毒害人、畜的化学物质，叫军用毒剂。装有军用毒剂的各种炮弹、炸弹、火箭弹、导弹、毒烟罐、手榴弹等统称为化学武器，是一种以化学毒剂的毒害作用使人员中毒而失去战斗力的一种战斗武器。在战争中用来伤害人、畜，毁坏农作物的致病微生物和细菌所产生的毒素，叫作生物战剂。装有各种生物战剂的炸弹、炮弹和气溶发生器、布洒器等统称为生物武器。生物武器主要通过生物战剂来伤害人员和牲畜</a:t>
            </a: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a:t>
            </a:r>
            <a:endParaRPr lang="en-US" altLang="zh-CN" sz="2000" dirty="0" smtClean="0">
              <a:solidFill>
                <a:schemeClr val="dk1"/>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000" dirty="0">
                <a:solidFill>
                  <a:schemeClr val="dk1"/>
                </a:solidFill>
                <a:latin typeface="微软雅黑" panose="020B0503020204020204" charset="-122"/>
                <a:ea typeface="微软雅黑" panose="020B0503020204020204" charset="-122"/>
                <a:cs typeface="微软雅黑" panose="020B0503020204020204" charset="-122"/>
              </a:rPr>
              <a:t> </a:t>
            </a:r>
            <a:r>
              <a:rPr lang="en-US" altLang="zh-CN" sz="2000" dirty="0" smtClean="0">
                <a:solidFill>
                  <a:schemeClr val="dk1"/>
                </a:solidFill>
                <a:latin typeface="微软雅黑" panose="020B0503020204020204" charset="-122"/>
                <a:ea typeface="微软雅黑" panose="020B0503020204020204" charset="-122"/>
                <a:cs typeface="微软雅黑" panose="020B0503020204020204" charset="-122"/>
              </a:rPr>
              <a:t>     2</a:t>
            </a:r>
            <a:r>
              <a:rPr lang="en-US" altLang="zh-CN" sz="2000" dirty="0">
                <a:solidFill>
                  <a:schemeClr val="dk1"/>
                </a:solidFill>
                <a:latin typeface="微软雅黑" panose="020B0503020204020204" charset="-122"/>
                <a:ea typeface="微软雅黑" panose="020B0503020204020204" charset="-122"/>
                <a:cs typeface="微软雅黑" panose="020B0503020204020204" charset="-122"/>
              </a:rPr>
              <a:t>.</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化学和生物武器对人员的伤害</a:t>
            </a: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途径</a:t>
            </a:r>
            <a:endParaRPr lang="en-US" altLang="zh-CN" sz="2000" dirty="0" smtClean="0">
              <a:solidFill>
                <a:schemeClr val="dk1"/>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      （</a:t>
            </a:r>
            <a:r>
              <a:rPr lang="en-US" altLang="zh-CN" sz="2000" dirty="0">
                <a:solidFill>
                  <a:schemeClr val="dk1"/>
                </a:solidFill>
                <a:latin typeface="微软雅黑" panose="020B0503020204020204" charset="-122"/>
                <a:ea typeface="微软雅黑" panose="020B0503020204020204" charset="-122"/>
                <a:cs typeface="微软雅黑" panose="020B0503020204020204" charset="-122"/>
              </a:rPr>
              <a:t>1</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）吸入中毒 </a:t>
            </a: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  就是</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战剂污染的空气经呼吸道吸入人体内部引起人员中毒</a:t>
            </a: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a:t>
            </a:r>
            <a:endParaRPr lang="en-US" altLang="zh-CN" sz="2000" dirty="0" smtClean="0">
              <a:solidFill>
                <a:schemeClr val="dk1"/>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      （</a:t>
            </a:r>
            <a:r>
              <a:rPr lang="en-US" altLang="zh-CN" sz="2000" dirty="0">
                <a:solidFill>
                  <a:schemeClr val="dk1"/>
                </a:solidFill>
                <a:latin typeface="微软雅黑" panose="020B0503020204020204" charset="-122"/>
                <a:ea typeface="微软雅黑" panose="020B0503020204020204" charset="-122"/>
                <a:cs typeface="微软雅黑" panose="020B0503020204020204" charset="-122"/>
              </a:rPr>
              <a:t>2</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）误食中毒 </a:t>
            </a: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  就是</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人员误食（饮）染毒的食物（水）引起中毒</a:t>
            </a: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a:t>
            </a:r>
            <a:endParaRPr lang="en-US" altLang="zh-CN" sz="2000" dirty="0" smtClean="0">
              <a:solidFill>
                <a:schemeClr val="dk1"/>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      （</a:t>
            </a:r>
            <a:r>
              <a:rPr lang="en-US" altLang="zh-CN" sz="2000" dirty="0">
                <a:solidFill>
                  <a:schemeClr val="dk1"/>
                </a:solidFill>
                <a:latin typeface="微软雅黑" panose="020B0503020204020204" charset="-122"/>
                <a:ea typeface="微软雅黑" panose="020B0503020204020204" charset="-122"/>
                <a:cs typeface="微软雅黑" panose="020B0503020204020204" charset="-122"/>
              </a:rPr>
              <a:t>3</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）接触中毒 </a:t>
            </a:r>
            <a:r>
              <a:rPr lang="zh-CN" altLang="en-US" sz="2000" dirty="0" smtClean="0">
                <a:solidFill>
                  <a:schemeClr val="dk1"/>
                </a:solidFill>
                <a:latin typeface="微软雅黑" panose="020B0503020204020204" charset="-122"/>
                <a:ea typeface="微软雅黑" panose="020B0503020204020204" charset="-122"/>
                <a:cs typeface="微软雅黑" panose="020B0503020204020204" charset="-122"/>
              </a:rPr>
              <a:t>  就是</a:t>
            </a: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人员接触染毒物体，经皮肤、黏膜、伤口或蚊虫叮咬进入人体引起中毒。</a:t>
            </a:r>
          </a:p>
        </p:txBody>
      </p:sp>
    </p:spTree>
    <p:custDataLst>
      <p:tags r:id="rId1"/>
    </p:custDataLst>
    <p:extLst>
      <p:ext uri="{BB962C8B-B14F-4D97-AF65-F5344CB8AC3E}">
        <p14:creationId xmlns:p14="http://schemas.microsoft.com/office/powerpoint/2010/main" val="4137386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a:xfrm>
            <a:off x="1652270" y="2057400"/>
            <a:ext cx="8890064" cy="1412638"/>
          </a:xfrm>
        </p:spPr>
        <p:txBody>
          <a:bodyPr>
            <a:normAutofit/>
          </a:bodyPr>
          <a:lstStyle/>
          <a:p>
            <a:pPr marL="0" indent="0" algn="ctr">
              <a:lnSpc>
                <a:spcPct val="100000"/>
              </a:lnSpc>
              <a:spcBef>
                <a:spcPts val="0"/>
              </a:spcBef>
              <a:spcAft>
                <a:spcPts val="0"/>
              </a:spcAft>
              <a:buSzPct val="100000"/>
              <a:buNone/>
            </a:pPr>
            <a:r>
              <a:rPr lang="zh-CN" altLang="en-US" sz="6000" dirty="0" smtClean="0">
                <a:solidFill>
                  <a:schemeClr val="accent1">
                    <a:lumMod val="50000"/>
                  </a:schemeClr>
                </a:solidFill>
              </a:rPr>
              <a:t>谢谢！</a:t>
            </a:r>
            <a:endParaRPr lang="zh-CN" altLang="en-US" sz="6000" dirty="0">
              <a:solidFill>
                <a:schemeClr val="accent1">
                  <a:lumMod val="50000"/>
                </a:schemeClr>
              </a:solidFill>
            </a:endParaRPr>
          </a:p>
        </p:txBody>
      </p:sp>
    </p:spTree>
    <p:custDataLst>
      <p:tags r:id="rId1"/>
    </p:custDataLst>
    <p:extLst>
      <p:ext uri="{BB962C8B-B14F-4D97-AF65-F5344CB8AC3E}">
        <p14:creationId xmlns:p14="http://schemas.microsoft.com/office/powerpoint/2010/main" val="2971650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1" name="图形 11"/>
          <p:cNvPicPr>
            <a:picLocks noChangeAspect="1"/>
          </p:cNvPicPr>
          <p:nvPr>
            <p:custDataLst>
              <p:tags r:id="rId2"/>
            </p:custDataLst>
          </p:nvPr>
        </p:nvPicPr>
        <p:blipFill>
          <a:blip r:embed="rId7">
            <a:extLst>
              <a:ext uri="{96DAC541-7B7A-43D3-8B79-37D633B846F1}">
                <asvg:svgBlip xmlns:asvg="http://schemas.microsoft.com/office/drawing/2016/SVG/main" xmlns="" r:embed="rId8"/>
              </a:ext>
            </a:extLst>
          </a:blip>
          <a:stretch>
            <a:fillRect/>
          </a:stretch>
        </p:blipFill>
        <p:spPr>
          <a:xfrm>
            <a:off x="0" y="0"/>
            <a:ext cx="720090" cy="720090"/>
          </a:xfrm>
          <a:prstGeom prst="rect">
            <a:avLst/>
          </a:prstGeom>
        </p:spPr>
      </p:pic>
      <p:pic>
        <p:nvPicPr>
          <p:cNvPr id="20" name="图形 12"/>
          <p:cNvPicPr>
            <a:picLocks noChangeAspect="1"/>
          </p:cNvPicPr>
          <p:nvPr>
            <p:custDataLst>
              <p:tags r:id="rId3"/>
            </p:custDataLst>
          </p:nvPr>
        </p:nvPicPr>
        <p:blipFill>
          <a:blip r:embed="rId9">
            <a:extLst>
              <a:ext uri="{96DAC541-7B7A-43D3-8B79-37D633B846F1}">
                <asvg:svgBlip xmlns:asvg="http://schemas.microsoft.com/office/drawing/2016/SVG/main" xmlns="" r:embed="rId10"/>
              </a:ext>
            </a:extLst>
          </a:blip>
          <a:stretch>
            <a:fillRect/>
          </a:stretch>
        </p:blipFill>
        <p:spPr>
          <a:xfrm>
            <a:off x="11471910" y="6137910"/>
            <a:ext cx="720090" cy="720090"/>
          </a:xfrm>
          <a:prstGeom prst="rect">
            <a:avLst/>
          </a:prstGeom>
        </p:spPr>
      </p:pic>
      <p:pic>
        <p:nvPicPr>
          <p:cNvPr id="9" name="object 9"/>
          <p:cNvPicPr/>
          <p:nvPr/>
        </p:nvPicPr>
        <p:blipFill>
          <a:blip r:embed="rId11"/>
          <a:stretch>
            <a:fillRect/>
          </a:stretch>
        </p:blipFill>
        <p:spPr>
          <a:xfrm>
            <a:off x="1753870" y="3124200"/>
            <a:ext cx="4320540" cy="2680335"/>
          </a:xfrm>
          <a:prstGeom prst="rect">
            <a:avLst/>
          </a:prstGeom>
        </p:spPr>
      </p:pic>
      <p:sp>
        <p:nvSpPr>
          <p:cNvPr id="10" name="object 10"/>
          <p:cNvSpPr txBox="1"/>
          <p:nvPr>
            <p:custDataLst>
              <p:tags r:id="rId4"/>
            </p:custDataLst>
          </p:nvPr>
        </p:nvSpPr>
        <p:spPr>
          <a:xfrm>
            <a:off x="3463252" y="5404536"/>
            <a:ext cx="1070610" cy="654685"/>
          </a:xfrm>
          <a:prstGeom prst="rect">
            <a:avLst/>
          </a:prstGeom>
        </p:spPr>
        <p:txBody>
          <a:bodyPr vert="horz" wrap="square" lIns="0" tIns="9048" rIns="0" bIns="0" rtlCol="0">
            <a:spAutoFit/>
          </a:bodyPr>
          <a:lstStyle/>
          <a:p>
            <a:pPr marL="12700">
              <a:lnSpc>
                <a:spcPct val="100000"/>
              </a:lnSpc>
              <a:spcBef>
                <a:spcPts val="95"/>
              </a:spcBef>
            </a:pPr>
            <a:r>
              <a:rPr sz="2100" b="1" spc="-5" dirty="0">
                <a:solidFill>
                  <a:schemeClr val="dk1"/>
                </a:solidFill>
                <a:latin typeface="微软雅黑" panose="020B0503020204020204" charset="-122"/>
                <a:ea typeface="微软雅黑" panose="020B0503020204020204" charset="-122"/>
                <a:cs typeface="Arial" panose="020B0604020202020204"/>
              </a:rPr>
              <a:t>F</a:t>
            </a:r>
            <a:r>
              <a:rPr sz="2100" b="1" dirty="0">
                <a:solidFill>
                  <a:schemeClr val="dk1"/>
                </a:solidFill>
                <a:latin typeface="微软雅黑" panose="020B0503020204020204" charset="-122"/>
                <a:ea typeface="微软雅黑" panose="020B0503020204020204" charset="-122"/>
                <a:cs typeface="Arial" panose="020B0604020202020204"/>
              </a:rPr>
              <a:t>—</a:t>
            </a:r>
            <a:r>
              <a:rPr sz="2100" b="1" spc="-160" dirty="0">
                <a:solidFill>
                  <a:schemeClr val="dk1"/>
                </a:solidFill>
                <a:latin typeface="微软雅黑" panose="020B0503020204020204" charset="-122"/>
                <a:ea typeface="微软雅黑" panose="020B0503020204020204" charset="-122"/>
                <a:cs typeface="Arial" panose="020B0604020202020204"/>
              </a:rPr>
              <a:t>1</a:t>
            </a:r>
            <a:r>
              <a:rPr sz="2100" b="1" spc="-5" dirty="0">
                <a:solidFill>
                  <a:schemeClr val="dk1"/>
                </a:solidFill>
                <a:latin typeface="微软雅黑" panose="020B0503020204020204" charset="-122"/>
                <a:ea typeface="微软雅黑" panose="020B0503020204020204" charset="-122"/>
                <a:cs typeface="Arial" panose="020B0604020202020204"/>
              </a:rPr>
              <a:t>17A</a:t>
            </a:r>
          </a:p>
        </p:txBody>
      </p:sp>
      <p:pic>
        <p:nvPicPr>
          <p:cNvPr id="11" name="object 11"/>
          <p:cNvPicPr/>
          <p:nvPr/>
        </p:nvPicPr>
        <p:blipFill>
          <a:blip r:embed="rId12"/>
          <a:stretch>
            <a:fillRect/>
          </a:stretch>
        </p:blipFill>
        <p:spPr>
          <a:xfrm>
            <a:off x="6333743" y="3124326"/>
            <a:ext cx="4184523" cy="2658618"/>
          </a:xfrm>
          <a:prstGeom prst="rect">
            <a:avLst/>
          </a:prstGeom>
        </p:spPr>
      </p:pic>
      <p:sp>
        <p:nvSpPr>
          <p:cNvPr id="14" name="文本框 13"/>
          <p:cNvSpPr txBox="1"/>
          <p:nvPr>
            <p:custDataLst>
              <p:tags r:id="rId5"/>
            </p:custDataLst>
          </p:nvPr>
        </p:nvSpPr>
        <p:spPr>
          <a:xfrm>
            <a:off x="1501140" y="1066800"/>
            <a:ext cx="9161780" cy="1476375"/>
          </a:xfrm>
          <a:prstGeom prst="rect">
            <a:avLst/>
          </a:prstGeom>
          <a:noFill/>
        </p:spPr>
        <p:txBody>
          <a:bodyPr wrap="square" rtlCol="0">
            <a:spAutoFit/>
          </a:bodyPr>
          <a:lstStyle/>
          <a:p>
            <a:r>
              <a:rPr lang="zh-CN" altLang="en-US" dirty="0"/>
              <a:t>（四）防护综合化</a:t>
            </a:r>
          </a:p>
          <a:p>
            <a:r>
              <a:rPr lang="zh-CN" altLang="en-US" dirty="0" smtClean="0"/>
              <a:t>      “</a:t>
            </a:r>
            <a:r>
              <a:rPr lang="zh-CN" altLang="en-US" dirty="0"/>
              <a:t>保存自己，消灭敌人”是一切战争的共同原则。由于信息化装备侦察、监视和探测手段具有全方位、全频谱、全天候、全时辰的特点，进攻一方如果不能有效地保护自己，就可能出现“发难者先遭难”的结局。除了隐身技术外，先进伪装、预警告警、致盲致眩、施放诱饵、加固装甲、防电磁脉冲等等，也都成了现代武器装备的防护手段。</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2" name="图形 11"/>
          <p:cNvPicPr>
            <a:picLocks noChangeAspect="1"/>
          </p:cNvPicPr>
          <p:nvPr>
            <p:custDataLst>
              <p:tags r:id="rId2"/>
            </p:custDataLst>
          </p:nvPr>
        </p:nvPicPr>
        <p:blipFill>
          <a:blip r:embed="rId6">
            <a:extLst>
              <a:ext uri="{96DAC541-7B7A-43D3-8B79-37D633B846F1}">
                <asvg:svgBlip xmlns:asvg="http://schemas.microsoft.com/office/drawing/2016/SVG/main" xmlns="" r:embed="rId7"/>
              </a:ext>
            </a:extLst>
          </a:blip>
          <a:stretch>
            <a:fillRect/>
          </a:stretch>
        </p:blipFill>
        <p:spPr>
          <a:xfrm>
            <a:off x="0" y="0"/>
            <a:ext cx="720090" cy="720090"/>
          </a:xfrm>
          <a:prstGeom prst="rect">
            <a:avLst/>
          </a:prstGeom>
        </p:spPr>
      </p:pic>
      <p:pic>
        <p:nvPicPr>
          <p:cNvPr id="31" name="图形 12"/>
          <p:cNvPicPr>
            <a:picLocks noChangeAspect="1"/>
          </p:cNvPicPr>
          <p:nvPr>
            <p:custDataLst>
              <p:tags r:id="rId3"/>
            </p:custDataLst>
          </p:nvPr>
        </p:nvPicPr>
        <p:blipFill>
          <a:blip r:embed="rId8">
            <a:extLst>
              <a:ext uri="{96DAC541-7B7A-43D3-8B79-37D633B846F1}">
                <asvg:svgBlip xmlns:asvg="http://schemas.microsoft.com/office/drawing/2016/SVG/main" xmlns="" r:embed="rId9"/>
              </a:ext>
            </a:extLst>
          </a:blip>
          <a:stretch>
            <a:fillRect/>
          </a:stretch>
        </p:blipFill>
        <p:spPr>
          <a:xfrm>
            <a:off x="11471910" y="6137910"/>
            <a:ext cx="720090" cy="720090"/>
          </a:xfrm>
          <a:prstGeom prst="rect">
            <a:avLst/>
          </a:prstGeom>
        </p:spPr>
      </p:pic>
      <p:pic>
        <p:nvPicPr>
          <p:cNvPr id="11" name="object 11"/>
          <p:cNvPicPr/>
          <p:nvPr/>
        </p:nvPicPr>
        <p:blipFill>
          <a:blip r:embed="rId10" cstate="print"/>
          <a:stretch>
            <a:fillRect/>
          </a:stretch>
        </p:blipFill>
        <p:spPr>
          <a:xfrm>
            <a:off x="5627370" y="3091815"/>
            <a:ext cx="1818640" cy="1151890"/>
          </a:xfrm>
          <a:prstGeom prst="rect">
            <a:avLst/>
          </a:prstGeom>
        </p:spPr>
      </p:pic>
      <p:pic>
        <p:nvPicPr>
          <p:cNvPr id="12" name="object 12"/>
          <p:cNvPicPr/>
          <p:nvPr/>
        </p:nvPicPr>
        <p:blipFill>
          <a:blip r:embed="rId11"/>
          <a:stretch>
            <a:fillRect/>
          </a:stretch>
        </p:blipFill>
        <p:spPr>
          <a:xfrm>
            <a:off x="7773035" y="3275965"/>
            <a:ext cx="2300605" cy="788670"/>
          </a:xfrm>
          <a:prstGeom prst="rect">
            <a:avLst/>
          </a:prstGeom>
        </p:spPr>
      </p:pic>
      <p:pic>
        <p:nvPicPr>
          <p:cNvPr id="13" name="object 13"/>
          <p:cNvPicPr/>
          <p:nvPr/>
        </p:nvPicPr>
        <p:blipFill>
          <a:blip r:embed="rId12"/>
          <a:stretch>
            <a:fillRect/>
          </a:stretch>
        </p:blipFill>
        <p:spPr>
          <a:xfrm>
            <a:off x="8571865" y="2886710"/>
            <a:ext cx="851535" cy="431165"/>
          </a:xfrm>
          <a:prstGeom prst="rect">
            <a:avLst/>
          </a:prstGeom>
        </p:spPr>
      </p:pic>
      <p:pic>
        <p:nvPicPr>
          <p:cNvPr id="16" name="object 16"/>
          <p:cNvPicPr/>
          <p:nvPr/>
        </p:nvPicPr>
        <p:blipFill>
          <a:blip r:embed="rId13"/>
          <a:stretch>
            <a:fillRect/>
          </a:stretch>
        </p:blipFill>
        <p:spPr>
          <a:xfrm>
            <a:off x="2742565" y="3200400"/>
            <a:ext cx="2137410" cy="1204595"/>
          </a:xfrm>
          <a:prstGeom prst="rect">
            <a:avLst/>
          </a:prstGeom>
        </p:spPr>
      </p:pic>
      <p:pic>
        <p:nvPicPr>
          <p:cNvPr id="17" name="object 17"/>
          <p:cNvPicPr/>
          <p:nvPr/>
        </p:nvPicPr>
        <p:blipFill>
          <a:blip r:embed="rId14"/>
          <a:stretch>
            <a:fillRect/>
          </a:stretch>
        </p:blipFill>
        <p:spPr>
          <a:xfrm>
            <a:off x="3379470" y="3081020"/>
            <a:ext cx="1213485" cy="431165"/>
          </a:xfrm>
          <a:prstGeom prst="rect">
            <a:avLst/>
          </a:prstGeom>
        </p:spPr>
      </p:pic>
      <p:pic>
        <p:nvPicPr>
          <p:cNvPr id="20" name="object 20"/>
          <p:cNvPicPr/>
          <p:nvPr/>
        </p:nvPicPr>
        <p:blipFill>
          <a:blip r:embed="rId15"/>
          <a:stretch>
            <a:fillRect/>
          </a:stretch>
        </p:blipFill>
        <p:spPr>
          <a:xfrm>
            <a:off x="5504815" y="4244975"/>
            <a:ext cx="2484755" cy="1801495"/>
          </a:xfrm>
          <a:prstGeom prst="rect">
            <a:avLst/>
          </a:prstGeom>
        </p:spPr>
      </p:pic>
      <p:pic>
        <p:nvPicPr>
          <p:cNvPr id="21" name="object 21"/>
          <p:cNvPicPr/>
          <p:nvPr/>
        </p:nvPicPr>
        <p:blipFill>
          <a:blip r:embed="rId16"/>
          <a:stretch>
            <a:fillRect/>
          </a:stretch>
        </p:blipFill>
        <p:spPr>
          <a:xfrm>
            <a:off x="5871210" y="4598035"/>
            <a:ext cx="1176655" cy="431165"/>
          </a:xfrm>
          <a:prstGeom prst="rect">
            <a:avLst/>
          </a:prstGeom>
        </p:spPr>
      </p:pic>
      <p:sp>
        <p:nvSpPr>
          <p:cNvPr id="15" name="文本框 14"/>
          <p:cNvSpPr txBox="1"/>
          <p:nvPr>
            <p:custDataLst>
              <p:tags r:id="rId4"/>
            </p:custDataLst>
          </p:nvPr>
        </p:nvSpPr>
        <p:spPr>
          <a:xfrm>
            <a:off x="1492673" y="1020516"/>
            <a:ext cx="9161780" cy="1198880"/>
          </a:xfrm>
          <a:prstGeom prst="rect">
            <a:avLst/>
          </a:prstGeom>
          <a:noFill/>
        </p:spPr>
        <p:txBody>
          <a:bodyPr wrap="square" rtlCol="0">
            <a:spAutoFit/>
          </a:bodyPr>
          <a:lstStyle/>
          <a:p>
            <a:r>
              <a:rPr lang="zh-CN" altLang="en-US" dirty="0"/>
              <a:t>（五）控制智能化</a:t>
            </a:r>
          </a:p>
          <a:p>
            <a:r>
              <a:rPr lang="zh-CN" altLang="en-US" dirty="0" smtClean="0"/>
              <a:t>      想</a:t>
            </a:r>
            <a:r>
              <a:rPr lang="zh-CN" altLang="en-US" dirty="0"/>
              <a:t>驾驭信息化战争，单靠人脑已经不够了，必须借助于电脑来帮忙。多国部队的战斗机，一般每一架都装有 20 台左右的计算机；每一辆美国的M1A1或者法国的“勒克莱尔”坦克，装有各类微机30余台；而每一艘航空母舰，各系统至少装有 200 台左右的计算机。</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7" name="图形 11"/>
          <p:cNvPicPr>
            <a:picLocks noChangeAspect="1"/>
          </p:cNvPicPr>
          <p:nvPr>
            <p:custDataLst>
              <p:tags r:id="rId2"/>
            </p:custDataLst>
          </p:nvPr>
        </p:nvPicPr>
        <p:blipFill>
          <a:blip r:embed="rId30">
            <a:extLst>
              <a:ext uri="{96DAC541-7B7A-43D3-8B79-37D633B846F1}">
                <asvg:svgBlip xmlns:asvg="http://schemas.microsoft.com/office/drawing/2016/SVG/main" xmlns="" r:embed="rId31"/>
              </a:ext>
            </a:extLst>
          </a:blip>
          <a:stretch>
            <a:fillRect/>
          </a:stretch>
        </p:blipFill>
        <p:spPr>
          <a:xfrm>
            <a:off x="0" y="0"/>
            <a:ext cx="720090" cy="720090"/>
          </a:xfrm>
          <a:prstGeom prst="rect">
            <a:avLst/>
          </a:prstGeom>
        </p:spPr>
      </p:pic>
      <p:pic>
        <p:nvPicPr>
          <p:cNvPr id="66" name="图形 12"/>
          <p:cNvPicPr>
            <a:picLocks noChangeAspect="1"/>
          </p:cNvPicPr>
          <p:nvPr>
            <p:custDataLst>
              <p:tags r:id="rId3"/>
            </p:custDataLst>
          </p:nvPr>
        </p:nvPicPr>
        <p:blipFill>
          <a:blip r:embed="rId32">
            <a:extLst>
              <a:ext uri="{96DAC541-7B7A-43D3-8B79-37D633B846F1}">
                <asvg:svgBlip xmlns:asvg="http://schemas.microsoft.com/office/drawing/2016/SVG/main" xmlns="" r:embed="rId33"/>
              </a:ext>
            </a:extLst>
          </a:blip>
          <a:stretch>
            <a:fillRect/>
          </a:stretch>
        </p:blipFill>
        <p:spPr>
          <a:xfrm>
            <a:off x="11471910" y="6137910"/>
            <a:ext cx="720090" cy="720090"/>
          </a:xfrm>
          <a:prstGeom prst="rect">
            <a:avLst/>
          </a:prstGeom>
        </p:spPr>
      </p:pic>
      <p:pic>
        <p:nvPicPr>
          <p:cNvPr id="3" name="object 3"/>
          <p:cNvPicPr/>
          <p:nvPr/>
        </p:nvPicPr>
        <p:blipFill>
          <a:blip r:embed="rId34"/>
          <a:stretch>
            <a:fillRect/>
          </a:stretch>
        </p:blipFill>
        <p:spPr>
          <a:xfrm>
            <a:off x="1696720" y="1403984"/>
            <a:ext cx="8852535" cy="1186815"/>
          </a:xfrm>
          <a:prstGeom prst="rect">
            <a:avLst/>
          </a:prstGeom>
        </p:spPr>
      </p:pic>
      <p:pic>
        <p:nvPicPr>
          <p:cNvPr id="4" name="object 4"/>
          <p:cNvPicPr/>
          <p:nvPr/>
        </p:nvPicPr>
        <p:blipFill>
          <a:blip r:embed="rId34"/>
          <a:stretch>
            <a:fillRect/>
          </a:stretch>
        </p:blipFill>
        <p:spPr>
          <a:xfrm>
            <a:off x="1696720" y="2322830"/>
            <a:ext cx="8852535" cy="918845"/>
          </a:xfrm>
          <a:prstGeom prst="rect">
            <a:avLst/>
          </a:prstGeom>
        </p:spPr>
      </p:pic>
      <p:pic>
        <p:nvPicPr>
          <p:cNvPr id="5" name="object 5"/>
          <p:cNvPicPr/>
          <p:nvPr/>
        </p:nvPicPr>
        <p:blipFill>
          <a:blip r:embed="rId34"/>
          <a:stretch>
            <a:fillRect/>
          </a:stretch>
        </p:blipFill>
        <p:spPr>
          <a:xfrm>
            <a:off x="1696720" y="3241675"/>
            <a:ext cx="8852535" cy="918845"/>
          </a:xfrm>
          <a:prstGeom prst="rect">
            <a:avLst/>
          </a:prstGeom>
        </p:spPr>
      </p:pic>
      <p:pic>
        <p:nvPicPr>
          <p:cNvPr id="6" name="object 6"/>
          <p:cNvPicPr/>
          <p:nvPr/>
        </p:nvPicPr>
        <p:blipFill>
          <a:blip r:embed="rId34"/>
          <a:stretch>
            <a:fillRect/>
          </a:stretch>
        </p:blipFill>
        <p:spPr>
          <a:xfrm>
            <a:off x="1696720" y="4161155"/>
            <a:ext cx="8852535" cy="918845"/>
          </a:xfrm>
          <a:prstGeom prst="rect">
            <a:avLst/>
          </a:prstGeom>
        </p:spPr>
      </p:pic>
      <p:pic>
        <p:nvPicPr>
          <p:cNvPr id="7" name="object 7"/>
          <p:cNvPicPr/>
          <p:nvPr/>
        </p:nvPicPr>
        <p:blipFill>
          <a:blip r:embed="rId35"/>
          <a:stretch>
            <a:fillRect/>
          </a:stretch>
        </p:blipFill>
        <p:spPr>
          <a:xfrm>
            <a:off x="1696720" y="5080000"/>
            <a:ext cx="8852535" cy="358775"/>
          </a:xfrm>
          <a:prstGeom prst="rect">
            <a:avLst/>
          </a:prstGeom>
        </p:spPr>
      </p:pic>
      <p:sp>
        <p:nvSpPr>
          <p:cNvPr id="8" name="object 8"/>
          <p:cNvSpPr/>
          <p:nvPr>
            <p:custDataLst>
              <p:tags r:id="rId4"/>
            </p:custDataLst>
          </p:nvPr>
        </p:nvSpPr>
        <p:spPr>
          <a:xfrm>
            <a:off x="4505960" y="3561080"/>
            <a:ext cx="584200" cy="351790"/>
          </a:xfrm>
          <a:custGeom>
            <a:avLst/>
            <a:gdLst/>
            <a:ahLst/>
            <a:cxnLst/>
            <a:rect l="l" t="t" r="r" b="b"/>
            <a:pathLst>
              <a:path w="779145" h="468629">
                <a:moveTo>
                  <a:pt x="172135" y="468236"/>
                </a:moveTo>
                <a:lnTo>
                  <a:pt x="159842" y="373595"/>
                </a:lnTo>
                <a:lnTo>
                  <a:pt x="0" y="373595"/>
                </a:lnTo>
                <a:lnTo>
                  <a:pt x="114757" y="306349"/>
                </a:lnTo>
                <a:lnTo>
                  <a:pt x="188531" y="283933"/>
                </a:lnTo>
                <a:lnTo>
                  <a:pt x="495909" y="99631"/>
                </a:lnTo>
                <a:lnTo>
                  <a:pt x="426237" y="87172"/>
                </a:lnTo>
                <a:lnTo>
                  <a:pt x="586079" y="59778"/>
                </a:lnTo>
                <a:lnTo>
                  <a:pt x="778700" y="0"/>
                </a:lnTo>
                <a:lnTo>
                  <a:pt x="672147" y="112077"/>
                </a:lnTo>
                <a:lnTo>
                  <a:pt x="622960" y="219176"/>
                </a:lnTo>
                <a:lnTo>
                  <a:pt x="610666" y="171856"/>
                </a:lnTo>
                <a:lnTo>
                  <a:pt x="315582" y="351180"/>
                </a:lnTo>
                <a:lnTo>
                  <a:pt x="282790" y="400989"/>
                </a:lnTo>
                <a:lnTo>
                  <a:pt x="172135" y="468236"/>
                </a:lnTo>
                <a:close/>
              </a:path>
            </a:pathLst>
          </a:custGeom>
          <a:solidFill>
            <a:srgbClr val="FFFFFF"/>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9" name="object 9"/>
          <p:cNvSpPr/>
          <p:nvPr>
            <p:custDataLst>
              <p:tags r:id="rId5"/>
            </p:custDataLst>
          </p:nvPr>
        </p:nvSpPr>
        <p:spPr>
          <a:xfrm>
            <a:off x="4505960" y="3561080"/>
            <a:ext cx="584200" cy="351790"/>
          </a:xfrm>
          <a:custGeom>
            <a:avLst/>
            <a:gdLst/>
            <a:ahLst/>
            <a:cxnLst/>
            <a:rect l="l" t="t" r="r" b="b"/>
            <a:pathLst>
              <a:path w="779145" h="468629">
                <a:moveTo>
                  <a:pt x="778700" y="0"/>
                </a:moveTo>
                <a:lnTo>
                  <a:pt x="672147" y="112077"/>
                </a:lnTo>
                <a:lnTo>
                  <a:pt x="622960" y="219176"/>
                </a:lnTo>
                <a:lnTo>
                  <a:pt x="610666" y="171856"/>
                </a:lnTo>
                <a:lnTo>
                  <a:pt x="315582" y="351180"/>
                </a:lnTo>
                <a:lnTo>
                  <a:pt x="282790" y="400989"/>
                </a:lnTo>
                <a:lnTo>
                  <a:pt x="172135" y="468236"/>
                </a:lnTo>
                <a:lnTo>
                  <a:pt x="159842" y="373595"/>
                </a:lnTo>
                <a:lnTo>
                  <a:pt x="0" y="373595"/>
                </a:lnTo>
                <a:lnTo>
                  <a:pt x="114757" y="306349"/>
                </a:lnTo>
                <a:lnTo>
                  <a:pt x="188531" y="283933"/>
                </a:lnTo>
                <a:lnTo>
                  <a:pt x="495909" y="99631"/>
                </a:lnTo>
                <a:lnTo>
                  <a:pt x="426237" y="87172"/>
                </a:lnTo>
                <a:lnTo>
                  <a:pt x="586079" y="59778"/>
                </a:lnTo>
                <a:lnTo>
                  <a:pt x="778700" y="0"/>
                </a:lnTo>
              </a:path>
            </a:pathLst>
          </a:custGeom>
          <a:ln w="19761">
            <a:solidFill>
              <a:srgbClr val="000000"/>
            </a:solidFill>
          </a:ln>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10" name="object 10"/>
          <p:cNvSpPr/>
          <p:nvPr>
            <p:custDataLst>
              <p:tags r:id="rId6"/>
            </p:custDataLst>
          </p:nvPr>
        </p:nvSpPr>
        <p:spPr>
          <a:xfrm>
            <a:off x="4004945" y="3844925"/>
            <a:ext cx="590550" cy="386715"/>
          </a:xfrm>
          <a:custGeom>
            <a:avLst/>
            <a:gdLst/>
            <a:ahLst/>
            <a:cxnLst/>
            <a:rect l="l" t="t" r="r" b="b"/>
            <a:pathLst>
              <a:path w="787400" h="515620">
                <a:moveTo>
                  <a:pt x="0" y="515556"/>
                </a:moveTo>
                <a:lnTo>
                  <a:pt x="364756" y="144462"/>
                </a:lnTo>
                <a:lnTo>
                  <a:pt x="413943" y="104609"/>
                </a:lnTo>
                <a:lnTo>
                  <a:pt x="475411" y="64757"/>
                </a:lnTo>
                <a:lnTo>
                  <a:pt x="532790" y="34874"/>
                </a:lnTo>
                <a:lnTo>
                  <a:pt x="590169" y="9969"/>
                </a:lnTo>
                <a:lnTo>
                  <a:pt x="614756" y="4978"/>
                </a:lnTo>
                <a:lnTo>
                  <a:pt x="635254" y="0"/>
                </a:lnTo>
                <a:lnTo>
                  <a:pt x="668032" y="0"/>
                </a:lnTo>
                <a:lnTo>
                  <a:pt x="684428" y="14947"/>
                </a:lnTo>
                <a:lnTo>
                  <a:pt x="684428" y="24904"/>
                </a:lnTo>
                <a:lnTo>
                  <a:pt x="680338" y="37363"/>
                </a:lnTo>
                <a:lnTo>
                  <a:pt x="676236" y="47320"/>
                </a:lnTo>
                <a:lnTo>
                  <a:pt x="659841" y="72224"/>
                </a:lnTo>
                <a:lnTo>
                  <a:pt x="651649" y="82194"/>
                </a:lnTo>
                <a:lnTo>
                  <a:pt x="668032" y="77215"/>
                </a:lnTo>
                <a:lnTo>
                  <a:pt x="688530" y="69735"/>
                </a:lnTo>
                <a:lnTo>
                  <a:pt x="704926" y="62268"/>
                </a:lnTo>
                <a:lnTo>
                  <a:pt x="721321" y="59778"/>
                </a:lnTo>
                <a:lnTo>
                  <a:pt x="741807" y="57289"/>
                </a:lnTo>
                <a:lnTo>
                  <a:pt x="758202" y="54800"/>
                </a:lnTo>
                <a:lnTo>
                  <a:pt x="770496" y="57289"/>
                </a:lnTo>
                <a:lnTo>
                  <a:pt x="782789" y="62268"/>
                </a:lnTo>
                <a:lnTo>
                  <a:pt x="786892" y="72224"/>
                </a:lnTo>
                <a:lnTo>
                  <a:pt x="786892" y="82194"/>
                </a:lnTo>
                <a:lnTo>
                  <a:pt x="737704" y="149440"/>
                </a:lnTo>
                <a:lnTo>
                  <a:pt x="692632" y="186804"/>
                </a:lnTo>
                <a:lnTo>
                  <a:pt x="635254" y="226644"/>
                </a:lnTo>
                <a:lnTo>
                  <a:pt x="577875" y="261518"/>
                </a:lnTo>
                <a:lnTo>
                  <a:pt x="0" y="515556"/>
                </a:lnTo>
                <a:close/>
              </a:path>
            </a:pathLst>
          </a:custGeom>
          <a:solidFill>
            <a:schemeClr val="accent4"/>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11" name="object 11"/>
          <p:cNvPicPr/>
          <p:nvPr/>
        </p:nvPicPr>
        <p:blipFill>
          <a:blip r:embed="rId36" cstate="print"/>
          <a:stretch>
            <a:fillRect/>
          </a:stretch>
        </p:blipFill>
        <p:spPr>
          <a:xfrm>
            <a:off x="5606415" y="2703830"/>
            <a:ext cx="2167255" cy="1587500"/>
          </a:xfrm>
          <a:prstGeom prst="rect">
            <a:avLst/>
          </a:prstGeom>
        </p:spPr>
      </p:pic>
      <p:sp>
        <p:nvSpPr>
          <p:cNvPr id="12" name="object 12"/>
          <p:cNvSpPr/>
          <p:nvPr>
            <p:custDataLst>
              <p:tags r:id="rId7"/>
            </p:custDataLst>
          </p:nvPr>
        </p:nvSpPr>
        <p:spPr>
          <a:xfrm>
            <a:off x="3977640" y="3839845"/>
            <a:ext cx="627380" cy="410845"/>
          </a:xfrm>
          <a:custGeom>
            <a:avLst/>
            <a:gdLst/>
            <a:ahLst/>
            <a:cxnLst/>
            <a:rect l="l" t="t" r="r" b="b"/>
            <a:pathLst>
              <a:path w="836295" h="548004">
                <a:moveTo>
                  <a:pt x="0" y="547928"/>
                </a:moveTo>
                <a:lnTo>
                  <a:pt x="28689" y="520534"/>
                </a:lnTo>
                <a:lnTo>
                  <a:pt x="393446" y="149440"/>
                </a:lnTo>
                <a:lnTo>
                  <a:pt x="442620" y="109588"/>
                </a:lnTo>
                <a:lnTo>
                  <a:pt x="504101" y="67246"/>
                </a:lnTo>
                <a:lnTo>
                  <a:pt x="508190" y="67246"/>
                </a:lnTo>
                <a:lnTo>
                  <a:pt x="565569" y="37363"/>
                </a:lnTo>
                <a:lnTo>
                  <a:pt x="622947" y="12446"/>
                </a:lnTo>
                <a:lnTo>
                  <a:pt x="622947" y="9956"/>
                </a:lnTo>
                <a:lnTo>
                  <a:pt x="651637" y="4978"/>
                </a:lnTo>
                <a:lnTo>
                  <a:pt x="672134" y="0"/>
                </a:lnTo>
                <a:lnTo>
                  <a:pt x="709015" y="0"/>
                </a:lnTo>
                <a:lnTo>
                  <a:pt x="721312" y="7467"/>
                </a:lnTo>
                <a:lnTo>
                  <a:pt x="672134" y="7467"/>
                </a:lnTo>
                <a:lnTo>
                  <a:pt x="672134" y="14947"/>
                </a:lnTo>
                <a:lnTo>
                  <a:pt x="676236" y="14947"/>
                </a:lnTo>
                <a:lnTo>
                  <a:pt x="665988" y="17437"/>
                </a:lnTo>
                <a:lnTo>
                  <a:pt x="627049" y="17437"/>
                </a:lnTo>
                <a:lnTo>
                  <a:pt x="631151" y="24904"/>
                </a:lnTo>
                <a:lnTo>
                  <a:pt x="635241" y="24904"/>
                </a:lnTo>
                <a:lnTo>
                  <a:pt x="577875" y="49809"/>
                </a:lnTo>
                <a:lnTo>
                  <a:pt x="534835" y="72224"/>
                </a:lnTo>
                <a:lnTo>
                  <a:pt x="512292" y="72224"/>
                </a:lnTo>
                <a:lnTo>
                  <a:pt x="518945" y="78280"/>
                </a:lnTo>
                <a:lnTo>
                  <a:pt x="463118" y="117055"/>
                </a:lnTo>
                <a:lnTo>
                  <a:pt x="420075" y="151930"/>
                </a:lnTo>
                <a:lnTo>
                  <a:pt x="401637" y="151930"/>
                </a:lnTo>
                <a:lnTo>
                  <a:pt x="412181" y="156199"/>
                </a:lnTo>
                <a:lnTo>
                  <a:pt x="74574" y="499672"/>
                </a:lnTo>
                <a:lnTo>
                  <a:pt x="32778" y="518045"/>
                </a:lnTo>
                <a:lnTo>
                  <a:pt x="36880" y="523024"/>
                </a:lnTo>
                <a:lnTo>
                  <a:pt x="49174" y="525513"/>
                </a:lnTo>
                <a:lnTo>
                  <a:pt x="56425" y="525513"/>
                </a:lnTo>
                <a:lnTo>
                  <a:pt x="45072" y="530504"/>
                </a:lnTo>
                <a:lnTo>
                  <a:pt x="0" y="547928"/>
                </a:lnTo>
                <a:close/>
              </a:path>
              <a:path w="836295" h="548004">
                <a:moveTo>
                  <a:pt x="676236" y="14947"/>
                </a:moveTo>
                <a:lnTo>
                  <a:pt x="672134" y="14947"/>
                </a:lnTo>
                <a:lnTo>
                  <a:pt x="672134" y="7467"/>
                </a:lnTo>
                <a:lnTo>
                  <a:pt x="676236" y="14947"/>
                </a:lnTo>
                <a:close/>
              </a:path>
              <a:path w="836295" h="548004">
                <a:moveTo>
                  <a:pt x="700824" y="14947"/>
                </a:moveTo>
                <a:lnTo>
                  <a:pt x="676236" y="14947"/>
                </a:lnTo>
                <a:lnTo>
                  <a:pt x="672134" y="7467"/>
                </a:lnTo>
                <a:lnTo>
                  <a:pt x="704913" y="7467"/>
                </a:lnTo>
                <a:lnTo>
                  <a:pt x="700824" y="14947"/>
                </a:lnTo>
                <a:close/>
              </a:path>
              <a:path w="836295" h="548004">
                <a:moveTo>
                  <a:pt x="704917" y="17435"/>
                </a:moveTo>
                <a:lnTo>
                  <a:pt x="700824" y="14947"/>
                </a:lnTo>
                <a:lnTo>
                  <a:pt x="704913" y="7467"/>
                </a:lnTo>
                <a:lnTo>
                  <a:pt x="704913" y="14947"/>
                </a:lnTo>
                <a:lnTo>
                  <a:pt x="713117" y="14947"/>
                </a:lnTo>
                <a:lnTo>
                  <a:pt x="704917" y="17435"/>
                </a:lnTo>
                <a:close/>
              </a:path>
              <a:path w="836295" h="548004">
                <a:moveTo>
                  <a:pt x="733602" y="19926"/>
                </a:moveTo>
                <a:lnTo>
                  <a:pt x="709015" y="19926"/>
                </a:lnTo>
                <a:lnTo>
                  <a:pt x="704917" y="17435"/>
                </a:lnTo>
                <a:lnTo>
                  <a:pt x="713117" y="14947"/>
                </a:lnTo>
                <a:lnTo>
                  <a:pt x="704913" y="14947"/>
                </a:lnTo>
                <a:lnTo>
                  <a:pt x="704913" y="7467"/>
                </a:lnTo>
                <a:lnTo>
                  <a:pt x="721312" y="7467"/>
                </a:lnTo>
                <a:lnTo>
                  <a:pt x="725411" y="9956"/>
                </a:lnTo>
                <a:lnTo>
                  <a:pt x="725411" y="12446"/>
                </a:lnTo>
                <a:lnTo>
                  <a:pt x="733602" y="19926"/>
                </a:lnTo>
                <a:close/>
              </a:path>
              <a:path w="836295" h="548004">
                <a:moveTo>
                  <a:pt x="733602" y="32372"/>
                </a:moveTo>
                <a:lnTo>
                  <a:pt x="721309" y="32372"/>
                </a:lnTo>
                <a:lnTo>
                  <a:pt x="709015" y="29883"/>
                </a:lnTo>
                <a:lnTo>
                  <a:pt x="709015" y="22415"/>
                </a:lnTo>
                <a:lnTo>
                  <a:pt x="700824" y="14947"/>
                </a:lnTo>
                <a:lnTo>
                  <a:pt x="704917" y="17435"/>
                </a:lnTo>
                <a:lnTo>
                  <a:pt x="709015" y="19926"/>
                </a:lnTo>
                <a:lnTo>
                  <a:pt x="733602" y="19926"/>
                </a:lnTo>
                <a:lnTo>
                  <a:pt x="733602" y="32372"/>
                </a:lnTo>
                <a:close/>
              </a:path>
              <a:path w="836295" h="548004">
                <a:moveTo>
                  <a:pt x="631151" y="24904"/>
                </a:moveTo>
                <a:lnTo>
                  <a:pt x="627049" y="17437"/>
                </a:lnTo>
                <a:lnTo>
                  <a:pt x="634498" y="24227"/>
                </a:lnTo>
                <a:lnTo>
                  <a:pt x="631151" y="24904"/>
                </a:lnTo>
                <a:close/>
              </a:path>
              <a:path w="836295" h="548004">
                <a:moveTo>
                  <a:pt x="634498" y="24227"/>
                </a:moveTo>
                <a:lnTo>
                  <a:pt x="627049" y="17437"/>
                </a:lnTo>
                <a:lnTo>
                  <a:pt x="665988" y="17437"/>
                </a:lnTo>
                <a:lnTo>
                  <a:pt x="655739" y="19926"/>
                </a:lnTo>
                <a:lnTo>
                  <a:pt x="634498" y="24227"/>
                </a:lnTo>
                <a:close/>
              </a:path>
              <a:path w="836295" h="548004">
                <a:moveTo>
                  <a:pt x="635241" y="24904"/>
                </a:moveTo>
                <a:lnTo>
                  <a:pt x="631151" y="24904"/>
                </a:lnTo>
                <a:lnTo>
                  <a:pt x="634498" y="24227"/>
                </a:lnTo>
                <a:lnTo>
                  <a:pt x="635241" y="24904"/>
                </a:lnTo>
                <a:close/>
              </a:path>
              <a:path w="836295" h="548004">
                <a:moveTo>
                  <a:pt x="686601" y="77643"/>
                </a:moveTo>
                <a:lnTo>
                  <a:pt x="684428" y="77203"/>
                </a:lnTo>
                <a:lnTo>
                  <a:pt x="700824" y="52298"/>
                </a:lnTo>
                <a:lnTo>
                  <a:pt x="704913" y="44831"/>
                </a:lnTo>
                <a:lnTo>
                  <a:pt x="709015" y="29883"/>
                </a:lnTo>
                <a:lnTo>
                  <a:pt x="709015" y="32372"/>
                </a:lnTo>
                <a:lnTo>
                  <a:pt x="733602" y="32372"/>
                </a:lnTo>
                <a:lnTo>
                  <a:pt x="729513" y="47320"/>
                </a:lnTo>
                <a:lnTo>
                  <a:pt x="725411" y="54787"/>
                </a:lnTo>
                <a:lnTo>
                  <a:pt x="714863" y="70809"/>
                </a:lnTo>
                <a:lnTo>
                  <a:pt x="706298" y="74714"/>
                </a:lnTo>
                <a:lnTo>
                  <a:pt x="688530" y="74714"/>
                </a:lnTo>
                <a:lnTo>
                  <a:pt x="686601" y="77643"/>
                </a:lnTo>
                <a:close/>
              </a:path>
              <a:path w="836295" h="548004">
                <a:moveTo>
                  <a:pt x="721309" y="32372"/>
                </a:moveTo>
                <a:lnTo>
                  <a:pt x="709015" y="32372"/>
                </a:lnTo>
                <a:lnTo>
                  <a:pt x="709015" y="29883"/>
                </a:lnTo>
                <a:lnTo>
                  <a:pt x="721309" y="32372"/>
                </a:lnTo>
                <a:close/>
              </a:path>
              <a:path w="836295" h="548004">
                <a:moveTo>
                  <a:pt x="795083" y="67246"/>
                </a:moveTo>
                <a:lnTo>
                  <a:pt x="758202" y="67246"/>
                </a:lnTo>
                <a:lnTo>
                  <a:pt x="758202" y="59778"/>
                </a:lnTo>
                <a:lnTo>
                  <a:pt x="754100" y="59778"/>
                </a:lnTo>
                <a:lnTo>
                  <a:pt x="795083" y="54787"/>
                </a:lnTo>
                <a:lnTo>
                  <a:pt x="799185" y="54787"/>
                </a:lnTo>
                <a:lnTo>
                  <a:pt x="811479" y="57276"/>
                </a:lnTo>
                <a:lnTo>
                  <a:pt x="815581" y="59778"/>
                </a:lnTo>
                <a:lnTo>
                  <a:pt x="758202" y="59778"/>
                </a:lnTo>
                <a:lnTo>
                  <a:pt x="754416" y="60353"/>
                </a:lnTo>
                <a:lnTo>
                  <a:pt x="817000" y="60353"/>
                </a:lnTo>
                <a:lnTo>
                  <a:pt x="821728" y="62268"/>
                </a:lnTo>
                <a:lnTo>
                  <a:pt x="795083" y="62268"/>
                </a:lnTo>
                <a:lnTo>
                  <a:pt x="795083" y="67246"/>
                </a:lnTo>
                <a:close/>
              </a:path>
              <a:path w="836295" h="548004">
                <a:moveTo>
                  <a:pt x="758202" y="67246"/>
                </a:moveTo>
                <a:lnTo>
                  <a:pt x="754416" y="60353"/>
                </a:lnTo>
                <a:lnTo>
                  <a:pt x="758202" y="59778"/>
                </a:lnTo>
                <a:lnTo>
                  <a:pt x="758202" y="67246"/>
                </a:lnTo>
                <a:close/>
              </a:path>
              <a:path w="836295" h="548004">
                <a:moveTo>
                  <a:pt x="706285" y="92151"/>
                </a:moveTo>
                <a:lnTo>
                  <a:pt x="700824" y="92151"/>
                </a:lnTo>
                <a:lnTo>
                  <a:pt x="709015" y="82194"/>
                </a:lnTo>
                <a:lnTo>
                  <a:pt x="709139" y="79503"/>
                </a:lnTo>
                <a:lnTo>
                  <a:pt x="714863" y="70809"/>
                </a:lnTo>
                <a:lnTo>
                  <a:pt x="717219" y="69735"/>
                </a:lnTo>
                <a:lnTo>
                  <a:pt x="737704" y="64757"/>
                </a:lnTo>
                <a:lnTo>
                  <a:pt x="741807" y="62268"/>
                </a:lnTo>
                <a:lnTo>
                  <a:pt x="754416" y="60353"/>
                </a:lnTo>
                <a:lnTo>
                  <a:pt x="758202" y="67246"/>
                </a:lnTo>
                <a:lnTo>
                  <a:pt x="795083" y="67246"/>
                </a:lnTo>
                <a:lnTo>
                  <a:pt x="795083" y="69735"/>
                </a:lnTo>
                <a:lnTo>
                  <a:pt x="741807" y="69735"/>
                </a:lnTo>
                <a:lnTo>
                  <a:pt x="745909" y="77203"/>
                </a:lnTo>
                <a:lnTo>
                  <a:pt x="749998" y="77203"/>
                </a:lnTo>
                <a:lnTo>
                  <a:pt x="729513" y="82194"/>
                </a:lnTo>
                <a:lnTo>
                  <a:pt x="713117" y="89662"/>
                </a:lnTo>
                <a:lnTo>
                  <a:pt x="706285" y="92151"/>
                </a:lnTo>
                <a:close/>
              </a:path>
              <a:path w="836295" h="548004">
                <a:moveTo>
                  <a:pt x="796621" y="70047"/>
                </a:moveTo>
                <a:lnTo>
                  <a:pt x="795083" y="69735"/>
                </a:lnTo>
                <a:lnTo>
                  <a:pt x="795083" y="62268"/>
                </a:lnTo>
                <a:lnTo>
                  <a:pt x="799185" y="69735"/>
                </a:lnTo>
                <a:lnTo>
                  <a:pt x="796621" y="70047"/>
                </a:lnTo>
                <a:close/>
              </a:path>
              <a:path w="836295" h="548004">
                <a:moveTo>
                  <a:pt x="803685" y="71477"/>
                </a:moveTo>
                <a:lnTo>
                  <a:pt x="796621" y="70047"/>
                </a:lnTo>
                <a:lnTo>
                  <a:pt x="799185" y="69735"/>
                </a:lnTo>
                <a:lnTo>
                  <a:pt x="795083" y="62268"/>
                </a:lnTo>
                <a:lnTo>
                  <a:pt x="821728" y="62268"/>
                </a:lnTo>
                <a:lnTo>
                  <a:pt x="827874" y="64757"/>
                </a:lnTo>
                <a:lnTo>
                  <a:pt x="807377" y="64757"/>
                </a:lnTo>
                <a:lnTo>
                  <a:pt x="803685" y="71477"/>
                </a:lnTo>
                <a:close/>
              </a:path>
              <a:path w="836295" h="548004">
                <a:moveTo>
                  <a:pt x="807377" y="72224"/>
                </a:moveTo>
                <a:lnTo>
                  <a:pt x="803685" y="71477"/>
                </a:lnTo>
                <a:lnTo>
                  <a:pt x="807377" y="64757"/>
                </a:lnTo>
                <a:lnTo>
                  <a:pt x="807377" y="72224"/>
                </a:lnTo>
                <a:close/>
              </a:path>
              <a:path w="836295" h="548004">
                <a:moveTo>
                  <a:pt x="811479" y="72224"/>
                </a:moveTo>
                <a:lnTo>
                  <a:pt x="807377" y="72224"/>
                </a:lnTo>
                <a:lnTo>
                  <a:pt x="807377" y="64757"/>
                </a:lnTo>
                <a:lnTo>
                  <a:pt x="827874" y="64757"/>
                </a:lnTo>
                <a:lnTo>
                  <a:pt x="831964" y="67246"/>
                </a:lnTo>
                <a:lnTo>
                  <a:pt x="831964" y="69735"/>
                </a:lnTo>
                <a:lnTo>
                  <a:pt x="819670" y="69735"/>
                </a:lnTo>
                <a:lnTo>
                  <a:pt x="811479" y="72224"/>
                </a:lnTo>
                <a:close/>
              </a:path>
              <a:path w="836295" h="548004">
                <a:moveTo>
                  <a:pt x="745909" y="77203"/>
                </a:moveTo>
                <a:lnTo>
                  <a:pt x="741807" y="69735"/>
                </a:lnTo>
                <a:lnTo>
                  <a:pt x="749414" y="76670"/>
                </a:lnTo>
                <a:lnTo>
                  <a:pt x="745909" y="77203"/>
                </a:lnTo>
                <a:close/>
              </a:path>
              <a:path w="836295" h="548004">
                <a:moveTo>
                  <a:pt x="749414" y="76670"/>
                </a:moveTo>
                <a:lnTo>
                  <a:pt x="741807" y="69735"/>
                </a:lnTo>
                <a:lnTo>
                  <a:pt x="795083" y="69735"/>
                </a:lnTo>
                <a:lnTo>
                  <a:pt x="796621" y="70047"/>
                </a:lnTo>
                <a:lnTo>
                  <a:pt x="778687" y="72224"/>
                </a:lnTo>
                <a:lnTo>
                  <a:pt x="749414" y="76670"/>
                </a:lnTo>
                <a:close/>
              </a:path>
              <a:path w="836295" h="548004">
                <a:moveTo>
                  <a:pt x="811479" y="74714"/>
                </a:moveTo>
                <a:lnTo>
                  <a:pt x="811479" y="72224"/>
                </a:lnTo>
                <a:lnTo>
                  <a:pt x="819670" y="69735"/>
                </a:lnTo>
                <a:lnTo>
                  <a:pt x="811479" y="74714"/>
                </a:lnTo>
                <a:close/>
              </a:path>
              <a:path w="836295" h="548004">
                <a:moveTo>
                  <a:pt x="836066" y="79692"/>
                </a:moveTo>
                <a:lnTo>
                  <a:pt x="823772" y="79692"/>
                </a:lnTo>
                <a:lnTo>
                  <a:pt x="811479" y="77203"/>
                </a:lnTo>
                <a:lnTo>
                  <a:pt x="811479" y="74714"/>
                </a:lnTo>
                <a:lnTo>
                  <a:pt x="819670" y="69735"/>
                </a:lnTo>
                <a:lnTo>
                  <a:pt x="831964" y="69735"/>
                </a:lnTo>
                <a:lnTo>
                  <a:pt x="831964" y="74714"/>
                </a:lnTo>
                <a:lnTo>
                  <a:pt x="836066" y="77203"/>
                </a:lnTo>
                <a:lnTo>
                  <a:pt x="836066" y="79692"/>
                </a:lnTo>
                <a:close/>
              </a:path>
              <a:path w="836295" h="548004">
                <a:moveTo>
                  <a:pt x="709015" y="79692"/>
                </a:moveTo>
                <a:lnTo>
                  <a:pt x="696722" y="79692"/>
                </a:lnTo>
                <a:lnTo>
                  <a:pt x="696145" y="79342"/>
                </a:lnTo>
                <a:lnTo>
                  <a:pt x="714863" y="70809"/>
                </a:lnTo>
                <a:lnTo>
                  <a:pt x="709015" y="79692"/>
                </a:lnTo>
                <a:close/>
              </a:path>
              <a:path w="836295" h="548004">
                <a:moveTo>
                  <a:pt x="811479" y="74714"/>
                </a:moveTo>
                <a:lnTo>
                  <a:pt x="803275" y="72224"/>
                </a:lnTo>
                <a:lnTo>
                  <a:pt x="803685" y="71477"/>
                </a:lnTo>
                <a:lnTo>
                  <a:pt x="807377" y="72224"/>
                </a:lnTo>
                <a:lnTo>
                  <a:pt x="811479" y="72224"/>
                </a:lnTo>
                <a:lnTo>
                  <a:pt x="811479" y="74714"/>
                </a:lnTo>
                <a:close/>
              </a:path>
              <a:path w="836295" h="548004">
                <a:moveTo>
                  <a:pt x="518945" y="78280"/>
                </a:moveTo>
                <a:lnTo>
                  <a:pt x="512292" y="72224"/>
                </a:lnTo>
                <a:lnTo>
                  <a:pt x="520496" y="77203"/>
                </a:lnTo>
                <a:lnTo>
                  <a:pt x="518945" y="78280"/>
                </a:lnTo>
                <a:close/>
              </a:path>
              <a:path w="836295" h="548004">
                <a:moveTo>
                  <a:pt x="520496" y="79692"/>
                </a:moveTo>
                <a:lnTo>
                  <a:pt x="518945" y="78280"/>
                </a:lnTo>
                <a:lnTo>
                  <a:pt x="520496" y="77203"/>
                </a:lnTo>
                <a:lnTo>
                  <a:pt x="512292" y="72224"/>
                </a:lnTo>
                <a:lnTo>
                  <a:pt x="534835" y="72224"/>
                </a:lnTo>
                <a:lnTo>
                  <a:pt x="520496" y="79692"/>
                </a:lnTo>
                <a:close/>
              </a:path>
              <a:path w="836295" h="548004">
                <a:moveTo>
                  <a:pt x="695790" y="79503"/>
                </a:moveTo>
                <a:lnTo>
                  <a:pt x="686601" y="77643"/>
                </a:lnTo>
                <a:lnTo>
                  <a:pt x="688530" y="74714"/>
                </a:lnTo>
                <a:lnTo>
                  <a:pt x="696145" y="79342"/>
                </a:lnTo>
                <a:lnTo>
                  <a:pt x="695790" y="79503"/>
                </a:lnTo>
                <a:close/>
              </a:path>
              <a:path w="836295" h="548004">
                <a:moveTo>
                  <a:pt x="696145" y="79342"/>
                </a:moveTo>
                <a:lnTo>
                  <a:pt x="688530" y="74714"/>
                </a:lnTo>
                <a:lnTo>
                  <a:pt x="706298" y="74714"/>
                </a:lnTo>
                <a:lnTo>
                  <a:pt x="696145" y="79342"/>
                </a:lnTo>
                <a:close/>
              </a:path>
              <a:path w="836295" h="548004">
                <a:moveTo>
                  <a:pt x="749998" y="77203"/>
                </a:moveTo>
                <a:lnTo>
                  <a:pt x="745909" y="77203"/>
                </a:lnTo>
                <a:lnTo>
                  <a:pt x="749414" y="76670"/>
                </a:lnTo>
                <a:lnTo>
                  <a:pt x="749998" y="77203"/>
                </a:lnTo>
                <a:close/>
              </a:path>
              <a:path w="836295" h="548004">
                <a:moveTo>
                  <a:pt x="800544" y="119545"/>
                </a:moveTo>
                <a:lnTo>
                  <a:pt x="799185" y="119545"/>
                </a:lnTo>
                <a:lnTo>
                  <a:pt x="811479" y="89662"/>
                </a:lnTo>
                <a:lnTo>
                  <a:pt x="811479" y="77203"/>
                </a:lnTo>
                <a:lnTo>
                  <a:pt x="823772" y="79692"/>
                </a:lnTo>
                <a:lnTo>
                  <a:pt x="836066" y="79692"/>
                </a:lnTo>
                <a:lnTo>
                  <a:pt x="836066" y="92151"/>
                </a:lnTo>
                <a:lnTo>
                  <a:pt x="825820" y="117055"/>
                </a:lnTo>
                <a:lnTo>
                  <a:pt x="803275" y="117055"/>
                </a:lnTo>
                <a:lnTo>
                  <a:pt x="800544" y="119545"/>
                </a:lnTo>
                <a:close/>
              </a:path>
              <a:path w="836295" h="548004">
                <a:moveTo>
                  <a:pt x="659841" y="107099"/>
                </a:moveTo>
                <a:lnTo>
                  <a:pt x="680326" y="87172"/>
                </a:lnTo>
                <a:lnTo>
                  <a:pt x="686601" y="77643"/>
                </a:lnTo>
                <a:lnTo>
                  <a:pt x="695790" y="79503"/>
                </a:lnTo>
                <a:lnTo>
                  <a:pt x="684428" y="84683"/>
                </a:lnTo>
                <a:lnTo>
                  <a:pt x="688530" y="89662"/>
                </a:lnTo>
                <a:lnTo>
                  <a:pt x="700824" y="92151"/>
                </a:lnTo>
                <a:lnTo>
                  <a:pt x="706285" y="92151"/>
                </a:lnTo>
                <a:lnTo>
                  <a:pt x="692619" y="97129"/>
                </a:lnTo>
                <a:lnTo>
                  <a:pt x="659841" y="107099"/>
                </a:lnTo>
                <a:close/>
              </a:path>
              <a:path w="836295" h="548004">
                <a:moveTo>
                  <a:pt x="696722" y="79692"/>
                </a:moveTo>
                <a:lnTo>
                  <a:pt x="695790" y="79503"/>
                </a:lnTo>
                <a:lnTo>
                  <a:pt x="696145" y="79342"/>
                </a:lnTo>
                <a:lnTo>
                  <a:pt x="696722" y="79692"/>
                </a:lnTo>
                <a:close/>
              </a:path>
              <a:path w="836295" h="548004">
                <a:moveTo>
                  <a:pt x="700824" y="92151"/>
                </a:moveTo>
                <a:lnTo>
                  <a:pt x="688530" y="89662"/>
                </a:lnTo>
                <a:lnTo>
                  <a:pt x="684428" y="84683"/>
                </a:lnTo>
                <a:lnTo>
                  <a:pt x="695790" y="79503"/>
                </a:lnTo>
                <a:lnTo>
                  <a:pt x="696722" y="79692"/>
                </a:lnTo>
                <a:lnTo>
                  <a:pt x="709015" y="79692"/>
                </a:lnTo>
                <a:lnTo>
                  <a:pt x="709015" y="82194"/>
                </a:lnTo>
                <a:lnTo>
                  <a:pt x="700824" y="92151"/>
                </a:lnTo>
                <a:close/>
              </a:path>
              <a:path w="836295" h="548004">
                <a:moveTo>
                  <a:pt x="663933" y="229135"/>
                </a:moveTo>
                <a:lnTo>
                  <a:pt x="721309" y="191770"/>
                </a:lnTo>
                <a:lnTo>
                  <a:pt x="721309" y="189280"/>
                </a:lnTo>
                <a:lnTo>
                  <a:pt x="762292" y="154419"/>
                </a:lnTo>
                <a:lnTo>
                  <a:pt x="803275" y="117055"/>
                </a:lnTo>
                <a:lnTo>
                  <a:pt x="811479" y="119545"/>
                </a:lnTo>
                <a:lnTo>
                  <a:pt x="823772" y="119545"/>
                </a:lnTo>
                <a:lnTo>
                  <a:pt x="823772" y="122034"/>
                </a:lnTo>
                <a:lnTo>
                  <a:pt x="782789" y="161886"/>
                </a:lnTo>
                <a:lnTo>
                  <a:pt x="743712" y="194271"/>
                </a:lnTo>
                <a:lnTo>
                  <a:pt x="729513" y="194271"/>
                </a:lnTo>
                <a:lnTo>
                  <a:pt x="737704" y="199250"/>
                </a:lnTo>
                <a:lnTo>
                  <a:pt x="741807" y="199250"/>
                </a:lnTo>
                <a:lnTo>
                  <a:pt x="699724" y="226644"/>
                </a:lnTo>
                <a:lnTo>
                  <a:pt x="668032" y="226644"/>
                </a:lnTo>
                <a:lnTo>
                  <a:pt x="663933" y="229135"/>
                </a:lnTo>
                <a:close/>
              </a:path>
              <a:path w="836295" h="548004">
                <a:moveTo>
                  <a:pt x="823772" y="122034"/>
                </a:moveTo>
                <a:lnTo>
                  <a:pt x="823772" y="119545"/>
                </a:lnTo>
                <a:lnTo>
                  <a:pt x="811479" y="119545"/>
                </a:lnTo>
                <a:lnTo>
                  <a:pt x="803275" y="117055"/>
                </a:lnTo>
                <a:lnTo>
                  <a:pt x="825820" y="117055"/>
                </a:lnTo>
                <a:lnTo>
                  <a:pt x="823772" y="122034"/>
                </a:lnTo>
                <a:close/>
              </a:path>
              <a:path w="836295" h="548004">
                <a:moveTo>
                  <a:pt x="412181" y="156199"/>
                </a:moveTo>
                <a:lnTo>
                  <a:pt x="401637" y="151930"/>
                </a:lnTo>
                <a:lnTo>
                  <a:pt x="413931" y="154419"/>
                </a:lnTo>
                <a:lnTo>
                  <a:pt x="412181" y="156199"/>
                </a:lnTo>
                <a:close/>
              </a:path>
              <a:path w="836295" h="548004">
                <a:moveTo>
                  <a:pt x="413931" y="156908"/>
                </a:moveTo>
                <a:lnTo>
                  <a:pt x="412181" y="156199"/>
                </a:lnTo>
                <a:lnTo>
                  <a:pt x="413931" y="154419"/>
                </a:lnTo>
                <a:lnTo>
                  <a:pt x="401637" y="151930"/>
                </a:lnTo>
                <a:lnTo>
                  <a:pt x="420075" y="151930"/>
                </a:lnTo>
                <a:lnTo>
                  <a:pt x="413931" y="156908"/>
                </a:lnTo>
                <a:close/>
              </a:path>
              <a:path w="836295" h="548004">
                <a:moveTo>
                  <a:pt x="737704" y="199250"/>
                </a:moveTo>
                <a:lnTo>
                  <a:pt x="729513" y="194271"/>
                </a:lnTo>
                <a:lnTo>
                  <a:pt x="739051" y="198134"/>
                </a:lnTo>
                <a:lnTo>
                  <a:pt x="737704" y="199250"/>
                </a:lnTo>
                <a:close/>
              </a:path>
              <a:path w="836295" h="548004">
                <a:moveTo>
                  <a:pt x="739051" y="198134"/>
                </a:moveTo>
                <a:lnTo>
                  <a:pt x="729513" y="194271"/>
                </a:lnTo>
                <a:lnTo>
                  <a:pt x="743712" y="194271"/>
                </a:lnTo>
                <a:lnTo>
                  <a:pt x="739051" y="198134"/>
                </a:lnTo>
                <a:close/>
              </a:path>
              <a:path w="836295" h="548004">
                <a:moveTo>
                  <a:pt x="741807" y="199250"/>
                </a:moveTo>
                <a:lnTo>
                  <a:pt x="737704" y="199250"/>
                </a:lnTo>
                <a:lnTo>
                  <a:pt x="739051" y="198134"/>
                </a:lnTo>
                <a:lnTo>
                  <a:pt x="741807" y="199250"/>
                </a:lnTo>
                <a:close/>
              </a:path>
              <a:path w="836295" h="548004">
                <a:moveTo>
                  <a:pt x="672134" y="234111"/>
                </a:moveTo>
                <a:lnTo>
                  <a:pt x="663933" y="229135"/>
                </a:lnTo>
                <a:lnTo>
                  <a:pt x="668032" y="226644"/>
                </a:lnTo>
                <a:lnTo>
                  <a:pt x="672134" y="234111"/>
                </a:lnTo>
                <a:close/>
              </a:path>
              <a:path w="836295" h="548004">
                <a:moveTo>
                  <a:pt x="688252" y="234111"/>
                </a:moveTo>
                <a:lnTo>
                  <a:pt x="672134" y="234111"/>
                </a:lnTo>
                <a:lnTo>
                  <a:pt x="668032" y="226644"/>
                </a:lnTo>
                <a:lnTo>
                  <a:pt x="699724" y="226644"/>
                </a:lnTo>
                <a:lnTo>
                  <a:pt x="688252" y="234111"/>
                </a:lnTo>
                <a:close/>
              </a:path>
              <a:path w="836295" h="548004">
                <a:moveTo>
                  <a:pt x="631139" y="268986"/>
                </a:moveTo>
                <a:lnTo>
                  <a:pt x="614756" y="268986"/>
                </a:lnTo>
                <a:lnTo>
                  <a:pt x="610654" y="264007"/>
                </a:lnTo>
                <a:lnTo>
                  <a:pt x="606551" y="264007"/>
                </a:lnTo>
                <a:lnTo>
                  <a:pt x="663933" y="229135"/>
                </a:lnTo>
                <a:lnTo>
                  <a:pt x="672134" y="234111"/>
                </a:lnTo>
                <a:lnTo>
                  <a:pt x="688252" y="234111"/>
                </a:lnTo>
                <a:lnTo>
                  <a:pt x="684428" y="236600"/>
                </a:lnTo>
                <a:lnTo>
                  <a:pt x="639331" y="264007"/>
                </a:lnTo>
                <a:lnTo>
                  <a:pt x="610654" y="264007"/>
                </a:lnTo>
                <a:lnTo>
                  <a:pt x="608275" y="265053"/>
                </a:lnTo>
                <a:lnTo>
                  <a:pt x="637610" y="265053"/>
                </a:lnTo>
                <a:lnTo>
                  <a:pt x="631139" y="268986"/>
                </a:lnTo>
                <a:close/>
              </a:path>
              <a:path w="836295" h="548004">
                <a:moveTo>
                  <a:pt x="614756" y="268986"/>
                </a:moveTo>
                <a:lnTo>
                  <a:pt x="608275" y="265053"/>
                </a:lnTo>
                <a:lnTo>
                  <a:pt x="610654" y="264007"/>
                </a:lnTo>
                <a:lnTo>
                  <a:pt x="614756" y="268986"/>
                </a:lnTo>
                <a:close/>
              </a:path>
              <a:path w="836295" h="548004">
                <a:moveTo>
                  <a:pt x="56425" y="525513"/>
                </a:moveTo>
                <a:lnTo>
                  <a:pt x="49174" y="525513"/>
                </a:lnTo>
                <a:lnTo>
                  <a:pt x="74574" y="499672"/>
                </a:lnTo>
                <a:lnTo>
                  <a:pt x="608275" y="265053"/>
                </a:lnTo>
                <a:lnTo>
                  <a:pt x="614756" y="268986"/>
                </a:lnTo>
                <a:lnTo>
                  <a:pt x="631139" y="268986"/>
                </a:lnTo>
                <a:lnTo>
                  <a:pt x="622947" y="273964"/>
                </a:lnTo>
                <a:lnTo>
                  <a:pt x="622947" y="276453"/>
                </a:lnTo>
                <a:lnTo>
                  <a:pt x="56425" y="525513"/>
                </a:lnTo>
                <a:close/>
              </a:path>
              <a:path w="836295" h="548004">
                <a:moveTo>
                  <a:pt x="49174" y="525513"/>
                </a:moveTo>
                <a:lnTo>
                  <a:pt x="36880" y="523024"/>
                </a:lnTo>
                <a:lnTo>
                  <a:pt x="32778" y="518045"/>
                </a:lnTo>
                <a:lnTo>
                  <a:pt x="74574" y="499672"/>
                </a:lnTo>
                <a:lnTo>
                  <a:pt x="49174" y="525513"/>
                </a:lnTo>
                <a:close/>
              </a:path>
            </a:pathLst>
          </a:custGeom>
          <a:solidFill>
            <a:srgbClr val="000000"/>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13" name="object 13"/>
          <p:cNvPicPr/>
          <p:nvPr/>
        </p:nvPicPr>
        <p:blipFill>
          <a:blip r:embed="rId37"/>
          <a:stretch>
            <a:fillRect/>
          </a:stretch>
        </p:blipFill>
        <p:spPr>
          <a:xfrm>
            <a:off x="1696720" y="4227830"/>
            <a:ext cx="2803525" cy="918845"/>
          </a:xfrm>
          <a:prstGeom prst="rect">
            <a:avLst/>
          </a:prstGeom>
        </p:spPr>
      </p:pic>
      <p:pic>
        <p:nvPicPr>
          <p:cNvPr id="14" name="object 14"/>
          <p:cNvPicPr/>
          <p:nvPr/>
        </p:nvPicPr>
        <p:blipFill>
          <a:blip r:embed="rId38"/>
          <a:stretch>
            <a:fillRect/>
          </a:stretch>
        </p:blipFill>
        <p:spPr>
          <a:xfrm>
            <a:off x="1696720" y="5147310"/>
            <a:ext cx="2803525" cy="291465"/>
          </a:xfrm>
          <a:prstGeom prst="rect">
            <a:avLst/>
          </a:prstGeom>
        </p:spPr>
      </p:pic>
      <p:pic>
        <p:nvPicPr>
          <p:cNvPr id="15" name="object 15"/>
          <p:cNvPicPr/>
          <p:nvPr/>
        </p:nvPicPr>
        <p:blipFill>
          <a:blip r:embed="rId39" cstate="print"/>
          <a:stretch>
            <a:fillRect/>
          </a:stretch>
        </p:blipFill>
        <p:spPr>
          <a:xfrm>
            <a:off x="8431530" y="2388235"/>
            <a:ext cx="1312545" cy="1884680"/>
          </a:xfrm>
          <a:prstGeom prst="rect">
            <a:avLst/>
          </a:prstGeom>
        </p:spPr>
      </p:pic>
      <p:sp>
        <p:nvSpPr>
          <p:cNvPr id="16" name="object 16"/>
          <p:cNvSpPr/>
          <p:nvPr>
            <p:custDataLst>
              <p:tags r:id="rId8"/>
            </p:custDataLst>
          </p:nvPr>
        </p:nvSpPr>
        <p:spPr>
          <a:xfrm>
            <a:off x="7219950" y="2765425"/>
            <a:ext cx="1927225" cy="546100"/>
          </a:xfrm>
          <a:custGeom>
            <a:avLst/>
            <a:gdLst/>
            <a:ahLst/>
            <a:cxnLst/>
            <a:rect l="l" t="t" r="r" b="b"/>
            <a:pathLst>
              <a:path w="2569845" h="727710">
                <a:moveTo>
                  <a:pt x="4102" y="119545"/>
                </a:moveTo>
                <a:lnTo>
                  <a:pt x="0" y="104609"/>
                </a:lnTo>
                <a:lnTo>
                  <a:pt x="20485" y="102120"/>
                </a:lnTo>
                <a:lnTo>
                  <a:pt x="45084" y="97129"/>
                </a:lnTo>
                <a:lnTo>
                  <a:pt x="110655" y="89661"/>
                </a:lnTo>
                <a:lnTo>
                  <a:pt x="184429" y="77203"/>
                </a:lnTo>
                <a:lnTo>
                  <a:pt x="454926" y="39852"/>
                </a:lnTo>
                <a:lnTo>
                  <a:pt x="540981" y="29883"/>
                </a:lnTo>
                <a:lnTo>
                  <a:pt x="774598" y="9956"/>
                </a:lnTo>
                <a:lnTo>
                  <a:pt x="926236" y="2489"/>
                </a:lnTo>
                <a:lnTo>
                  <a:pt x="1077874" y="0"/>
                </a:lnTo>
                <a:lnTo>
                  <a:pt x="1081976" y="0"/>
                </a:lnTo>
                <a:lnTo>
                  <a:pt x="1159840" y="2489"/>
                </a:lnTo>
                <a:lnTo>
                  <a:pt x="1241818" y="7467"/>
                </a:lnTo>
                <a:lnTo>
                  <a:pt x="1077874" y="7467"/>
                </a:lnTo>
                <a:lnTo>
                  <a:pt x="1077874" y="14947"/>
                </a:lnTo>
                <a:lnTo>
                  <a:pt x="1079266" y="14992"/>
                </a:lnTo>
                <a:lnTo>
                  <a:pt x="930338" y="17437"/>
                </a:lnTo>
                <a:lnTo>
                  <a:pt x="778687" y="24904"/>
                </a:lnTo>
                <a:lnTo>
                  <a:pt x="545083" y="44830"/>
                </a:lnTo>
                <a:lnTo>
                  <a:pt x="459016" y="54787"/>
                </a:lnTo>
                <a:lnTo>
                  <a:pt x="188531" y="92151"/>
                </a:lnTo>
                <a:lnTo>
                  <a:pt x="114757" y="104609"/>
                </a:lnTo>
                <a:lnTo>
                  <a:pt x="49174" y="112077"/>
                </a:lnTo>
                <a:lnTo>
                  <a:pt x="24587" y="117055"/>
                </a:lnTo>
                <a:lnTo>
                  <a:pt x="4102" y="119545"/>
                </a:lnTo>
                <a:close/>
              </a:path>
              <a:path w="2569845" h="727710">
                <a:moveTo>
                  <a:pt x="1079266" y="14992"/>
                </a:moveTo>
                <a:lnTo>
                  <a:pt x="1077874" y="14947"/>
                </a:lnTo>
                <a:lnTo>
                  <a:pt x="1077874" y="7467"/>
                </a:lnTo>
                <a:lnTo>
                  <a:pt x="1081976" y="14947"/>
                </a:lnTo>
                <a:lnTo>
                  <a:pt x="1079266" y="14992"/>
                </a:lnTo>
                <a:close/>
              </a:path>
              <a:path w="2569845" h="727710">
                <a:moveTo>
                  <a:pt x="1885264" y="112077"/>
                </a:moveTo>
                <a:lnTo>
                  <a:pt x="1799196" y="89661"/>
                </a:lnTo>
                <a:lnTo>
                  <a:pt x="1709026" y="74714"/>
                </a:lnTo>
                <a:lnTo>
                  <a:pt x="1610664" y="59778"/>
                </a:lnTo>
                <a:lnTo>
                  <a:pt x="1418043" y="37363"/>
                </a:lnTo>
                <a:lnTo>
                  <a:pt x="1241818" y="22415"/>
                </a:lnTo>
                <a:lnTo>
                  <a:pt x="1155750" y="17437"/>
                </a:lnTo>
                <a:lnTo>
                  <a:pt x="1079266" y="14992"/>
                </a:lnTo>
                <a:lnTo>
                  <a:pt x="1081976" y="14947"/>
                </a:lnTo>
                <a:lnTo>
                  <a:pt x="1077874" y="7467"/>
                </a:lnTo>
                <a:lnTo>
                  <a:pt x="1241818" y="7467"/>
                </a:lnTo>
                <a:lnTo>
                  <a:pt x="1422145" y="22415"/>
                </a:lnTo>
                <a:lnTo>
                  <a:pt x="1614766" y="44830"/>
                </a:lnTo>
                <a:lnTo>
                  <a:pt x="1713128" y="59778"/>
                </a:lnTo>
                <a:lnTo>
                  <a:pt x="1803298" y="74714"/>
                </a:lnTo>
                <a:lnTo>
                  <a:pt x="1889353" y="97129"/>
                </a:lnTo>
                <a:lnTo>
                  <a:pt x="1893455" y="97129"/>
                </a:lnTo>
                <a:lnTo>
                  <a:pt x="1916846" y="104609"/>
                </a:lnTo>
                <a:lnTo>
                  <a:pt x="1889353" y="104609"/>
                </a:lnTo>
                <a:lnTo>
                  <a:pt x="1881162" y="109588"/>
                </a:lnTo>
                <a:lnTo>
                  <a:pt x="1885847" y="111011"/>
                </a:lnTo>
                <a:lnTo>
                  <a:pt x="1885264" y="112077"/>
                </a:lnTo>
                <a:close/>
              </a:path>
              <a:path w="2569845" h="727710">
                <a:moveTo>
                  <a:pt x="1885847" y="111011"/>
                </a:moveTo>
                <a:lnTo>
                  <a:pt x="1881162" y="109588"/>
                </a:lnTo>
                <a:lnTo>
                  <a:pt x="1889353" y="104609"/>
                </a:lnTo>
                <a:lnTo>
                  <a:pt x="1885847" y="111011"/>
                </a:lnTo>
                <a:close/>
              </a:path>
              <a:path w="2569845" h="727710">
                <a:moveTo>
                  <a:pt x="2163906" y="224130"/>
                </a:moveTo>
                <a:lnTo>
                  <a:pt x="2102472" y="191782"/>
                </a:lnTo>
                <a:lnTo>
                  <a:pt x="2032800" y="159397"/>
                </a:lnTo>
                <a:lnTo>
                  <a:pt x="1963127" y="134492"/>
                </a:lnTo>
                <a:lnTo>
                  <a:pt x="1885847" y="111011"/>
                </a:lnTo>
                <a:lnTo>
                  <a:pt x="1889353" y="104609"/>
                </a:lnTo>
                <a:lnTo>
                  <a:pt x="1916846" y="104609"/>
                </a:lnTo>
                <a:lnTo>
                  <a:pt x="1971332" y="122034"/>
                </a:lnTo>
                <a:lnTo>
                  <a:pt x="2045093" y="146951"/>
                </a:lnTo>
                <a:lnTo>
                  <a:pt x="2114765" y="179323"/>
                </a:lnTo>
                <a:lnTo>
                  <a:pt x="2176246" y="211696"/>
                </a:lnTo>
                <a:lnTo>
                  <a:pt x="2188554" y="219176"/>
                </a:lnTo>
                <a:lnTo>
                  <a:pt x="2172144" y="219176"/>
                </a:lnTo>
                <a:lnTo>
                  <a:pt x="2159850" y="221665"/>
                </a:lnTo>
                <a:lnTo>
                  <a:pt x="2163906" y="224130"/>
                </a:lnTo>
                <a:close/>
              </a:path>
              <a:path w="2569845" h="727710">
                <a:moveTo>
                  <a:pt x="2163953" y="224154"/>
                </a:moveTo>
                <a:lnTo>
                  <a:pt x="2159850" y="221665"/>
                </a:lnTo>
                <a:lnTo>
                  <a:pt x="2172144" y="219176"/>
                </a:lnTo>
                <a:lnTo>
                  <a:pt x="2163953" y="224154"/>
                </a:lnTo>
                <a:close/>
              </a:path>
              <a:path w="2569845" h="727710">
                <a:moveTo>
                  <a:pt x="2196745" y="224154"/>
                </a:moveTo>
                <a:lnTo>
                  <a:pt x="2163953" y="224154"/>
                </a:lnTo>
                <a:lnTo>
                  <a:pt x="2172144" y="219176"/>
                </a:lnTo>
                <a:lnTo>
                  <a:pt x="2188554" y="219176"/>
                </a:lnTo>
                <a:lnTo>
                  <a:pt x="2196745" y="224154"/>
                </a:lnTo>
                <a:close/>
              </a:path>
              <a:path w="2569845" h="727710">
                <a:moveTo>
                  <a:pt x="2446743" y="453288"/>
                </a:moveTo>
                <a:lnTo>
                  <a:pt x="2413952" y="413435"/>
                </a:lnTo>
                <a:lnTo>
                  <a:pt x="2372969" y="376085"/>
                </a:lnTo>
                <a:lnTo>
                  <a:pt x="2327884" y="338721"/>
                </a:lnTo>
                <a:lnTo>
                  <a:pt x="2278710" y="298869"/>
                </a:lnTo>
                <a:lnTo>
                  <a:pt x="2221331" y="259029"/>
                </a:lnTo>
                <a:lnTo>
                  <a:pt x="2163906" y="224130"/>
                </a:lnTo>
                <a:lnTo>
                  <a:pt x="2196745" y="224154"/>
                </a:lnTo>
                <a:lnTo>
                  <a:pt x="2241816" y="251548"/>
                </a:lnTo>
                <a:lnTo>
                  <a:pt x="2299195" y="291401"/>
                </a:lnTo>
                <a:lnTo>
                  <a:pt x="2348382" y="331254"/>
                </a:lnTo>
                <a:lnTo>
                  <a:pt x="2393467" y="368604"/>
                </a:lnTo>
                <a:lnTo>
                  <a:pt x="2434450" y="408457"/>
                </a:lnTo>
                <a:lnTo>
                  <a:pt x="2467229" y="445820"/>
                </a:lnTo>
                <a:lnTo>
                  <a:pt x="2467229" y="448309"/>
                </a:lnTo>
                <a:lnTo>
                  <a:pt x="2468675" y="450799"/>
                </a:lnTo>
                <a:lnTo>
                  <a:pt x="2454935" y="450799"/>
                </a:lnTo>
                <a:lnTo>
                  <a:pt x="2446743" y="453288"/>
                </a:lnTo>
                <a:close/>
              </a:path>
              <a:path w="2569845" h="727710">
                <a:moveTo>
                  <a:pt x="2545105" y="727252"/>
                </a:moveTo>
                <a:lnTo>
                  <a:pt x="2536901" y="697369"/>
                </a:lnTo>
                <a:lnTo>
                  <a:pt x="2524607" y="664997"/>
                </a:lnTo>
                <a:lnTo>
                  <a:pt x="2516416" y="625144"/>
                </a:lnTo>
                <a:lnTo>
                  <a:pt x="2504122" y="582802"/>
                </a:lnTo>
                <a:lnTo>
                  <a:pt x="2487726" y="537971"/>
                </a:lnTo>
                <a:lnTo>
                  <a:pt x="2467229" y="493140"/>
                </a:lnTo>
                <a:lnTo>
                  <a:pt x="2442641" y="450799"/>
                </a:lnTo>
                <a:lnTo>
                  <a:pt x="2444695" y="450799"/>
                </a:lnTo>
                <a:lnTo>
                  <a:pt x="2446743" y="453288"/>
                </a:lnTo>
                <a:lnTo>
                  <a:pt x="2470121" y="453288"/>
                </a:lnTo>
                <a:lnTo>
                  <a:pt x="2491828" y="490651"/>
                </a:lnTo>
                <a:lnTo>
                  <a:pt x="2512313" y="535482"/>
                </a:lnTo>
                <a:lnTo>
                  <a:pt x="2528709" y="580313"/>
                </a:lnTo>
                <a:lnTo>
                  <a:pt x="2541003" y="622655"/>
                </a:lnTo>
                <a:lnTo>
                  <a:pt x="2549207" y="662508"/>
                </a:lnTo>
                <a:lnTo>
                  <a:pt x="2561501" y="694880"/>
                </a:lnTo>
                <a:lnTo>
                  <a:pt x="2569692" y="724763"/>
                </a:lnTo>
                <a:lnTo>
                  <a:pt x="2545105" y="727252"/>
                </a:lnTo>
                <a:close/>
              </a:path>
              <a:path w="2569845" h="727710">
                <a:moveTo>
                  <a:pt x="2470121" y="453288"/>
                </a:moveTo>
                <a:lnTo>
                  <a:pt x="2446743" y="453288"/>
                </a:lnTo>
                <a:lnTo>
                  <a:pt x="2454935" y="450799"/>
                </a:lnTo>
                <a:lnTo>
                  <a:pt x="2468675" y="450799"/>
                </a:lnTo>
                <a:lnTo>
                  <a:pt x="2470121" y="453288"/>
                </a:lnTo>
                <a:close/>
              </a:path>
            </a:pathLst>
          </a:custGeom>
          <a:solidFill>
            <a:srgbClr val="000000"/>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17" name="object 17"/>
          <p:cNvSpPr/>
          <p:nvPr>
            <p:custDataLst>
              <p:tags r:id="rId9"/>
            </p:custDataLst>
          </p:nvPr>
        </p:nvSpPr>
        <p:spPr>
          <a:xfrm>
            <a:off x="9055100" y="3370580"/>
            <a:ext cx="168910" cy="403860"/>
          </a:xfrm>
          <a:custGeom>
            <a:avLst/>
            <a:gdLst/>
            <a:ahLst/>
            <a:cxnLst/>
            <a:rect l="l" t="t" r="r" b="b"/>
            <a:pathLst>
              <a:path w="225425" h="538479">
                <a:moveTo>
                  <a:pt x="4102" y="537972"/>
                </a:moveTo>
                <a:lnTo>
                  <a:pt x="0" y="283933"/>
                </a:lnTo>
                <a:lnTo>
                  <a:pt x="106552" y="0"/>
                </a:lnTo>
                <a:lnTo>
                  <a:pt x="221310" y="283933"/>
                </a:lnTo>
                <a:lnTo>
                  <a:pt x="225412" y="535482"/>
                </a:lnTo>
                <a:lnTo>
                  <a:pt x="4102" y="537972"/>
                </a:lnTo>
                <a:close/>
              </a:path>
            </a:pathLst>
          </a:custGeom>
          <a:solidFill>
            <a:srgbClr val="FFFFFF"/>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18" name="object 18"/>
          <p:cNvSpPr/>
          <p:nvPr>
            <p:custDataLst>
              <p:tags r:id="rId10"/>
            </p:custDataLst>
          </p:nvPr>
        </p:nvSpPr>
        <p:spPr>
          <a:xfrm>
            <a:off x="9046210" y="3346450"/>
            <a:ext cx="187960" cy="433705"/>
          </a:xfrm>
          <a:custGeom>
            <a:avLst/>
            <a:gdLst/>
            <a:ahLst/>
            <a:cxnLst/>
            <a:rect l="l" t="t" r="r" b="b"/>
            <a:pathLst>
              <a:path w="250190" h="577850">
                <a:moveTo>
                  <a:pt x="16395" y="577811"/>
                </a:moveTo>
                <a:lnTo>
                  <a:pt x="4089" y="577811"/>
                </a:lnTo>
                <a:lnTo>
                  <a:pt x="4049" y="567855"/>
                </a:lnTo>
                <a:lnTo>
                  <a:pt x="0" y="316306"/>
                </a:lnTo>
                <a:lnTo>
                  <a:pt x="106552" y="32372"/>
                </a:lnTo>
                <a:lnTo>
                  <a:pt x="118846" y="0"/>
                </a:lnTo>
                <a:lnTo>
                  <a:pt x="131140" y="32372"/>
                </a:lnTo>
                <a:lnTo>
                  <a:pt x="118846" y="32372"/>
                </a:lnTo>
                <a:lnTo>
                  <a:pt x="106552" y="34861"/>
                </a:lnTo>
                <a:lnTo>
                  <a:pt x="119302" y="66406"/>
                </a:lnTo>
                <a:lnTo>
                  <a:pt x="25521" y="316306"/>
                </a:lnTo>
                <a:lnTo>
                  <a:pt x="12293" y="316306"/>
                </a:lnTo>
                <a:lnTo>
                  <a:pt x="24627" y="318795"/>
                </a:lnTo>
                <a:lnTo>
                  <a:pt x="28566" y="562739"/>
                </a:lnTo>
                <a:lnTo>
                  <a:pt x="16395" y="562876"/>
                </a:lnTo>
                <a:lnTo>
                  <a:pt x="16395" y="570344"/>
                </a:lnTo>
                <a:lnTo>
                  <a:pt x="249999" y="570344"/>
                </a:lnTo>
                <a:lnTo>
                  <a:pt x="249999" y="575322"/>
                </a:lnTo>
                <a:lnTo>
                  <a:pt x="237705" y="575322"/>
                </a:lnTo>
                <a:lnTo>
                  <a:pt x="16395" y="577811"/>
                </a:lnTo>
                <a:close/>
              </a:path>
              <a:path w="250190" h="577850">
                <a:moveTo>
                  <a:pt x="119302" y="66406"/>
                </a:moveTo>
                <a:lnTo>
                  <a:pt x="106552" y="34861"/>
                </a:lnTo>
                <a:lnTo>
                  <a:pt x="118846" y="32372"/>
                </a:lnTo>
                <a:lnTo>
                  <a:pt x="131140" y="34861"/>
                </a:lnTo>
                <a:lnTo>
                  <a:pt x="119302" y="66406"/>
                </a:lnTo>
                <a:close/>
              </a:path>
              <a:path w="250190" h="577850">
                <a:moveTo>
                  <a:pt x="221310" y="318795"/>
                </a:moveTo>
                <a:lnTo>
                  <a:pt x="119302" y="66406"/>
                </a:lnTo>
                <a:lnTo>
                  <a:pt x="131140" y="34861"/>
                </a:lnTo>
                <a:lnTo>
                  <a:pt x="118846" y="32372"/>
                </a:lnTo>
                <a:lnTo>
                  <a:pt x="131140" y="32372"/>
                </a:lnTo>
                <a:lnTo>
                  <a:pt x="245897" y="316306"/>
                </a:lnTo>
                <a:lnTo>
                  <a:pt x="221310" y="316306"/>
                </a:lnTo>
                <a:lnTo>
                  <a:pt x="221310" y="318795"/>
                </a:lnTo>
                <a:close/>
              </a:path>
              <a:path w="250190" h="577850">
                <a:moveTo>
                  <a:pt x="24587" y="318795"/>
                </a:moveTo>
                <a:lnTo>
                  <a:pt x="12293" y="316306"/>
                </a:lnTo>
                <a:lnTo>
                  <a:pt x="24587" y="316306"/>
                </a:lnTo>
                <a:lnTo>
                  <a:pt x="24587" y="318795"/>
                </a:lnTo>
                <a:close/>
              </a:path>
              <a:path w="250190" h="577850">
                <a:moveTo>
                  <a:pt x="24625" y="318692"/>
                </a:moveTo>
                <a:lnTo>
                  <a:pt x="24587" y="316306"/>
                </a:lnTo>
                <a:lnTo>
                  <a:pt x="25521" y="316306"/>
                </a:lnTo>
                <a:lnTo>
                  <a:pt x="24625" y="318692"/>
                </a:lnTo>
                <a:close/>
              </a:path>
              <a:path w="250190" h="577850">
                <a:moveTo>
                  <a:pt x="221350" y="318787"/>
                </a:moveTo>
                <a:lnTo>
                  <a:pt x="221310" y="316306"/>
                </a:lnTo>
                <a:lnTo>
                  <a:pt x="233603" y="316306"/>
                </a:lnTo>
                <a:lnTo>
                  <a:pt x="221350" y="318787"/>
                </a:lnTo>
                <a:close/>
              </a:path>
              <a:path w="250190" h="577850">
                <a:moveTo>
                  <a:pt x="249999" y="567855"/>
                </a:moveTo>
                <a:lnTo>
                  <a:pt x="237705" y="567855"/>
                </a:lnTo>
                <a:lnTo>
                  <a:pt x="237705" y="560387"/>
                </a:lnTo>
                <a:lnTo>
                  <a:pt x="225290" y="560387"/>
                </a:lnTo>
                <a:lnTo>
                  <a:pt x="221350" y="318787"/>
                </a:lnTo>
                <a:lnTo>
                  <a:pt x="233603" y="316306"/>
                </a:lnTo>
                <a:lnTo>
                  <a:pt x="245897" y="316306"/>
                </a:lnTo>
                <a:lnTo>
                  <a:pt x="249877" y="560387"/>
                </a:lnTo>
                <a:lnTo>
                  <a:pt x="237705" y="560387"/>
                </a:lnTo>
                <a:lnTo>
                  <a:pt x="225292" y="560527"/>
                </a:lnTo>
                <a:lnTo>
                  <a:pt x="249879" y="560527"/>
                </a:lnTo>
                <a:lnTo>
                  <a:pt x="249999" y="567855"/>
                </a:lnTo>
                <a:close/>
              </a:path>
              <a:path w="250190" h="577850">
                <a:moveTo>
                  <a:pt x="24627" y="318795"/>
                </a:moveTo>
                <a:close/>
              </a:path>
              <a:path w="250190" h="577850">
                <a:moveTo>
                  <a:pt x="237705" y="567855"/>
                </a:moveTo>
                <a:lnTo>
                  <a:pt x="225412" y="567855"/>
                </a:lnTo>
                <a:lnTo>
                  <a:pt x="225292" y="560527"/>
                </a:lnTo>
                <a:lnTo>
                  <a:pt x="237705" y="560387"/>
                </a:lnTo>
                <a:lnTo>
                  <a:pt x="237705" y="567855"/>
                </a:lnTo>
                <a:close/>
              </a:path>
              <a:path w="250190" h="577850">
                <a:moveTo>
                  <a:pt x="249999" y="570344"/>
                </a:moveTo>
                <a:lnTo>
                  <a:pt x="28689" y="570344"/>
                </a:lnTo>
                <a:lnTo>
                  <a:pt x="28566" y="562739"/>
                </a:lnTo>
                <a:lnTo>
                  <a:pt x="225292" y="560527"/>
                </a:lnTo>
                <a:lnTo>
                  <a:pt x="225412" y="567855"/>
                </a:lnTo>
                <a:lnTo>
                  <a:pt x="249999" y="567855"/>
                </a:lnTo>
                <a:lnTo>
                  <a:pt x="249999" y="570344"/>
                </a:lnTo>
                <a:close/>
              </a:path>
              <a:path w="250190" h="577850">
                <a:moveTo>
                  <a:pt x="28689" y="570344"/>
                </a:moveTo>
                <a:lnTo>
                  <a:pt x="16395" y="570344"/>
                </a:lnTo>
                <a:lnTo>
                  <a:pt x="16395" y="562876"/>
                </a:lnTo>
                <a:lnTo>
                  <a:pt x="28566" y="562739"/>
                </a:lnTo>
                <a:lnTo>
                  <a:pt x="28689" y="570344"/>
                </a:lnTo>
                <a:close/>
              </a:path>
            </a:pathLst>
          </a:custGeom>
          <a:solidFill>
            <a:srgbClr val="000000"/>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19" name="object 19"/>
          <p:cNvSpPr/>
          <p:nvPr>
            <p:custDataLst>
              <p:tags r:id="rId11"/>
            </p:custDataLst>
          </p:nvPr>
        </p:nvSpPr>
        <p:spPr>
          <a:xfrm>
            <a:off x="9058275" y="3785235"/>
            <a:ext cx="144780" cy="313690"/>
          </a:xfrm>
          <a:custGeom>
            <a:avLst/>
            <a:gdLst/>
            <a:ahLst/>
            <a:cxnLst/>
            <a:rect l="l" t="t" r="r" b="b"/>
            <a:pathLst>
              <a:path w="193040" h="418464">
                <a:moveTo>
                  <a:pt x="94259" y="418414"/>
                </a:moveTo>
                <a:lnTo>
                  <a:pt x="0" y="146939"/>
                </a:lnTo>
                <a:lnTo>
                  <a:pt x="0" y="82181"/>
                </a:lnTo>
                <a:lnTo>
                  <a:pt x="4089" y="52298"/>
                </a:lnTo>
                <a:lnTo>
                  <a:pt x="16383" y="24904"/>
                </a:lnTo>
                <a:lnTo>
                  <a:pt x="24587" y="14935"/>
                </a:lnTo>
                <a:lnTo>
                  <a:pt x="28676" y="7467"/>
                </a:lnTo>
                <a:lnTo>
                  <a:pt x="45072" y="0"/>
                </a:lnTo>
                <a:lnTo>
                  <a:pt x="61468" y="2489"/>
                </a:lnTo>
                <a:lnTo>
                  <a:pt x="69672" y="7467"/>
                </a:lnTo>
                <a:lnTo>
                  <a:pt x="77863" y="14935"/>
                </a:lnTo>
                <a:lnTo>
                  <a:pt x="81965" y="19926"/>
                </a:lnTo>
                <a:lnTo>
                  <a:pt x="94259" y="42341"/>
                </a:lnTo>
                <a:lnTo>
                  <a:pt x="106553" y="19926"/>
                </a:lnTo>
                <a:lnTo>
                  <a:pt x="110655" y="14935"/>
                </a:lnTo>
                <a:lnTo>
                  <a:pt x="118846" y="7467"/>
                </a:lnTo>
                <a:lnTo>
                  <a:pt x="127038" y="2489"/>
                </a:lnTo>
                <a:lnTo>
                  <a:pt x="143433" y="0"/>
                </a:lnTo>
                <a:lnTo>
                  <a:pt x="151638" y="2489"/>
                </a:lnTo>
                <a:lnTo>
                  <a:pt x="176225" y="24904"/>
                </a:lnTo>
                <a:lnTo>
                  <a:pt x="184416" y="52298"/>
                </a:lnTo>
                <a:lnTo>
                  <a:pt x="192620" y="82181"/>
                </a:lnTo>
                <a:lnTo>
                  <a:pt x="192620" y="114566"/>
                </a:lnTo>
                <a:lnTo>
                  <a:pt x="188518" y="146939"/>
                </a:lnTo>
                <a:lnTo>
                  <a:pt x="94259" y="418414"/>
                </a:lnTo>
                <a:close/>
              </a:path>
            </a:pathLst>
          </a:custGeom>
          <a:solidFill>
            <a:schemeClr val="accent4"/>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20" name="object 20"/>
          <p:cNvSpPr/>
          <p:nvPr>
            <p:custDataLst>
              <p:tags r:id="rId12"/>
            </p:custDataLst>
          </p:nvPr>
        </p:nvSpPr>
        <p:spPr>
          <a:xfrm>
            <a:off x="9049385" y="3779520"/>
            <a:ext cx="163195" cy="347980"/>
          </a:xfrm>
          <a:custGeom>
            <a:avLst/>
            <a:gdLst/>
            <a:ahLst/>
            <a:cxnLst/>
            <a:rect l="l" t="t" r="r" b="b"/>
            <a:pathLst>
              <a:path w="217804" h="463550">
                <a:moveTo>
                  <a:pt x="106565" y="463257"/>
                </a:moveTo>
                <a:lnTo>
                  <a:pt x="94272" y="428383"/>
                </a:lnTo>
                <a:lnTo>
                  <a:pt x="0" y="156908"/>
                </a:lnTo>
                <a:lnTo>
                  <a:pt x="0" y="89662"/>
                </a:lnTo>
                <a:lnTo>
                  <a:pt x="4102" y="59778"/>
                </a:lnTo>
                <a:lnTo>
                  <a:pt x="16395" y="32385"/>
                </a:lnTo>
                <a:lnTo>
                  <a:pt x="24599" y="22415"/>
                </a:lnTo>
                <a:lnTo>
                  <a:pt x="24599" y="19926"/>
                </a:lnTo>
                <a:lnTo>
                  <a:pt x="32791" y="12458"/>
                </a:lnTo>
                <a:lnTo>
                  <a:pt x="40982" y="7480"/>
                </a:lnTo>
                <a:lnTo>
                  <a:pt x="57378" y="0"/>
                </a:lnTo>
                <a:lnTo>
                  <a:pt x="73774" y="2489"/>
                </a:lnTo>
                <a:lnTo>
                  <a:pt x="77876" y="2489"/>
                </a:lnTo>
                <a:lnTo>
                  <a:pt x="81978" y="4991"/>
                </a:lnTo>
                <a:lnTo>
                  <a:pt x="90170" y="7480"/>
                </a:lnTo>
                <a:lnTo>
                  <a:pt x="57378" y="7480"/>
                </a:lnTo>
                <a:lnTo>
                  <a:pt x="57378" y="14947"/>
                </a:lnTo>
                <a:lnTo>
                  <a:pt x="40982" y="14947"/>
                </a:lnTo>
                <a:lnTo>
                  <a:pt x="45084" y="22415"/>
                </a:lnTo>
                <a:lnTo>
                  <a:pt x="36893" y="22415"/>
                </a:lnTo>
                <a:lnTo>
                  <a:pt x="45084" y="27406"/>
                </a:lnTo>
                <a:lnTo>
                  <a:pt x="47128" y="27406"/>
                </a:lnTo>
                <a:lnTo>
                  <a:pt x="40982" y="34874"/>
                </a:lnTo>
                <a:lnTo>
                  <a:pt x="28689" y="62268"/>
                </a:lnTo>
                <a:lnTo>
                  <a:pt x="24599" y="89662"/>
                </a:lnTo>
                <a:lnTo>
                  <a:pt x="24599" y="154419"/>
                </a:lnTo>
                <a:lnTo>
                  <a:pt x="106565" y="390487"/>
                </a:lnTo>
                <a:lnTo>
                  <a:pt x="94272" y="425894"/>
                </a:lnTo>
                <a:lnTo>
                  <a:pt x="119723" y="425894"/>
                </a:lnTo>
                <a:lnTo>
                  <a:pt x="106565" y="463257"/>
                </a:lnTo>
                <a:close/>
              </a:path>
              <a:path w="217804" h="463550">
                <a:moveTo>
                  <a:pt x="120224" y="49822"/>
                </a:moveTo>
                <a:lnTo>
                  <a:pt x="118859" y="49822"/>
                </a:lnTo>
                <a:lnTo>
                  <a:pt x="106565" y="27406"/>
                </a:lnTo>
                <a:lnTo>
                  <a:pt x="114757" y="19926"/>
                </a:lnTo>
                <a:lnTo>
                  <a:pt x="122961" y="9969"/>
                </a:lnTo>
                <a:lnTo>
                  <a:pt x="127050" y="7480"/>
                </a:lnTo>
                <a:lnTo>
                  <a:pt x="135254" y="4991"/>
                </a:lnTo>
                <a:lnTo>
                  <a:pt x="139344" y="2489"/>
                </a:lnTo>
                <a:lnTo>
                  <a:pt x="155740" y="0"/>
                </a:lnTo>
                <a:lnTo>
                  <a:pt x="159842" y="0"/>
                </a:lnTo>
                <a:lnTo>
                  <a:pt x="168033" y="2489"/>
                </a:lnTo>
                <a:lnTo>
                  <a:pt x="176241" y="7480"/>
                </a:lnTo>
                <a:lnTo>
                  <a:pt x="155740" y="7480"/>
                </a:lnTo>
                <a:lnTo>
                  <a:pt x="155740" y="9969"/>
                </a:lnTo>
                <a:lnTo>
                  <a:pt x="139344" y="9969"/>
                </a:lnTo>
                <a:lnTo>
                  <a:pt x="142079" y="14947"/>
                </a:lnTo>
                <a:lnTo>
                  <a:pt x="131152" y="14947"/>
                </a:lnTo>
                <a:lnTo>
                  <a:pt x="139344" y="19926"/>
                </a:lnTo>
                <a:lnTo>
                  <a:pt x="140716" y="19926"/>
                </a:lnTo>
                <a:lnTo>
                  <a:pt x="135254" y="24904"/>
                </a:lnTo>
                <a:lnTo>
                  <a:pt x="131152" y="29895"/>
                </a:lnTo>
                <a:lnTo>
                  <a:pt x="120224" y="49822"/>
                </a:lnTo>
                <a:close/>
              </a:path>
              <a:path w="217804" h="463550">
                <a:moveTo>
                  <a:pt x="60617" y="15341"/>
                </a:moveTo>
                <a:lnTo>
                  <a:pt x="57378" y="14947"/>
                </a:lnTo>
                <a:lnTo>
                  <a:pt x="57378" y="7480"/>
                </a:lnTo>
                <a:lnTo>
                  <a:pt x="61480" y="14947"/>
                </a:lnTo>
                <a:lnTo>
                  <a:pt x="60617" y="15341"/>
                </a:lnTo>
                <a:close/>
              </a:path>
              <a:path w="217804" h="463550">
                <a:moveTo>
                  <a:pt x="70185" y="16503"/>
                </a:moveTo>
                <a:lnTo>
                  <a:pt x="60617" y="15341"/>
                </a:lnTo>
                <a:lnTo>
                  <a:pt x="61480" y="14947"/>
                </a:lnTo>
                <a:lnTo>
                  <a:pt x="57378" y="7480"/>
                </a:lnTo>
                <a:lnTo>
                  <a:pt x="90170" y="7480"/>
                </a:lnTo>
                <a:lnTo>
                  <a:pt x="94272" y="9969"/>
                </a:lnTo>
                <a:lnTo>
                  <a:pt x="73774" y="9969"/>
                </a:lnTo>
                <a:lnTo>
                  <a:pt x="71039" y="14947"/>
                </a:lnTo>
                <a:lnTo>
                  <a:pt x="69672" y="14947"/>
                </a:lnTo>
                <a:lnTo>
                  <a:pt x="70492" y="15943"/>
                </a:lnTo>
                <a:lnTo>
                  <a:pt x="70185" y="16503"/>
                </a:lnTo>
                <a:close/>
              </a:path>
              <a:path w="217804" h="463550">
                <a:moveTo>
                  <a:pt x="155740" y="14947"/>
                </a:moveTo>
                <a:lnTo>
                  <a:pt x="155740" y="7480"/>
                </a:lnTo>
                <a:lnTo>
                  <a:pt x="176241" y="7480"/>
                </a:lnTo>
                <a:lnTo>
                  <a:pt x="180335" y="9969"/>
                </a:lnTo>
                <a:lnTo>
                  <a:pt x="163944" y="9969"/>
                </a:lnTo>
                <a:lnTo>
                  <a:pt x="155740" y="14947"/>
                </a:lnTo>
                <a:close/>
              </a:path>
              <a:path w="217804" h="463550">
                <a:moveTo>
                  <a:pt x="73774" y="16938"/>
                </a:moveTo>
                <a:lnTo>
                  <a:pt x="71039" y="16606"/>
                </a:lnTo>
                <a:lnTo>
                  <a:pt x="70492" y="15943"/>
                </a:lnTo>
                <a:lnTo>
                  <a:pt x="73774" y="9969"/>
                </a:lnTo>
                <a:lnTo>
                  <a:pt x="73774" y="16938"/>
                </a:lnTo>
                <a:close/>
              </a:path>
              <a:path w="217804" h="463550">
                <a:moveTo>
                  <a:pt x="74946" y="17081"/>
                </a:moveTo>
                <a:lnTo>
                  <a:pt x="73774" y="16938"/>
                </a:lnTo>
                <a:lnTo>
                  <a:pt x="73774" y="9969"/>
                </a:lnTo>
                <a:lnTo>
                  <a:pt x="94272" y="9969"/>
                </a:lnTo>
                <a:lnTo>
                  <a:pt x="94272" y="12458"/>
                </a:lnTo>
                <a:lnTo>
                  <a:pt x="97002" y="14947"/>
                </a:lnTo>
                <a:lnTo>
                  <a:pt x="81978" y="14947"/>
                </a:lnTo>
                <a:lnTo>
                  <a:pt x="74946" y="17081"/>
                </a:lnTo>
                <a:close/>
              </a:path>
              <a:path w="217804" h="463550">
                <a:moveTo>
                  <a:pt x="143446" y="17437"/>
                </a:moveTo>
                <a:lnTo>
                  <a:pt x="139344" y="9969"/>
                </a:lnTo>
                <a:lnTo>
                  <a:pt x="146802" y="16757"/>
                </a:lnTo>
                <a:lnTo>
                  <a:pt x="143446" y="17437"/>
                </a:lnTo>
                <a:close/>
              </a:path>
              <a:path w="217804" h="463550">
                <a:moveTo>
                  <a:pt x="146802" y="16757"/>
                </a:moveTo>
                <a:lnTo>
                  <a:pt x="139344" y="9969"/>
                </a:lnTo>
                <a:lnTo>
                  <a:pt x="155740" y="9969"/>
                </a:lnTo>
                <a:lnTo>
                  <a:pt x="155740" y="14947"/>
                </a:lnTo>
                <a:lnTo>
                  <a:pt x="146802" y="16757"/>
                </a:lnTo>
                <a:close/>
              </a:path>
              <a:path w="217804" h="463550">
                <a:moveTo>
                  <a:pt x="160428" y="16370"/>
                </a:moveTo>
                <a:lnTo>
                  <a:pt x="155740" y="14947"/>
                </a:lnTo>
                <a:lnTo>
                  <a:pt x="163944" y="9969"/>
                </a:lnTo>
                <a:lnTo>
                  <a:pt x="160428" y="16370"/>
                </a:lnTo>
                <a:close/>
              </a:path>
              <a:path w="217804" h="463550">
                <a:moveTo>
                  <a:pt x="179594" y="34194"/>
                </a:moveTo>
                <a:lnTo>
                  <a:pt x="163944" y="19926"/>
                </a:lnTo>
                <a:lnTo>
                  <a:pt x="159842" y="17437"/>
                </a:lnTo>
                <a:lnTo>
                  <a:pt x="163944" y="17437"/>
                </a:lnTo>
                <a:lnTo>
                  <a:pt x="160428" y="16370"/>
                </a:lnTo>
                <a:lnTo>
                  <a:pt x="163944" y="9969"/>
                </a:lnTo>
                <a:lnTo>
                  <a:pt x="180335" y="9969"/>
                </a:lnTo>
                <a:lnTo>
                  <a:pt x="184429" y="12458"/>
                </a:lnTo>
                <a:lnTo>
                  <a:pt x="200825" y="29895"/>
                </a:lnTo>
                <a:lnTo>
                  <a:pt x="200825" y="32385"/>
                </a:lnTo>
                <a:lnTo>
                  <a:pt x="188531" y="32385"/>
                </a:lnTo>
                <a:lnTo>
                  <a:pt x="179594" y="34194"/>
                </a:lnTo>
                <a:close/>
              </a:path>
              <a:path w="217804" h="463550">
                <a:moveTo>
                  <a:pt x="45084" y="22415"/>
                </a:moveTo>
                <a:lnTo>
                  <a:pt x="40982" y="14947"/>
                </a:lnTo>
                <a:lnTo>
                  <a:pt x="47819" y="21170"/>
                </a:lnTo>
                <a:lnTo>
                  <a:pt x="45084" y="22415"/>
                </a:lnTo>
                <a:close/>
              </a:path>
              <a:path w="217804" h="463550">
                <a:moveTo>
                  <a:pt x="47819" y="21170"/>
                </a:moveTo>
                <a:lnTo>
                  <a:pt x="40982" y="14947"/>
                </a:lnTo>
                <a:lnTo>
                  <a:pt x="57378" y="14947"/>
                </a:lnTo>
                <a:lnTo>
                  <a:pt x="60617" y="15341"/>
                </a:lnTo>
                <a:lnTo>
                  <a:pt x="47819" y="21170"/>
                </a:lnTo>
                <a:close/>
              </a:path>
              <a:path w="217804" h="463550">
                <a:moveTo>
                  <a:pt x="70492" y="15943"/>
                </a:moveTo>
                <a:lnTo>
                  <a:pt x="69672" y="14947"/>
                </a:lnTo>
                <a:lnTo>
                  <a:pt x="71039" y="14947"/>
                </a:lnTo>
                <a:lnTo>
                  <a:pt x="70492" y="15943"/>
                </a:lnTo>
                <a:close/>
              </a:path>
              <a:path w="217804" h="463550">
                <a:moveTo>
                  <a:pt x="102463" y="19926"/>
                </a:moveTo>
                <a:lnTo>
                  <a:pt x="77876" y="19926"/>
                </a:lnTo>
                <a:lnTo>
                  <a:pt x="73774" y="17437"/>
                </a:lnTo>
                <a:lnTo>
                  <a:pt x="77876" y="17437"/>
                </a:lnTo>
                <a:lnTo>
                  <a:pt x="74946" y="17081"/>
                </a:lnTo>
                <a:lnTo>
                  <a:pt x="81978" y="14947"/>
                </a:lnTo>
                <a:lnTo>
                  <a:pt x="97002" y="14947"/>
                </a:lnTo>
                <a:lnTo>
                  <a:pt x="102463" y="19926"/>
                </a:lnTo>
                <a:close/>
              </a:path>
              <a:path w="217804" h="463550">
                <a:moveTo>
                  <a:pt x="139344" y="19926"/>
                </a:moveTo>
                <a:lnTo>
                  <a:pt x="131152" y="14947"/>
                </a:lnTo>
                <a:lnTo>
                  <a:pt x="143446" y="17437"/>
                </a:lnTo>
                <a:lnTo>
                  <a:pt x="141400" y="19302"/>
                </a:lnTo>
                <a:lnTo>
                  <a:pt x="139344" y="19926"/>
                </a:lnTo>
                <a:close/>
              </a:path>
              <a:path w="217804" h="463550">
                <a:moveTo>
                  <a:pt x="143446" y="17437"/>
                </a:moveTo>
                <a:lnTo>
                  <a:pt x="131152" y="14947"/>
                </a:lnTo>
                <a:lnTo>
                  <a:pt x="142079" y="14947"/>
                </a:lnTo>
                <a:lnTo>
                  <a:pt x="143446" y="17437"/>
                </a:lnTo>
                <a:close/>
              </a:path>
              <a:path w="217804" h="463550">
                <a:moveTo>
                  <a:pt x="159842" y="17437"/>
                </a:moveTo>
                <a:lnTo>
                  <a:pt x="155740" y="14947"/>
                </a:lnTo>
                <a:lnTo>
                  <a:pt x="160428" y="16370"/>
                </a:lnTo>
                <a:lnTo>
                  <a:pt x="159842" y="17437"/>
                </a:lnTo>
                <a:close/>
              </a:path>
              <a:path w="217804" h="463550">
                <a:moveTo>
                  <a:pt x="71039" y="16606"/>
                </a:moveTo>
                <a:lnTo>
                  <a:pt x="70185" y="16503"/>
                </a:lnTo>
                <a:lnTo>
                  <a:pt x="70492" y="15943"/>
                </a:lnTo>
                <a:lnTo>
                  <a:pt x="71039" y="16606"/>
                </a:lnTo>
                <a:close/>
              </a:path>
              <a:path w="217804" h="463550">
                <a:moveTo>
                  <a:pt x="72406" y="18266"/>
                </a:moveTo>
                <a:lnTo>
                  <a:pt x="69672" y="17437"/>
                </a:lnTo>
                <a:lnTo>
                  <a:pt x="70185" y="16503"/>
                </a:lnTo>
                <a:lnTo>
                  <a:pt x="71039" y="16606"/>
                </a:lnTo>
                <a:lnTo>
                  <a:pt x="72406" y="18266"/>
                </a:lnTo>
                <a:close/>
              </a:path>
              <a:path w="217804" h="463550">
                <a:moveTo>
                  <a:pt x="77876" y="19926"/>
                </a:moveTo>
                <a:lnTo>
                  <a:pt x="72406" y="18266"/>
                </a:lnTo>
                <a:lnTo>
                  <a:pt x="71039" y="16606"/>
                </a:lnTo>
                <a:lnTo>
                  <a:pt x="73774" y="16938"/>
                </a:lnTo>
                <a:lnTo>
                  <a:pt x="73774" y="17437"/>
                </a:lnTo>
                <a:lnTo>
                  <a:pt x="77876" y="19926"/>
                </a:lnTo>
                <a:close/>
              </a:path>
              <a:path w="217804" h="463550">
                <a:moveTo>
                  <a:pt x="141400" y="19302"/>
                </a:moveTo>
                <a:lnTo>
                  <a:pt x="143446" y="17437"/>
                </a:lnTo>
                <a:lnTo>
                  <a:pt x="146802" y="16757"/>
                </a:lnTo>
                <a:lnTo>
                  <a:pt x="147548" y="17437"/>
                </a:lnTo>
                <a:lnTo>
                  <a:pt x="141400" y="19302"/>
                </a:lnTo>
                <a:close/>
              </a:path>
              <a:path w="217804" h="463550">
                <a:moveTo>
                  <a:pt x="73774" y="17437"/>
                </a:moveTo>
                <a:lnTo>
                  <a:pt x="73774" y="16938"/>
                </a:lnTo>
                <a:lnTo>
                  <a:pt x="74946" y="17081"/>
                </a:lnTo>
                <a:lnTo>
                  <a:pt x="73774" y="17437"/>
                </a:lnTo>
                <a:close/>
              </a:path>
              <a:path w="217804" h="463550">
                <a:moveTo>
                  <a:pt x="81978" y="29061"/>
                </a:moveTo>
                <a:lnTo>
                  <a:pt x="77876" y="24904"/>
                </a:lnTo>
                <a:lnTo>
                  <a:pt x="72406" y="18266"/>
                </a:lnTo>
                <a:lnTo>
                  <a:pt x="77876" y="19926"/>
                </a:lnTo>
                <a:lnTo>
                  <a:pt x="102463" y="19926"/>
                </a:lnTo>
                <a:lnTo>
                  <a:pt x="90170" y="22415"/>
                </a:lnTo>
                <a:lnTo>
                  <a:pt x="102463" y="22415"/>
                </a:lnTo>
                <a:lnTo>
                  <a:pt x="102463" y="24904"/>
                </a:lnTo>
                <a:lnTo>
                  <a:pt x="81978" y="24904"/>
                </a:lnTo>
                <a:lnTo>
                  <a:pt x="81978" y="29061"/>
                </a:lnTo>
                <a:close/>
              </a:path>
              <a:path w="217804" h="463550">
                <a:moveTo>
                  <a:pt x="140716" y="19926"/>
                </a:moveTo>
                <a:lnTo>
                  <a:pt x="139344" y="19926"/>
                </a:lnTo>
                <a:lnTo>
                  <a:pt x="141400" y="19302"/>
                </a:lnTo>
                <a:lnTo>
                  <a:pt x="140716" y="19926"/>
                </a:lnTo>
                <a:close/>
              </a:path>
              <a:path w="217804" h="463550">
                <a:moveTo>
                  <a:pt x="48075" y="24679"/>
                </a:moveTo>
                <a:lnTo>
                  <a:pt x="36893" y="22415"/>
                </a:lnTo>
                <a:lnTo>
                  <a:pt x="49187" y="22415"/>
                </a:lnTo>
                <a:lnTo>
                  <a:pt x="53289" y="19926"/>
                </a:lnTo>
                <a:lnTo>
                  <a:pt x="48075" y="24679"/>
                </a:lnTo>
                <a:close/>
              </a:path>
              <a:path w="217804" h="463550">
                <a:moveTo>
                  <a:pt x="102463" y="22415"/>
                </a:moveTo>
                <a:lnTo>
                  <a:pt x="90170" y="22415"/>
                </a:lnTo>
                <a:lnTo>
                  <a:pt x="102463" y="19926"/>
                </a:lnTo>
                <a:lnTo>
                  <a:pt x="102463" y="22415"/>
                </a:lnTo>
                <a:close/>
              </a:path>
              <a:path w="217804" h="463550">
                <a:moveTo>
                  <a:pt x="49187" y="22415"/>
                </a:moveTo>
                <a:lnTo>
                  <a:pt x="45084" y="22415"/>
                </a:lnTo>
                <a:lnTo>
                  <a:pt x="47819" y="21170"/>
                </a:lnTo>
                <a:lnTo>
                  <a:pt x="49187" y="22415"/>
                </a:lnTo>
                <a:close/>
              </a:path>
              <a:path w="217804" h="463550">
                <a:moveTo>
                  <a:pt x="45084" y="27406"/>
                </a:moveTo>
                <a:lnTo>
                  <a:pt x="36893" y="22415"/>
                </a:lnTo>
                <a:lnTo>
                  <a:pt x="48075" y="24679"/>
                </a:lnTo>
                <a:lnTo>
                  <a:pt x="45084" y="27406"/>
                </a:lnTo>
                <a:close/>
              </a:path>
              <a:path w="217804" h="463550">
                <a:moveTo>
                  <a:pt x="47128" y="27406"/>
                </a:moveTo>
                <a:lnTo>
                  <a:pt x="45084" y="27406"/>
                </a:lnTo>
                <a:lnTo>
                  <a:pt x="48075" y="24679"/>
                </a:lnTo>
                <a:lnTo>
                  <a:pt x="49187" y="24904"/>
                </a:lnTo>
                <a:lnTo>
                  <a:pt x="47128" y="27406"/>
                </a:lnTo>
                <a:close/>
              </a:path>
              <a:path w="217804" h="463550">
                <a:moveTo>
                  <a:pt x="82664" y="29756"/>
                </a:moveTo>
                <a:lnTo>
                  <a:pt x="81978" y="29061"/>
                </a:lnTo>
                <a:lnTo>
                  <a:pt x="81978" y="24904"/>
                </a:lnTo>
                <a:lnTo>
                  <a:pt x="84874" y="29309"/>
                </a:lnTo>
                <a:lnTo>
                  <a:pt x="82664" y="29756"/>
                </a:lnTo>
                <a:close/>
              </a:path>
              <a:path w="217804" h="463550">
                <a:moveTo>
                  <a:pt x="84874" y="29309"/>
                </a:moveTo>
                <a:lnTo>
                  <a:pt x="81978" y="24904"/>
                </a:lnTo>
                <a:lnTo>
                  <a:pt x="102463" y="24904"/>
                </a:lnTo>
                <a:lnTo>
                  <a:pt x="106565" y="27406"/>
                </a:lnTo>
                <a:lnTo>
                  <a:pt x="94272" y="27406"/>
                </a:lnTo>
                <a:lnTo>
                  <a:pt x="84874" y="29309"/>
                </a:lnTo>
                <a:close/>
              </a:path>
              <a:path w="217804" h="463550">
                <a:moveTo>
                  <a:pt x="85862" y="30812"/>
                </a:moveTo>
                <a:lnTo>
                  <a:pt x="84874" y="29309"/>
                </a:lnTo>
                <a:lnTo>
                  <a:pt x="94272" y="27406"/>
                </a:lnTo>
                <a:lnTo>
                  <a:pt x="85862" y="30812"/>
                </a:lnTo>
                <a:close/>
              </a:path>
              <a:path w="217804" h="463550">
                <a:moveTo>
                  <a:pt x="101104" y="37363"/>
                </a:moveTo>
                <a:lnTo>
                  <a:pt x="90170" y="37363"/>
                </a:lnTo>
                <a:lnTo>
                  <a:pt x="85862" y="30812"/>
                </a:lnTo>
                <a:lnTo>
                  <a:pt x="94272" y="27406"/>
                </a:lnTo>
                <a:lnTo>
                  <a:pt x="106565" y="27406"/>
                </a:lnTo>
                <a:lnTo>
                  <a:pt x="101104" y="37363"/>
                </a:lnTo>
                <a:close/>
              </a:path>
              <a:path w="217804" h="463550">
                <a:moveTo>
                  <a:pt x="118859" y="49822"/>
                </a:moveTo>
                <a:lnTo>
                  <a:pt x="94272" y="49822"/>
                </a:lnTo>
                <a:lnTo>
                  <a:pt x="106565" y="27406"/>
                </a:lnTo>
                <a:lnTo>
                  <a:pt x="118859" y="49822"/>
                </a:lnTo>
                <a:close/>
              </a:path>
              <a:path w="217804" h="463550">
                <a:moveTo>
                  <a:pt x="81978" y="29895"/>
                </a:moveTo>
                <a:lnTo>
                  <a:pt x="81978" y="29061"/>
                </a:lnTo>
                <a:lnTo>
                  <a:pt x="82664" y="29756"/>
                </a:lnTo>
                <a:lnTo>
                  <a:pt x="81978" y="29895"/>
                </a:lnTo>
                <a:close/>
              </a:path>
              <a:path w="217804" h="463550">
                <a:moveTo>
                  <a:pt x="84321" y="31436"/>
                </a:moveTo>
                <a:lnTo>
                  <a:pt x="82664" y="29756"/>
                </a:lnTo>
                <a:lnTo>
                  <a:pt x="84874" y="29309"/>
                </a:lnTo>
                <a:lnTo>
                  <a:pt x="85862" y="30812"/>
                </a:lnTo>
                <a:lnTo>
                  <a:pt x="84321" y="31436"/>
                </a:lnTo>
                <a:close/>
              </a:path>
              <a:path w="217804" h="463550">
                <a:moveTo>
                  <a:pt x="83095" y="31932"/>
                </a:moveTo>
                <a:lnTo>
                  <a:pt x="81978" y="29895"/>
                </a:lnTo>
                <a:lnTo>
                  <a:pt x="82664" y="29756"/>
                </a:lnTo>
                <a:lnTo>
                  <a:pt x="84321" y="31436"/>
                </a:lnTo>
                <a:lnTo>
                  <a:pt x="83095" y="31932"/>
                </a:lnTo>
                <a:close/>
              </a:path>
              <a:path w="217804" h="463550">
                <a:moveTo>
                  <a:pt x="81978" y="32385"/>
                </a:moveTo>
                <a:lnTo>
                  <a:pt x="81978" y="29895"/>
                </a:lnTo>
                <a:lnTo>
                  <a:pt x="83095" y="31932"/>
                </a:lnTo>
                <a:lnTo>
                  <a:pt x="81978" y="32385"/>
                </a:lnTo>
                <a:close/>
              </a:path>
              <a:path w="217804" h="463550">
                <a:moveTo>
                  <a:pt x="90170" y="37363"/>
                </a:moveTo>
                <a:lnTo>
                  <a:pt x="84321" y="31436"/>
                </a:lnTo>
                <a:lnTo>
                  <a:pt x="85862" y="30812"/>
                </a:lnTo>
                <a:lnTo>
                  <a:pt x="90170" y="37363"/>
                </a:lnTo>
                <a:close/>
              </a:path>
              <a:path w="217804" h="463550">
                <a:moveTo>
                  <a:pt x="106565" y="72237"/>
                </a:moveTo>
                <a:lnTo>
                  <a:pt x="94272" y="52311"/>
                </a:lnTo>
                <a:lnTo>
                  <a:pt x="83095" y="31932"/>
                </a:lnTo>
                <a:lnTo>
                  <a:pt x="84321" y="31436"/>
                </a:lnTo>
                <a:lnTo>
                  <a:pt x="90170" y="37363"/>
                </a:lnTo>
                <a:lnTo>
                  <a:pt x="101104" y="37363"/>
                </a:lnTo>
                <a:lnTo>
                  <a:pt x="94272" y="49822"/>
                </a:lnTo>
                <a:lnTo>
                  <a:pt x="120224" y="49822"/>
                </a:lnTo>
                <a:lnTo>
                  <a:pt x="118859" y="52311"/>
                </a:lnTo>
                <a:lnTo>
                  <a:pt x="106565" y="72237"/>
                </a:lnTo>
                <a:close/>
              </a:path>
              <a:path w="217804" h="463550">
                <a:moveTo>
                  <a:pt x="180340" y="34874"/>
                </a:moveTo>
                <a:lnTo>
                  <a:pt x="179594" y="34194"/>
                </a:lnTo>
                <a:lnTo>
                  <a:pt x="188531" y="32385"/>
                </a:lnTo>
                <a:lnTo>
                  <a:pt x="180340" y="34874"/>
                </a:lnTo>
                <a:close/>
              </a:path>
              <a:path w="217804" h="463550">
                <a:moveTo>
                  <a:pt x="201570" y="34874"/>
                </a:moveTo>
                <a:lnTo>
                  <a:pt x="180340" y="34874"/>
                </a:lnTo>
                <a:lnTo>
                  <a:pt x="188531" y="32385"/>
                </a:lnTo>
                <a:lnTo>
                  <a:pt x="200825" y="32385"/>
                </a:lnTo>
                <a:lnTo>
                  <a:pt x="201570" y="34874"/>
                </a:lnTo>
                <a:close/>
              </a:path>
              <a:path w="217804" h="463550">
                <a:moveTo>
                  <a:pt x="192633" y="92151"/>
                </a:moveTo>
                <a:lnTo>
                  <a:pt x="184429" y="62268"/>
                </a:lnTo>
                <a:lnTo>
                  <a:pt x="176237" y="34874"/>
                </a:lnTo>
                <a:lnTo>
                  <a:pt x="179594" y="34194"/>
                </a:lnTo>
                <a:lnTo>
                  <a:pt x="180340" y="34874"/>
                </a:lnTo>
                <a:lnTo>
                  <a:pt x="201570" y="34874"/>
                </a:lnTo>
                <a:lnTo>
                  <a:pt x="209029" y="59778"/>
                </a:lnTo>
                <a:lnTo>
                  <a:pt x="217220" y="89662"/>
                </a:lnTo>
                <a:lnTo>
                  <a:pt x="192633" y="89662"/>
                </a:lnTo>
                <a:lnTo>
                  <a:pt x="192633" y="92151"/>
                </a:lnTo>
                <a:close/>
              </a:path>
              <a:path w="217804" h="463550">
                <a:moveTo>
                  <a:pt x="192633" y="92151"/>
                </a:moveTo>
                <a:lnTo>
                  <a:pt x="192633" y="89662"/>
                </a:lnTo>
                <a:lnTo>
                  <a:pt x="204927" y="89662"/>
                </a:lnTo>
                <a:lnTo>
                  <a:pt x="192633" y="92151"/>
                </a:lnTo>
                <a:close/>
              </a:path>
              <a:path w="217804" h="463550">
                <a:moveTo>
                  <a:pt x="192633" y="124536"/>
                </a:moveTo>
                <a:lnTo>
                  <a:pt x="192633" y="92151"/>
                </a:lnTo>
                <a:lnTo>
                  <a:pt x="204927" y="89662"/>
                </a:lnTo>
                <a:lnTo>
                  <a:pt x="217220" y="89662"/>
                </a:lnTo>
                <a:lnTo>
                  <a:pt x="217220" y="122047"/>
                </a:lnTo>
                <a:lnTo>
                  <a:pt x="204927" y="122047"/>
                </a:lnTo>
                <a:lnTo>
                  <a:pt x="192633" y="124536"/>
                </a:lnTo>
                <a:close/>
              </a:path>
              <a:path w="217804" h="463550">
                <a:moveTo>
                  <a:pt x="119723" y="425894"/>
                </a:moveTo>
                <a:lnTo>
                  <a:pt x="118859" y="425894"/>
                </a:lnTo>
                <a:lnTo>
                  <a:pt x="106565" y="390487"/>
                </a:lnTo>
                <a:lnTo>
                  <a:pt x="188531" y="154419"/>
                </a:lnTo>
                <a:lnTo>
                  <a:pt x="192633" y="122047"/>
                </a:lnTo>
                <a:lnTo>
                  <a:pt x="192633" y="124536"/>
                </a:lnTo>
                <a:lnTo>
                  <a:pt x="217220" y="124536"/>
                </a:lnTo>
                <a:lnTo>
                  <a:pt x="213118" y="156908"/>
                </a:lnTo>
                <a:lnTo>
                  <a:pt x="119723" y="425894"/>
                </a:lnTo>
                <a:close/>
              </a:path>
              <a:path w="217804" h="463550">
                <a:moveTo>
                  <a:pt x="217220" y="124536"/>
                </a:moveTo>
                <a:lnTo>
                  <a:pt x="192633" y="124536"/>
                </a:lnTo>
                <a:lnTo>
                  <a:pt x="204927" y="122047"/>
                </a:lnTo>
                <a:lnTo>
                  <a:pt x="217220" y="122047"/>
                </a:lnTo>
                <a:lnTo>
                  <a:pt x="217220" y="124536"/>
                </a:lnTo>
                <a:close/>
              </a:path>
              <a:path w="217804" h="463550">
                <a:moveTo>
                  <a:pt x="118859" y="425894"/>
                </a:moveTo>
                <a:lnTo>
                  <a:pt x="94272" y="425894"/>
                </a:lnTo>
                <a:lnTo>
                  <a:pt x="106565" y="390487"/>
                </a:lnTo>
                <a:lnTo>
                  <a:pt x="118859" y="425894"/>
                </a:lnTo>
                <a:close/>
              </a:path>
            </a:pathLst>
          </a:custGeom>
          <a:solidFill>
            <a:srgbClr val="000000"/>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21" name="object 21"/>
          <p:cNvSpPr/>
          <p:nvPr>
            <p:custDataLst>
              <p:tags r:id="rId13"/>
            </p:custDataLst>
          </p:nvPr>
        </p:nvSpPr>
        <p:spPr>
          <a:xfrm>
            <a:off x="4229735" y="4669155"/>
            <a:ext cx="737870" cy="45085"/>
          </a:xfrm>
          <a:custGeom>
            <a:avLst/>
            <a:gdLst/>
            <a:ahLst/>
            <a:cxnLst/>
            <a:rect l="l" t="t" r="r" b="b"/>
            <a:pathLst>
              <a:path w="983614" h="60325">
                <a:moveTo>
                  <a:pt x="983602" y="0"/>
                </a:moveTo>
                <a:lnTo>
                  <a:pt x="0" y="0"/>
                </a:lnTo>
                <a:lnTo>
                  <a:pt x="0" y="39839"/>
                </a:lnTo>
                <a:lnTo>
                  <a:pt x="0" y="59766"/>
                </a:lnTo>
                <a:lnTo>
                  <a:pt x="983602" y="59766"/>
                </a:lnTo>
                <a:lnTo>
                  <a:pt x="983602" y="39839"/>
                </a:lnTo>
                <a:lnTo>
                  <a:pt x="983602" y="0"/>
                </a:lnTo>
                <a:close/>
              </a:path>
            </a:pathLst>
          </a:custGeom>
          <a:solidFill>
            <a:srgbClr val="FFFFFF"/>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22" name="object 22"/>
          <p:cNvSpPr/>
          <p:nvPr>
            <p:custDataLst>
              <p:tags r:id="rId14"/>
            </p:custDataLst>
          </p:nvPr>
        </p:nvSpPr>
        <p:spPr>
          <a:xfrm>
            <a:off x="4204970" y="4653915"/>
            <a:ext cx="737870" cy="45085"/>
          </a:xfrm>
          <a:custGeom>
            <a:avLst/>
            <a:gdLst/>
            <a:ahLst/>
            <a:cxnLst/>
            <a:rect l="l" t="t" r="r" b="b"/>
            <a:pathLst>
              <a:path w="983614" h="60325">
                <a:moveTo>
                  <a:pt x="983614" y="59778"/>
                </a:moveTo>
                <a:lnTo>
                  <a:pt x="0" y="59778"/>
                </a:lnTo>
                <a:lnTo>
                  <a:pt x="0" y="0"/>
                </a:lnTo>
                <a:lnTo>
                  <a:pt x="983614" y="0"/>
                </a:lnTo>
                <a:lnTo>
                  <a:pt x="983614" y="59778"/>
                </a:lnTo>
                <a:close/>
              </a:path>
            </a:pathLst>
          </a:custGeom>
          <a:solidFill>
            <a:schemeClr val="accent3"/>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23" name="object 23"/>
          <p:cNvSpPr/>
          <p:nvPr>
            <p:custDataLst>
              <p:tags r:id="rId15"/>
            </p:custDataLst>
          </p:nvPr>
        </p:nvSpPr>
        <p:spPr>
          <a:xfrm>
            <a:off x="2569845" y="3749675"/>
            <a:ext cx="405765" cy="1020445"/>
          </a:xfrm>
          <a:custGeom>
            <a:avLst/>
            <a:gdLst/>
            <a:ahLst/>
            <a:cxnLst/>
            <a:rect l="l" t="t" r="r" b="b"/>
            <a:pathLst>
              <a:path w="541019" h="1360170">
                <a:moveTo>
                  <a:pt x="540994" y="1255268"/>
                </a:moveTo>
                <a:lnTo>
                  <a:pt x="200825" y="1153147"/>
                </a:lnTo>
                <a:lnTo>
                  <a:pt x="200825" y="1225372"/>
                </a:lnTo>
                <a:lnTo>
                  <a:pt x="98361" y="1225372"/>
                </a:lnTo>
                <a:lnTo>
                  <a:pt x="98361" y="0"/>
                </a:lnTo>
                <a:lnTo>
                  <a:pt x="0" y="0"/>
                </a:lnTo>
                <a:lnTo>
                  <a:pt x="0" y="1255268"/>
                </a:lnTo>
                <a:lnTo>
                  <a:pt x="4102" y="1267714"/>
                </a:lnTo>
                <a:lnTo>
                  <a:pt x="28689" y="1282661"/>
                </a:lnTo>
                <a:lnTo>
                  <a:pt x="49187" y="1285151"/>
                </a:lnTo>
                <a:lnTo>
                  <a:pt x="200825" y="1285151"/>
                </a:lnTo>
                <a:lnTo>
                  <a:pt x="200825" y="1359865"/>
                </a:lnTo>
                <a:lnTo>
                  <a:pt x="540994" y="1255268"/>
                </a:lnTo>
                <a:close/>
              </a:path>
            </a:pathLst>
          </a:custGeom>
          <a:solidFill>
            <a:srgbClr val="FFFFFF"/>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24" name="object 24"/>
          <p:cNvSpPr/>
          <p:nvPr>
            <p:custDataLst>
              <p:tags r:id="rId16"/>
            </p:custDataLst>
          </p:nvPr>
        </p:nvSpPr>
        <p:spPr>
          <a:xfrm>
            <a:off x="2545080" y="3735070"/>
            <a:ext cx="405765" cy="1020445"/>
          </a:xfrm>
          <a:custGeom>
            <a:avLst/>
            <a:gdLst/>
            <a:ahLst/>
            <a:cxnLst/>
            <a:rect l="l" t="t" r="r" b="b"/>
            <a:pathLst>
              <a:path w="541019" h="1360170">
                <a:moveTo>
                  <a:pt x="540981" y="1255268"/>
                </a:moveTo>
                <a:lnTo>
                  <a:pt x="200812" y="1153147"/>
                </a:lnTo>
                <a:lnTo>
                  <a:pt x="200812" y="1225372"/>
                </a:lnTo>
                <a:lnTo>
                  <a:pt x="98361" y="1225372"/>
                </a:lnTo>
                <a:lnTo>
                  <a:pt x="98361" y="0"/>
                </a:lnTo>
                <a:lnTo>
                  <a:pt x="0" y="0"/>
                </a:lnTo>
                <a:lnTo>
                  <a:pt x="0" y="1255268"/>
                </a:lnTo>
                <a:lnTo>
                  <a:pt x="4089" y="1267714"/>
                </a:lnTo>
                <a:lnTo>
                  <a:pt x="28676" y="1282661"/>
                </a:lnTo>
                <a:lnTo>
                  <a:pt x="49174" y="1285151"/>
                </a:lnTo>
                <a:lnTo>
                  <a:pt x="200812" y="1285151"/>
                </a:lnTo>
                <a:lnTo>
                  <a:pt x="200812" y="1359865"/>
                </a:lnTo>
                <a:lnTo>
                  <a:pt x="540981" y="1255268"/>
                </a:lnTo>
                <a:close/>
              </a:path>
            </a:pathLst>
          </a:custGeom>
          <a:solidFill>
            <a:schemeClr val="accent3"/>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25" name="object 25"/>
          <p:cNvSpPr/>
          <p:nvPr>
            <p:custDataLst>
              <p:tags r:id="rId17"/>
            </p:custDataLst>
          </p:nvPr>
        </p:nvSpPr>
        <p:spPr>
          <a:xfrm>
            <a:off x="6221095" y="1969770"/>
            <a:ext cx="1254125" cy="155575"/>
          </a:xfrm>
          <a:custGeom>
            <a:avLst/>
            <a:gdLst/>
            <a:ahLst/>
            <a:cxnLst/>
            <a:rect l="l" t="t" r="r" b="b"/>
            <a:pathLst>
              <a:path w="1672590" h="207010">
                <a:moveTo>
                  <a:pt x="1672145" y="72224"/>
                </a:moveTo>
                <a:lnTo>
                  <a:pt x="344258" y="72224"/>
                </a:lnTo>
                <a:lnTo>
                  <a:pt x="344258" y="0"/>
                </a:lnTo>
                <a:lnTo>
                  <a:pt x="0" y="102108"/>
                </a:lnTo>
                <a:lnTo>
                  <a:pt x="344258" y="206717"/>
                </a:lnTo>
                <a:lnTo>
                  <a:pt x="344258" y="132003"/>
                </a:lnTo>
                <a:lnTo>
                  <a:pt x="1672145" y="132003"/>
                </a:lnTo>
                <a:lnTo>
                  <a:pt x="1672145" y="72224"/>
                </a:lnTo>
                <a:close/>
              </a:path>
            </a:pathLst>
          </a:custGeom>
          <a:solidFill>
            <a:srgbClr val="FFFFFF"/>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26" name="object 26"/>
          <p:cNvSpPr/>
          <p:nvPr>
            <p:custDataLst>
              <p:tags r:id="rId18"/>
            </p:custDataLst>
          </p:nvPr>
        </p:nvSpPr>
        <p:spPr>
          <a:xfrm>
            <a:off x="6196965" y="1954530"/>
            <a:ext cx="1254125" cy="155575"/>
          </a:xfrm>
          <a:custGeom>
            <a:avLst/>
            <a:gdLst/>
            <a:ahLst/>
            <a:cxnLst/>
            <a:rect l="l" t="t" r="r" b="b"/>
            <a:pathLst>
              <a:path w="1672590" h="207010">
                <a:moveTo>
                  <a:pt x="1672132" y="72224"/>
                </a:moveTo>
                <a:lnTo>
                  <a:pt x="344271" y="72224"/>
                </a:lnTo>
                <a:lnTo>
                  <a:pt x="344271" y="0"/>
                </a:lnTo>
                <a:lnTo>
                  <a:pt x="0" y="102108"/>
                </a:lnTo>
                <a:lnTo>
                  <a:pt x="344271" y="206717"/>
                </a:lnTo>
                <a:lnTo>
                  <a:pt x="344271" y="132003"/>
                </a:lnTo>
                <a:lnTo>
                  <a:pt x="1672132" y="132003"/>
                </a:lnTo>
                <a:lnTo>
                  <a:pt x="1672132" y="72224"/>
                </a:lnTo>
                <a:close/>
              </a:path>
            </a:pathLst>
          </a:custGeom>
          <a:solidFill>
            <a:schemeClr val="accent3"/>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27" name="object 27"/>
          <p:cNvPicPr/>
          <p:nvPr/>
        </p:nvPicPr>
        <p:blipFill>
          <a:blip r:embed="rId40"/>
          <a:stretch>
            <a:fillRect/>
          </a:stretch>
        </p:blipFill>
        <p:spPr>
          <a:xfrm>
            <a:off x="8630920" y="4631690"/>
            <a:ext cx="1180465" cy="807085"/>
          </a:xfrm>
          <a:prstGeom prst="rect">
            <a:avLst/>
          </a:prstGeom>
        </p:spPr>
      </p:pic>
      <p:pic>
        <p:nvPicPr>
          <p:cNvPr id="28" name="object 28"/>
          <p:cNvPicPr/>
          <p:nvPr/>
        </p:nvPicPr>
        <p:blipFill>
          <a:blip r:embed="rId41"/>
          <a:stretch>
            <a:fillRect/>
          </a:stretch>
        </p:blipFill>
        <p:spPr>
          <a:xfrm>
            <a:off x="7303135" y="1628140"/>
            <a:ext cx="1401445" cy="788035"/>
          </a:xfrm>
          <a:prstGeom prst="rect">
            <a:avLst/>
          </a:prstGeom>
        </p:spPr>
      </p:pic>
      <p:sp>
        <p:nvSpPr>
          <p:cNvPr id="29" name="object 29"/>
          <p:cNvSpPr/>
          <p:nvPr>
            <p:custDataLst>
              <p:tags r:id="rId19"/>
            </p:custDataLst>
          </p:nvPr>
        </p:nvSpPr>
        <p:spPr>
          <a:xfrm>
            <a:off x="7284720" y="1616710"/>
            <a:ext cx="1441450" cy="810895"/>
          </a:xfrm>
          <a:custGeom>
            <a:avLst/>
            <a:gdLst/>
            <a:ahLst/>
            <a:cxnLst/>
            <a:rect l="l" t="t" r="r" b="b"/>
            <a:pathLst>
              <a:path w="1922145" h="1081405">
                <a:moveTo>
                  <a:pt x="0" y="0"/>
                </a:moveTo>
                <a:lnTo>
                  <a:pt x="1922145" y="0"/>
                </a:lnTo>
                <a:lnTo>
                  <a:pt x="1922145" y="1080922"/>
                </a:lnTo>
                <a:lnTo>
                  <a:pt x="0" y="1080922"/>
                </a:lnTo>
                <a:lnTo>
                  <a:pt x="0" y="0"/>
                </a:lnTo>
                <a:close/>
              </a:path>
            </a:pathLst>
          </a:custGeom>
          <a:ln w="39535">
            <a:solidFill>
              <a:srgbClr val="0099FF"/>
            </a:solidFill>
          </a:ln>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30" name="object 30"/>
          <p:cNvPicPr/>
          <p:nvPr/>
        </p:nvPicPr>
        <p:blipFill>
          <a:blip r:embed="rId42"/>
          <a:stretch>
            <a:fillRect/>
          </a:stretch>
        </p:blipFill>
        <p:spPr>
          <a:xfrm>
            <a:off x="3021330" y="4183380"/>
            <a:ext cx="1183640" cy="896620"/>
          </a:xfrm>
          <a:prstGeom prst="rect">
            <a:avLst/>
          </a:prstGeom>
        </p:spPr>
      </p:pic>
      <p:sp>
        <p:nvSpPr>
          <p:cNvPr id="31" name="object 31"/>
          <p:cNvSpPr/>
          <p:nvPr>
            <p:custDataLst>
              <p:tags r:id="rId20"/>
            </p:custDataLst>
          </p:nvPr>
        </p:nvSpPr>
        <p:spPr>
          <a:xfrm>
            <a:off x="2999740" y="4171950"/>
            <a:ext cx="1226820" cy="921385"/>
          </a:xfrm>
          <a:custGeom>
            <a:avLst/>
            <a:gdLst/>
            <a:ahLst/>
            <a:cxnLst/>
            <a:rect l="l" t="t" r="r" b="b"/>
            <a:pathLst>
              <a:path w="1635760" h="1228089">
                <a:moveTo>
                  <a:pt x="0" y="0"/>
                </a:moveTo>
                <a:lnTo>
                  <a:pt x="1635264" y="0"/>
                </a:lnTo>
                <a:lnTo>
                  <a:pt x="1635264" y="1227874"/>
                </a:lnTo>
                <a:lnTo>
                  <a:pt x="0" y="1227874"/>
                </a:lnTo>
                <a:lnTo>
                  <a:pt x="0" y="0"/>
                </a:lnTo>
                <a:close/>
              </a:path>
            </a:pathLst>
          </a:custGeom>
          <a:ln w="39535">
            <a:solidFill>
              <a:srgbClr val="0099FF"/>
            </a:solidFill>
          </a:ln>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32" name="object 32"/>
          <p:cNvPicPr/>
          <p:nvPr/>
        </p:nvPicPr>
        <p:blipFill>
          <a:blip r:embed="rId43"/>
          <a:stretch>
            <a:fillRect/>
          </a:stretch>
        </p:blipFill>
        <p:spPr>
          <a:xfrm>
            <a:off x="4794885" y="4233545"/>
            <a:ext cx="1143635" cy="846455"/>
          </a:xfrm>
          <a:prstGeom prst="rect">
            <a:avLst/>
          </a:prstGeom>
        </p:spPr>
      </p:pic>
      <p:sp>
        <p:nvSpPr>
          <p:cNvPr id="33" name="object 33"/>
          <p:cNvSpPr/>
          <p:nvPr>
            <p:custDataLst>
              <p:tags r:id="rId21"/>
            </p:custDataLst>
          </p:nvPr>
        </p:nvSpPr>
        <p:spPr>
          <a:xfrm>
            <a:off x="4776470" y="4222750"/>
            <a:ext cx="1180465" cy="870585"/>
          </a:xfrm>
          <a:custGeom>
            <a:avLst/>
            <a:gdLst/>
            <a:ahLst/>
            <a:cxnLst/>
            <a:rect l="l" t="t" r="r" b="b"/>
            <a:pathLst>
              <a:path w="1574164" h="1160779">
                <a:moveTo>
                  <a:pt x="0" y="0"/>
                </a:moveTo>
                <a:lnTo>
                  <a:pt x="1573784" y="0"/>
                </a:lnTo>
                <a:lnTo>
                  <a:pt x="1573784" y="1160627"/>
                </a:lnTo>
                <a:lnTo>
                  <a:pt x="0" y="1160627"/>
                </a:lnTo>
                <a:lnTo>
                  <a:pt x="0" y="0"/>
                </a:lnTo>
                <a:close/>
              </a:path>
            </a:pathLst>
          </a:custGeom>
          <a:ln w="39535">
            <a:solidFill>
              <a:srgbClr val="0099FF"/>
            </a:solidFill>
          </a:ln>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34" name="object 34"/>
          <p:cNvPicPr/>
          <p:nvPr/>
        </p:nvPicPr>
        <p:blipFill>
          <a:blip r:embed="rId44"/>
          <a:stretch>
            <a:fillRect/>
          </a:stretch>
        </p:blipFill>
        <p:spPr>
          <a:xfrm>
            <a:off x="4500245" y="1448435"/>
            <a:ext cx="1623060" cy="752475"/>
          </a:xfrm>
          <a:prstGeom prst="rect">
            <a:avLst/>
          </a:prstGeom>
        </p:spPr>
      </p:pic>
      <p:sp>
        <p:nvSpPr>
          <p:cNvPr id="35" name="object 35"/>
          <p:cNvSpPr/>
          <p:nvPr>
            <p:custDataLst>
              <p:tags r:id="rId22"/>
            </p:custDataLst>
          </p:nvPr>
        </p:nvSpPr>
        <p:spPr>
          <a:xfrm>
            <a:off x="4481195" y="1437640"/>
            <a:ext cx="1663065" cy="777240"/>
          </a:xfrm>
          <a:custGeom>
            <a:avLst/>
            <a:gdLst/>
            <a:ahLst/>
            <a:cxnLst/>
            <a:rect l="l" t="t" r="r" b="b"/>
            <a:pathLst>
              <a:path w="2217420" h="1036319">
                <a:moveTo>
                  <a:pt x="0" y="0"/>
                </a:moveTo>
                <a:lnTo>
                  <a:pt x="2217229" y="0"/>
                </a:lnTo>
                <a:lnTo>
                  <a:pt x="2217229" y="1036091"/>
                </a:lnTo>
                <a:lnTo>
                  <a:pt x="0" y="1036091"/>
                </a:lnTo>
                <a:lnTo>
                  <a:pt x="0" y="0"/>
                </a:lnTo>
                <a:close/>
              </a:path>
            </a:pathLst>
          </a:custGeom>
          <a:ln w="39535">
            <a:solidFill>
              <a:srgbClr val="0099FF"/>
            </a:solidFill>
          </a:ln>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36" name="object 36"/>
          <p:cNvPicPr/>
          <p:nvPr/>
        </p:nvPicPr>
        <p:blipFill>
          <a:blip r:embed="rId45"/>
          <a:stretch>
            <a:fillRect/>
          </a:stretch>
        </p:blipFill>
        <p:spPr>
          <a:xfrm>
            <a:off x="8889365" y="4138295"/>
            <a:ext cx="1290955" cy="941705"/>
          </a:xfrm>
          <a:prstGeom prst="rect">
            <a:avLst/>
          </a:prstGeom>
        </p:spPr>
      </p:pic>
      <p:sp>
        <p:nvSpPr>
          <p:cNvPr id="37" name="object 37"/>
          <p:cNvSpPr/>
          <p:nvPr>
            <p:custDataLst>
              <p:tags r:id="rId23"/>
            </p:custDataLst>
          </p:nvPr>
        </p:nvSpPr>
        <p:spPr>
          <a:xfrm>
            <a:off x="8870950" y="4127500"/>
            <a:ext cx="1330960" cy="965835"/>
          </a:xfrm>
          <a:custGeom>
            <a:avLst/>
            <a:gdLst/>
            <a:ahLst/>
            <a:cxnLst/>
            <a:rect l="l" t="t" r="r" b="b"/>
            <a:pathLst>
              <a:path w="1774825" h="1287779">
                <a:moveTo>
                  <a:pt x="0" y="0"/>
                </a:moveTo>
                <a:lnTo>
                  <a:pt x="1774609" y="0"/>
                </a:lnTo>
                <a:lnTo>
                  <a:pt x="1774609" y="1287640"/>
                </a:lnTo>
                <a:lnTo>
                  <a:pt x="0" y="1287640"/>
                </a:lnTo>
                <a:lnTo>
                  <a:pt x="0" y="0"/>
                </a:lnTo>
                <a:close/>
              </a:path>
            </a:pathLst>
          </a:custGeom>
          <a:ln w="39535">
            <a:solidFill>
              <a:srgbClr val="0099FF"/>
            </a:solidFill>
          </a:ln>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38" name="object 38"/>
          <p:cNvSpPr txBox="1"/>
          <p:nvPr/>
        </p:nvSpPr>
        <p:spPr>
          <a:xfrm>
            <a:off x="8563203" y="5137709"/>
            <a:ext cx="1684020" cy="438785"/>
          </a:xfrm>
          <a:prstGeom prst="rect">
            <a:avLst/>
          </a:prstGeom>
        </p:spPr>
        <p:txBody>
          <a:bodyPr vert="horz" wrap="square" lIns="0" tIns="12382" rIns="0" bIns="0" rtlCol="0">
            <a:spAutoFit/>
          </a:bodyPr>
          <a:lstStyle/>
          <a:p>
            <a:pPr marL="12700">
              <a:lnSpc>
                <a:spcPct val="100000"/>
              </a:lnSpc>
              <a:spcBef>
                <a:spcPts val="130"/>
              </a:spcBef>
            </a:pPr>
            <a:r>
              <a:rPr sz="1390" b="1" spc="20" dirty="0">
                <a:solidFill>
                  <a:srgbClr val="000000"/>
                </a:solidFill>
                <a:latin typeface="微软雅黑" panose="020B0503020204020204" charset="-122"/>
                <a:ea typeface="微软雅黑" panose="020B0503020204020204" charset="-122"/>
                <a:cs typeface="微软雅黑" panose="020B0503020204020204" charset="-122"/>
              </a:rPr>
              <a:t>“ </a:t>
            </a:r>
            <a:r>
              <a:rPr sz="1390" b="1" spc="30" dirty="0">
                <a:solidFill>
                  <a:srgbClr val="000000"/>
                </a:solidFill>
                <a:latin typeface="微软雅黑" panose="020B0503020204020204" charset="-122"/>
                <a:ea typeface="微软雅黑" panose="020B0503020204020204" charset="-122"/>
                <a:cs typeface="微软雅黑" panose="020B0503020204020204" charset="-122"/>
              </a:rPr>
              <a:t>飞 毛 腿 </a:t>
            </a:r>
            <a:r>
              <a:rPr sz="1390" b="1" spc="20" dirty="0">
                <a:solidFill>
                  <a:srgbClr val="000000"/>
                </a:solidFill>
                <a:latin typeface="微软雅黑" panose="020B0503020204020204" charset="-122"/>
                <a:ea typeface="微软雅黑" panose="020B0503020204020204" charset="-122"/>
                <a:cs typeface="微软雅黑" panose="020B0503020204020204" charset="-122"/>
              </a:rPr>
              <a:t>” </a:t>
            </a:r>
            <a:r>
              <a:rPr sz="1390" b="1" spc="30" dirty="0">
                <a:solidFill>
                  <a:srgbClr val="000000"/>
                </a:solidFill>
                <a:latin typeface="微软雅黑" panose="020B0503020204020204" charset="-122"/>
                <a:ea typeface="微软雅黑" panose="020B0503020204020204" charset="-122"/>
                <a:cs typeface="微软雅黑" panose="020B0503020204020204" charset="-122"/>
              </a:rPr>
              <a:t>导</a:t>
            </a:r>
            <a:r>
              <a:rPr sz="1390" b="1" spc="295" dirty="0">
                <a:solidFill>
                  <a:srgbClr val="000000"/>
                </a:solidFill>
                <a:latin typeface="微软雅黑" panose="020B0503020204020204" charset="-122"/>
                <a:ea typeface="微软雅黑" panose="020B0503020204020204" charset="-122"/>
                <a:cs typeface="微软雅黑" panose="020B0503020204020204" charset="-122"/>
              </a:rPr>
              <a:t> </a:t>
            </a:r>
            <a:r>
              <a:rPr sz="1390" b="1" spc="30" dirty="0">
                <a:solidFill>
                  <a:srgbClr val="000000"/>
                </a:solidFill>
                <a:latin typeface="微软雅黑" panose="020B0503020204020204" charset="-122"/>
                <a:ea typeface="微软雅黑" panose="020B0503020204020204" charset="-122"/>
                <a:cs typeface="微软雅黑" panose="020B0503020204020204" charset="-122"/>
              </a:rPr>
              <a:t>弹</a:t>
            </a:r>
          </a:p>
        </p:txBody>
      </p:sp>
      <p:sp>
        <p:nvSpPr>
          <p:cNvPr id="40" name="object 40"/>
          <p:cNvSpPr txBox="1"/>
          <p:nvPr/>
        </p:nvSpPr>
        <p:spPr>
          <a:xfrm>
            <a:off x="3417665" y="3181959"/>
            <a:ext cx="202406" cy="814070"/>
          </a:xfrm>
          <a:prstGeom prst="rect">
            <a:avLst/>
          </a:prstGeom>
        </p:spPr>
        <p:txBody>
          <a:bodyPr vert="horz" wrap="square" lIns="0" tIns="30003" rIns="0" bIns="0" rtlCol="0">
            <a:spAutoFit/>
          </a:bodyPr>
          <a:lstStyle/>
          <a:p>
            <a:pPr marL="12700" marR="5080" algn="just">
              <a:lnSpc>
                <a:spcPct val="92000"/>
              </a:lnSpc>
              <a:spcBef>
                <a:spcPts val="315"/>
              </a:spcBef>
            </a:pPr>
            <a:r>
              <a:rPr sz="1390" b="1" spc="25" dirty="0">
                <a:solidFill>
                  <a:srgbClr val="000000"/>
                </a:solidFill>
                <a:latin typeface="微软雅黑" panose="020B0503020204020204" charset="-122"/>
                <a:ea typeface="微软雅黑" panose="020B0503020204020204" charset="-122"/>
                <a:cs typeface="微软雅黑" panose="020B0503020204020204" charset="-122"/>
              </a:rPr>
              <a:t>指 挥  中 心</a:t>
            </a:r>
          </a:p>
        </p:txBody>
      </p:sp>
      <p:sp>
        <p:nvSpPr>
          <p:cNvPr id="41" name="object 41"/>
          <p:cNvSpPr txBox="1"/>
          <p:nvPr/>
        </p:nvSpPr>
        <p:spPr>
          <a:xfrm>
            <a:off x="2664580" y="5137709"/>
            <a:ext cx="1684020" cy="438785"/>
          </a:xfrm>
          <a:prstGeom prst="rect">
            <a:avLst/>
          </a:prstGeom>
        </p:spPr>
        <p:txBody>
          <a:bodyPr vert="horz" wrap="square" lIns="0" tIns="12382" rIns="0" bIns="0" rtlCol="0">
            <a:spAutoFit/>
          </a:bodyPr>
          <a:lstStyle/>
          <a:p>
            <a:pPr marL="12700">
              <a:lnSpc>
                <a:spcPct val="100000"/>
              </a:lnSpc>
              <a:spcBef>
                <a:spcPts val="130"/>
              </a:spcBef>
            </a:pPr>
            <a:r>
              <a:rPr sz="1390" b="1" spc="20" dirty="0">
                <a:solidFill>
                  <a:srgbClr val="000000"/>
                </a:solidFill>
                <a:latin typeface="微软雅黑" panose="020B0503020204020204" charset="-122"/>
                <a:ea typeface="微软雅黑" panose="020B0503020204020204" charset="-122"/>
                <a:cs typeface="微软雅黑" panose="020B0503020204020204" charset="-122"/>
              </a:rPr>
              <a:t>“ </a:t>
            </a:r>
            <a:r>
              <a:rPr sz="1390" b="1" spc="30" dirty="0">
                <a:solidFill>
                  <a:srgbClr val="000000"/>
                </a:solidFill>
                <a:latin typeface="微软雅黑" panose="020B0503020204020204" charset="-122"/>
                <a:ea typeface="微软雅黑" panose="020B0503020204020204" charset="-122"/>
                <a:cs typeface="微软雅黑" panose="020B0503020204020204" charset="-122"/>
              </a:rPr>
              <a:t>爱 国 者 </a:t>
            </a:r>
            <a:r>
              <a:rPr sz="1390" b="1" spc="20" dirty="0">
                <a:solidFill>
                  <a:srgbClr val="000000"/>
                </a:solidFill>
                <a:latin typeface="微软雅黑" panose="020B0503020204020204" charset="-122"/>
                <a:ea typeface="微软雅黑" panose="020B0503020204020204" charset="-122"/>
                <a:cs typeface="微软雅黑" panose="020B0503020204020204" charset="-122"/>
              </a:rPr>
              <a:t>” </a:t>
            </a:r>
            <a:r>
              <a:rPr sz="1390" b="1" spc="30" dirty="0">
                <a:solidFill>
                  <a:srgbClr val="000000"/>
                </a:solidFill>
                <a:latin typeface="微软雅黑" panose="020B0503020204020204" charset="-122"/>
                <a:ea typeface="微软雅黑" panose="020B0503020204020204" charset="-122"/>
                <a:cs typeface="微软雅黑" panose="020B0503020204020204" charset="-122"/>
              </a:rPr>
              <a:t>导</a:t>
            </a:r>
            <a:r>
              <a:rPr sz="1390" b="1" spc="295" dirty="0">
                <a:solidFill>
                  <a:srgbClr val="000000"/>
                </a:solidFill>
                <a:latin typeface="微软雅黑" panose="020B0503020204020204" charset="-122"/>
                <a:ea typeface="微软雅黑" panose="020B0503020204020204" charset="-122"/>
                <a:cs typeface="微软雅黑" panose="020B0503020204020204" charset="-122"/>
              </a:rPr>
              <a:t> </a:t>
            </a:r>
            <a:r>
              <a:rPr sz="1390" b="1" spc="30" dirty="0">
                <a:solidFill>
                  <a:srgbClr val="000000"/>
                </a:solidFill>
                <a:latin typeface="微软雅黑" panose="020B0503020204020204" charset="-122"/>
                <a:ea typeface="微软雅黑" panose="020B0503020204020204" charset="-122"/>
                <a:cs typeface="微软雅黑" panose="020B0503020204020204" charset="-122"/>
              </a:rPr>
              <a:t>弹</a:t>
            </a:r>
          </a:p>
        </p:txBody>
      </p:sp>
      <p:sp>
        <p:nvSpPr>
          <p:cNvPr id="42" name="object 42"/>
          <p:cNvSpPr txBox="1"/>
          <p:nvPr/>
        </p:nvSpPr>
        <p:spPr>
          <a:xfrm>
            <a:off x="5022189" y="5150786"/>
            <a:ext cx="199549" cy="225425"/>
          </a:xfrm>
          <a:prstGeom prst="rect">
            <a:avLst/>
          </a:prstGeom>
        </p:spPr>
        <p:txBody>
          <a:bodyPr vert="horz" wrap="square" lIns="0" tIns="12382" rIns="0" bIns="0" rtlCol="0">
            <a:spAutoFit/>
          </a:bodyPr>
          <a:lstStyle/>
          <a:p>
            <a:pPr marL="12700">
              <a:lnSpc>
                <a:spcPct val="100000"/>
              </a:lnSpc>
              <a:spcBef>
                <a:spcPts val="130"/>
              </a:spcBef>
            </a:pPr>
            <a:r>
              <a:rPr sz="1390" b="1" spc="30" dirty="0">
                <a:solidFill>
                  <a:srgbClr val="000000"/>
                </a:solidFill>
                <a:latin typeface="微软雅黑" panose="020B0503020204020204" charset="-122"/>
                <a:ea typeface="微软雅黑" panose="020B0503020204020204" charset="-122"/>
                <a:cs typeface="黑体" panose="02010609060101010101" charset="-122"/>
              </a:rPr>
              <a:t>雷</a:t>
            </a:r>
          </a:p>
        </p:txBody>
      </p:sp>
      <p:sp>
        <p:nvSpPr>
          <p:cNvPr id="43" name="object 43"/>
          <p:cNvSpPr txBox="1"/>
          <p:nvPr/>
        </p:nvSpPr>
        <p:spPr>
          <a:xfrm>
            <a:off x="5535511" y="5150786"/>
            <a:ext cx="199549" cy="225425"/>
          </a:xfrm>
          <a:prstGeom prst="rect">
            <a:avLst/>
          </a:prstGeom>
        </p:spPr>
        <p:txBody>
          <a:bodyPr vert="horz" wrap="square" lIns="0" tIns="12382" rIns="0" bIns="0" rtlCol="0">
            <a:spAutoFit/>
          </a:bodyPr>
          <a:lstStyle/>
          <a:p>
            <a:pPr marL="12700">
              <a:lnSpc>
                <a:spcPct val="100000"/>
              </a:lnSpc>
              <a:spcBef>
                <a:spcPts val="130"/>
              </a:spcBef>
            </a:pPr>
            <a:r>
              <a:rPr sz="1390" b="1" spc="30" dirty="0">
                <a:solidFill>
                  <a:srgbClr val="000000"/>
                </a:solidFill>
                <a:latin typeface="微软雅黑" panose="020B0503020204020204" charset="-122"/>
                <a:ea typeface="微软雅黑" panose="020B0503020204020204" charset="-122"/>
                <a:cs typeface="黑体" panose="02010609060101010101" charset="-122"/>
              </a:rPr>
              <a:t>达</a:t>
            </a:r>
          </a:p>
        </p:txBody>
      </p:sp>
      <p:sp>
        <p:nvSpPr>
          <p:cNvPr id="45" name="object 45"/>
          <p:cNvSpPr/>
          <p:nvPr>
            <p:custDataLst>
              <p:tags r:id="rId24"/>
            </p:custDataLst>
          </p:nvPr>
        </p:nvSpPr>
        <p:spPr>
          <a:xfrm>
            <a:off x="6501130" y="2827020"/>
            <a:ext cx="664210" cy="142240"/>
          </a:xfrm>
          <a:custGeom>
            <a:avLst/>
            <a:gdLst/>
            <a:ahLst/>
            <a:cxnLst/>
            <a:rect l="l" t="t" r="r" b="b"/>
            <a:pathLst>
              <a:path w="885825" h="189864">
                <a:moveTo>
                  <a:pt x="483615" y="189280"/>
                </a:moveTo>
                <a:lnTo>
                  <a:pt x="0" y="189280"/>
                </a:lnTo>
                <a:lnTo>
                  <a:pt x="430339" y="57276"/>
                </a:lnTo>
                <a:lnTo>
                  <a:pt x="836079" y="0"/>
                </a:lnTo>
                <a:lnTo>
                  <a:pt x="885253" y="129501"/>
                </a:lnTo>
                <a:lnTo>
                  <a:pt x="483615" y="189280"/>
                </a:lnTo>
                <a:close/>
              </a:path>
            </a:pathLst>
          </a:custGeom>
          <a:solidFill>
            <a:srgbClr val="FFFFFF"/>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46" name="object 46"/>
          <p:cNvSpPr/>
          <p:nvPr>
            <p:custDataLst>
              <p:tags r:id="rId25"/>
            </p:custDataLst>
          </p:nvPr>
        </p:nvSpPr>
        <p:spPr>
          <a:xfrm>
            <a:off x="6461125" y="2819400"/>
            <a:ext cx="716280" cy="155575"/>
          </a:xfrm>
          <a:custGeom>
            <a:avLst/>
            <a:gdLst/>
            <a:ahLst/>
            <a:cxnLst/>
            <a:rect l="l" t="t" r="r" b="b"/>
            <a:pathLst>
              <a:path w="955040" h="207010">
                <a:moveTo>
                  <a:pt x="57378" y="206717"/>
                </a:moveTo>
                <a:lnTo>
                  <a:pt x="0" y="206717"/>
                </a:lnTo>
                <a:lnTo>
                  <a:pt x="479513" y="59778"/>
                </a:lnTo>
                <a:lnTo>
                  <a:pt x="483616" y="59778"/>
                </a:lnTo>
                <a:lnTo>
                  <a:pt x="889355" y="2489"/>
                </a:lnTo>
                <a:lnTo>
                  <a:pt x="897547" y="0"/>
                </a:lnTo>
                <a:lnTo>
                  <a:pt x="901649" y="9969"/>
                </a:lnTo>
                <a:lnTo>
                  <a:pt x="889355" y="9969"/>
                </a:lnTo>
                <a:lnTo>
                  <a:pt x="877062" y="12458"/>
                </a:lnTo>
                <a:lnTo>
                  <a:pt x="879689" y="19379"/>
                </a:lnTo>
                <a:lnTo>
                  <a:pt x="540682" y="67246"/>
                </a:lnTo>
                <a:lnTo>
                  <a:pt x="483616" y="67246"/>
                </a:lnTo>
                <a:lnTo>
                  <a:pt x="487705" y="74726"/>
                </a:lnTo>
                <a:lnTo>
                  <a:pt x="106071" y="191782"/>
                </a:lnTo>
                <a:lnTo>
                  <a:pt x="53276" y="191782"/>
                </a:lnTo>
                <a:lnTo>
                  <a:pt x="53276" y="199250"/>
                </a:lnTo>
                <a:lnTo>
                  <a:pt x="57378" y="206717"/>
                </a:lnTo>
                <a:close/>
              </a:path>
              <a:path w="955040" h="207010">
                <a:moveTo>
                  <a:pt x="879689" y="19379"/>
                </a:moveTo>
                <a:lnTo>
                  <a:pt x="877062" y="12458"/>
                </a:lnTo>
                <a:lnTo>
                  <a:pt x="889355" y="9969"/>
                </a:lnTo>
                <a:lnTo>
                  <a:pt x="893445" y="17437"/>
                </a:lnTo>
                <a:lnTo>
                  <a:pt x="879689" y="19379"/>
                </a:lnTo>
                <a:close/>
              </a:path>
              <a:path w="955040" h="207010">
                <a:moveTo>
                  <a:pt x="923311" y="134268"/>
                </a:moveTo>
                <a:lnTo>
                  <a:pt x="879689" y="19379"/>
                </a:lnTo>
                <a:lnTo>
                  <a:pt x="893445" y="17437"/>
                </a:lnTo>
                <a:lnTo>
                  <a:pt x="889355" y="9969"/>
                </a:lnTo>
                <a:lnTo>
                  <a:pt x="901649" y="9969"/>
                </a:lnTo>
                <a:lnTo>
                  <a:pt x="947988" y="132003"/>
                </a:lnTo>
                <a:lnTo>
                  <a:pt x="938529" y="132003"/>
                </a:lnTo>
                <a:lnTo>
                  <a:pt x="923311" y="134268"/>
                </a:lnTo>
                <a:close/>
              </a:path>
              <a:path w="955040" h="207010">
                <a:moveTo>
                  <a:pt x="487705" y="74726"/>
                </a:moveTo>
                <a:lnTo>
                  <a:pt x="483616" y="67246"/>
                </a:lnTo>
                <a:lnTo>
                  <a:pt x="540682" y="67246"/>
                </a:lnTo>
                <a:lnTo>
                  <a:pt x="487705" y="74726"/>
                </a:lnTo>
                <a:close/>
              </a:path>
              <a:path w="955040" h="207010">
                <a:moveTo>
                  <a:pt x="926236" y="141973"/>
                </a:moveTo>
                <a:lnTo>
                  <a:pt x="923311" y="134268"/>
                </a:lnTo>
                <a:lnTo>
                  <a:pt x="938529" y="132003"/>
                </a:lnTo>
                <a:lnTo>
                  <a:pt x="938529" y="139471"/>
                </a:lnTo>
                <a:lnTo>
                  <a:pt x="926236" y="141973"/>
                </a:lnTo>
                <a:close/>
              </a:path>
              <a:path w="955040" h="207010">
                <a:moveTo>
                  <a:pt x="952879" y="141973"/>
                </a:moveTo>
                <a:lnTo>
                  <a:pt x="926236" y="141973"/>
                </a:lnTo>
                <a:lnTo>
                  <a:pt x="938529" y="139471"/>
                </a:lnTo>
                <a:lnTo>
                  <a:pt x="938529" y="132003"/>
                </a:lnTo>
                <a:lnTo>
                  <a:pt x="947988" y="132003"/>
                </a:lnTo>
                <a:lnTo>
                  <a:pt x="950823" y="139471"/>
                </a:lnTo>
                <a:lnTo>
                  <a:pt x="952879" y="141973"/>
                </a:lnTo>
                <a:close/>
              </a:path>
              <a:path w="955040" h="207010">
                <a:moveTo>
                  <a:pt x="591166" y="199250"/>
                </a:moveTo>
                <a:lnTo>
                  <a:pt x="536892" y="199250"/>
                </a:lnTo>
                <a:lnTo>
                  <a:pt x="536892" y="191782"/>
                </a:lnTo>
                <a:lnTo>
                  <a:pt x="923311" y="134268"/>
                </a:lnTo>
                <a:lnTo>
                  <a:pt x="926236" y="141973"/>
                </a:lnTo>
                <a:lnTo>
                  <a:pt x="952879" y="141973"/>
                </a:lnTo>
                <a:lnTo>
                  <a:pt x="954925" y="144462"/>
                </a:lnTo>
                <a:lnTo>
                  <a:pt x="942632" y="146951"/>
                </a:lnTo>
                <a:lnTo>
                  <a:pt x="591166" y="199250"/>
                </a:lnTo>
                <a:close/>
              </a:path>
              <a:path w="955040" h="207010">
                <a:moveTo>
                  <a:pt x="57378" y="206717"/>
                </a:moveTo>
                <a:lnTo>
                  <a:pt x="53276" y="199250"/>
                </a:lnTo>
                <a:lnTo>
                  <a:pt x="53276" y="191782"/>
                </a:lnTo>
                <a:lnTo>
                  <a:pt x="106071" y="191782"/>
                </a:lnTo>
                <a:lnTo>
                  <a:pt x="57378" y="206717"/>
                </a:lnTo>
                <a:close/>
              </a:path>
              <a:path w="955040" h="207010">
                <a:moveTo>
                  <a:pt x="540981" y="206717"/>
                </a:moveTo>
                <a:lnTo>
                  <a:pt x="57378" y="206717"/>
                </a:lnTo>
                <a:lnTo>
                  <a:pt x="106071" y="191782"/>
                </a:lnTo>
                <a:lnTo>
                  <a:pt x="536892" y="191782"/>
                </a:lnTo>
                <a:lnTo>
                  <a:pt x="536892" y="199250"/>
                </a:lnTo>
                <a:lnTo>
                  <a:pt x="591166" y="199250"/>
                </a:lnTo>
                <a:lnTo>
                  <a:pt x="540981" y="206717"/>
                </a:lnTo>
                <a:close/>
              </a:path>
            </a:pathLst>
          </a:custGeom>
          <a:solidFill>
            <a:srgbClr val="000000"/>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pic>
        <p:nvPicPr>
          <p:cNvPr id="47" name="object 47"/>
          <p:cNvPicPr/>
          <p:nvPr/>
        </p:nvPicPr>
        <p:blipFill>
          <a:blip r:embed="rId46"/>
          <a:stretch>
            <a:fillRect/>
          </a:stretch>
        </p:blipFill>
        <p:spPr>
          <a:xfrm>
            <a:off x="5102225" y="2989580"/>
            <a:ext cx="1309370" cy="551180"/>
          </a:xfrm>
          <a:prstGeom prst="rect">
            <a:avLst/>
          </a:prstGeom>
        </p:spPr>
      </p:pic>
      <p:sp>
        <p:nvSpPr>
          <p:cNvPr id="48" name="object 48"/>
          <p:cNvSpPr txBox="1"/>
          <p:nvPr/>
        </p:nvSpPr>
        <p:spPr>
          <a:xfrm>
            <a:off x="4874647" y="2819571"/>
            <a:ext cx="906304" cy="438785"/>
          </a:xfrm>
          <a:prstGeom prst="rect">
            <a:avLst/>
          </a:prstGeom>
        </p:spPr>
        <p:txBody>
          <a:bodyPr vert="horz" wrap="square" lIns="0" tIns="12382" rIns="0" bIns="0" rtlCol="0">
            <a:spAutoFit/>
          </a:bodyPr>
          <a:lstStyle/>
          <a:p>
            <a:pPr marL="12700">
              <a:lnSpc>
                <a:spcPct val="100000"/>
              </a:lnSpc>
              <a:spcBef>
                <a:spcPts val="130"/>
              </a:spcBef>
              <a:tabLst>
                <a:tab pos="483870" algn="l"/>
                <a:tab pos="955040" algn="l"/>
              </a:tabLst>
            </a:pPr>
            <a:r>
              <a:rPr sz="1390" b="1" spc="30" dirty="0">
                <a:solidFill>
                  <a:srgbClr val="000000"/>
                </a:solidFill>
                <a:latin typeface="微软雅黑" panose="020B0503020204020204" charset="-122"/>
                <a:ea typeface="微软雅黑" panose="020B0503020204020204" charset="-122"/>
                <a:cs typeface="微软雅黑" panose="020B0503020204020204" charset="-122"/>
              </a:rPr>
              <a:t>拦	截	点</a:t>
            </a:r>
          </a:p>
        </p:txBody>
      </p:sp>
      <p:pic>
        <p:nvPicPr>
          <p:cNvPr id="50" name="object 50"/>
          <p:cNvPicPr/>
          <p:nvPr/>
        </p:nvPicPr>
        <p:blipFill>
          <a:blip r:embed="rId47"/>
          <a:stretch>
            <a:fillRect/>
          </a:stretch>
        </p:blipFill>
        <p:spPr>
          <a:xfrm>
            <a:off x="2065655" y="1493520"/>
            <a:ext cx="1623060" cy="756285"/>
          </a:xfrm>
          <a:prstGeom prst="rect">
            <a:avLst/>
          </a:prstGeom>
        </p:spPr>
      </p:pic>
      <p:sp>
        <p:nvSpPr>
          <p:cNvPr id="51" name="object 51"/>
          <p:cNvSpPr/>
          <p:nvPr>
            <p:custDataLst>
              <p:tags r:id="rId26"/>
            </p:custDataLst>
          </p:nvPr>
        </p:nvSpPr>
        <p:spPr>
          <a:xfrm>
            <a:off x="2047240" y="1482090"/>
            <a:ext cx="1663065" cy="781050"/>
          </a:xfrm>
          <a:custGeom>
            <a:avLst/>
            <a:gdLst/>
            <a:ahLst/>
            <a:cxnLst/>
            <a:rect l="l" t="t" r="r" b="b"/>
            <a:pathLst>
              <a:path w="2217420" h="1041400">
                <a:moveTo>
                  <a:pt x="0" y="0"/>
                </a:moveTo>
                <a:lnTo>
                  <a:pt x="2217229" y="0"/>
                </a:lnTo>
                <a:lnTo>
                  <a:pt x="2217229" y="1041069"/>
                </a:lnTo>
                <a:lnTo>
                  <a:pt x="0" y="1041069"/>
                </a:lnTo>
                <a:lnTo>
                  <a:pt x="0" y="0"/>
                </a:lnTo>
                <a:close/>
              </a:path>
            </a:pathLst>
          </a:custGeom>
          <a:ln w="39535">
            <a:solidFill>
              <a:srgbClr val="0099FF"/>
            </a:solidFill>
          </a:ln>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52" name="object 52"/>
          <p:cNvSpPr/>
          <p:nvPr>
            <p:custDataLst>
              <p:tags r:id="rId27"/>
            </p:custDataLst>
          </p:nvPr>
        </p:nvSpPr>
        <p:spPr>
          <a:xfrm>
            <a:off x="2677160" y="1685925"/>
            <a:ext cx="1749425" cy="1511300"/>
          </a:xfrm>
          <a:custGeom>
            <a:avLst/>
            <a:gdLst/>
            <a:ahLst/>
            <a:cxnLst/>
            <a:rect l="l" t="t" r="r" b="b"/>
            <a:pathLst>
              <a:path w="2332354" h="2015489">
                <a:moveTo>
                  <a:pt x="340169" y="1808175"/>
                </a:moveTo>
                <a:lnTo>
                  <a:pt x="217220" y="1808175"/>
                </a:lnTo>
                <a:lnTo>
                  <a:pt x="217220" y="759637"/>
                </a:lnTo>
                <a:lnTo>
                  <a:pt x="118859" y="759637"/>
                </a:lnTo>
                <a:lnTo>
                  <a:pt x="118859" y="1808175"/>
                </a:lnTo>
                <a:lnTo>
                  <a:pt x="0" y="1808175"/>
                </a:lnTo>
                <a:lnTo>
                  <a:pt x="168033" y="2014905"/>
                </a:lnTo>
                <a:lnTo>
                  <a:pt x="340169" y="1808175"/>
                </a:lnTo>
                <a:close/>
              </a:path>
              <a:path w="2332354" h="2015489">
                <a:moveTo>
                  <a:pt x="2331986" y="72224"/>
                </a:moveTo>
                <a:lnTo>
                  <a:pt x="1692643" y="72224"/>
                </a:lnTo>
                <a:lnTo>
                  <a:pt x="1692643" y="0"/>
                </a:lnTo>
                <a:lnTo>
                  <a:pt x="1348371" y="102108"/>
                </a:lnTo>
                <a:lnTo>
                  <a:pt x="1692643" y="206717"/>
                </a:lnTo>
                <a:lnTo>
                  <a:pt x="1692643" y="132003"/>
                </a:lnTo>
                <a:lnTo>
                  <a:pt x="2331986" y="132003"/>
                </a:lnTo>
                <a:lnTo>
                  <a:pt x="2331986" y="72224"/>
                </a:lnTo>
                <a:close/>
              </a:path>
            </a:pathLst>
          </a:custGeom>
          <a:solidFill>
            <a:schemeClr val="accent3"/>
          </a:solidFill>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53" name="object 53"/>
          <p:cNvSpPr txBox="1"/>
          <p:nvPr/>
        </p:nvSpPr>
        <p:spPr>
          <a:xfrm>
            <a:off x="3030369" y="2236775"/>
            <a:ext cx="1075373" cy="225425"/>
          </a:xfrm>
          <a:prstGeom prst="rect">
            <a:avLst/>
          </a:prstGeom>
        </p:spPr>
        <p:txBody>
          <a:bodyPr vert="horz" wrap="square" lIns="0" tIns="12382" rIns="0" bIns="0" rtlCol="0">
            <a:spAutoFit/>
          </a:bodyPr>
          <a:lstStyle/>
          <a:p>
            <a:pPr marL="12700">
              <a:lnSpc>
                <a:spcPct val="100000"/>
              </a:lnSpc>
              <a:spcBef>
                <a:spcPts val="130"/>
              </a:spcBef>
            </a:pPr>
            <a:r>
              <a:rPr sz="1390" b="1" spc="30" dirty="0">
                <a:solidFill>
                  <a:schemeClr val="tx1"/>
                </a:solidFill>
                <a:latin typeface="微软雅黑" panose="020B0503020204020204" charset="-122"/>
                <a:ea typeface="微软雅黑" panose="020B0503020204020204" charset="-122"/>
                <a:cs typeface="微软雅黑" panose="020B0503020204020204" charset="-122"/>
              </a:rPr>
              <a:t>通 信 卫</a:t>
            </a:r>
            <a:r>
              <a:rPr sz="1390" b="1" spc="575" dirty="0">
                <a:solidFill>
                  <a:schemeClr val="tx1"/>
                </a:solidFill>
                <a:latin typeface="微软雅黑" panose="020B0503020204020204" charset="-122"/>
                <a:ea typeface="微软雅黑" panose="020B0503020204020204" charset="-122"/>
                <a:cs typeface="微软雅黑" panose="020B0503020204020204" charset="-122"/>
              </a:rPr>
              <a:t> </a:t>
            </a:r>
            <a:r>
              <a:rPr sz="1390" b="1" spc="30" dirty="0">
                <a:solidFill>
                  <a:schemeClr val="tx1"/>
                </a:solidFill>
                <a:latin typeface="微软雅黑" panose="020B0503020204020204" charset="-122"/>
                <a:ea typeface="微软雅黑" panose="020B0503020204020204" charset="-122"/>
                <a:cs typeface="微软雅黑" panose="020B0503020204020204" charset="-122"/>
              </a:rPr>
              <a:t>星</a:t>
            </a:r>
          </a:p>
        </p:txBody>
      </p:sp>
      <p:sp>
        <p:nvSpPr>
          <p:cNvPr id="54" name="object 54"/>
          <p:cNvSpPr txBox="1"/>
          <p:nvPr/>
        </p:nvSpPr>
        <p:spPr>
          <a:xfrm>
            <a:off x="4727105" y="2236775"/>
            <a:ext cx="1087755" cy="225425"/>
          </a:xfrm>
          <a:prstGeom prst="rect">
            <a:avLst/>
          </a:prstGeom>
        </p:spPr>
        <p:txBody>
          <a:bodyPr vert="horz" wrap="square" lIns="0" tIns="12382" rIns="0" bIns="0" rtlCol="0">
            <a:spAutoFit/>
          </a:bodyPr>
          <a:lstStyle/>
          <a:p>
            <a:pPr marL="12700">
              <a:lnSpc>
                <a:spcPct val="100000"/>
              </a:lnSpc>
              <a:spcBef>
                <a:spcPts val="130"/>
              </a:spcBef>
            </a:pPr>
            <a:r>
              <a:rPr sz="1390" b="1" spc="30" dirty="0">
                <a:solidFill>
                  <a:srgbClr val="000000"/>
                </a:solidFill>
                <a:latin typeface="微软雅黑" panose="020B0503020204020204" charset="-122"/>
                <a:ea typeface="微软雅黑" panose="020B0503020204020204" charset="-122"/>
                <a:cs typeface="微软雅黑" panose="020B0503020204020204" charset="-122"/>
              </a:rPr>
              <a:t>数 据 中</a:t>
            </a:r>
            <a:r>
              <a:rPr sz="1390" b="1" spc="700" dirty="0">
                <a:solidFill>
                  <a:srgbClr val="000000"/>
                </a:solidFill>
                <a:latin typeface="微软雅黑" panose="020B0503020204020204" charset="-122"/>
                <a:ea typeface="微软雅黑" panose="020B0503020204020204" charset="-122"/>
                <a:cs typeface="微软雅黑" panose="020B0503020204020204" charset="-122"/>
              </a:rPr>
              <a:t> </a:t>
            </a:r>
            <a:r>
              <a:rPr sz="1390" b="1" spc="30" dirty="0">
                <a:solidFill>
                  <a:srgbClr val="000000"/>
                </a:solidFill>
                <a:latin typeface="微软雅黑" panose="020B0503020204020204" charset="-122"/>
                <a:ea typeface="微软雅黑" panose="020B0503020204020204" charset="-122"/>
                <a:cs typeface="微软雅黑" panose="020B0503020204020204" charset="-122"/>
              </a:rPr>
              <a:t>心</a:t>
            </a:r>
          </a:p>
        </p:txBody>
      </p:sp>
      <p:pic>
        <p:nvPicPr>
          <p:cNvPr id="56" name="object 56"/>
          <p:cNvPicPr/>
          <p:nvPr/>
        </p:nvPicPr>
        <p:blipFill>
          <a:blip r:embed="rId48"/>
          <a:stretch>
            <a:fillRect/>
          </a:stretch>
        </p:blipFill>
        <p:spPr>
          <a:xfrm>
            <a:off x="1770380" y="3197225"/>
            <a:ext cx="1623060" cy="739775"/>
          </a:xfrm>
          <a:prstGeom prst="rect">
            <a:avLst/>
          </a:prstGeom>
        </p:spPr>
      </p:pic>
      <p:sp>
        <p:nvSpPr>
          <p:cNvPr id="57" name="object 57"/>
          <p:cNvSpPr/>
          <p:nvPr>
            <p:custDataLst>
              <p:tags r:id="rId28"/>
            </p:custDataLst>
          </p:nvPr>
        </p:nvSpPr>
        <p:spPr>
          <a:xfrm>
            <a:off x="1751965" y="3185795"/>
            <a:ext cx="1663065" cy="764540"/>
          </a:xfrm>
          <a:custGeom>
            <a:avLst/>
            <a:gdLst/>
            <a:ahLst/>
            <a:cxnLst/>
            <a:rect l="l" t="t" r="r" b="b"/>
            <a:pathLst>
              <a:path w="2217420" h="1019175">
                <a:moveTo>
                  <a:pt x="0" y="0"/>
                </a:moveTo>
                <a:lnTo>
                  <a:pt x="2217229" y="0"/>
                </a:lnTo>
                <a:lnTo>
                  <a:pt x="2217229" y="1018654"/>
                </a:lnTo>
                <a:lnTo>
                  <a:pt x="0" y="1018654"/>
                </a:lnTo>
                <a:lnTo>
                  <a:pt x="0" y="0"/>
                </a:lnTo>
                <a:close/>
              </a:path>
            </a:pathLst>
          </a:custGeom>
          <a:ln w="39535">
            <a:solidFill>
              <a:srgbClr val="0099FF"/>
            </a:solidFill>
          </a:ln>
        </p:spPr>
        <p:txBody>
          <a:bodyPr wrap="square" lIns="0" tIns="0" rIns="0" bIns="0" rtlCol="0"/>
          <a:lstStyle/>
          <a:p>
            <a:endParaRPr sz="1350">
              <a:solidFill>
                <a:schemeClr val="dk1"/>
              </a:solidFill>
              <a:latin typeface="微软雅黑" panose="020B0503020204020204" charset="-122"/>
              <a:ea typeface="微软雅黑" panose="020B0503020204020204" charset="-122"/>
            </a:endParaRPr>
          </a:p>
        </p:txBody>
      </p:sp>
      <p:sp>
        <p:nvSpPr>
          <p:cNvPr id="2" name="TextBox 1"/>
          <p:cNvSpPr txBox="1"/>
          <p:nvPr/>
        </p:nvSpPr>
        <p:spPr>
          <a:xfrm>
            <a:off x="9076988" y="1219200"/>
            <a:ext cx="430887" cy="1323439"/>
          </a:xfrm>
          <a:prstGeom prst="rect">
            <a:avLst/>
          </a:prstGeom>
          <a:noFill/>
        </p:spPr>
        <p:txBody>
          <a:bodyPr vert="eaVert" wrap="none" rtlCol="0">
            <a:spAutoFit/>
          </a:bodyPr>
          <a:lstStyle/>
          <a:p>
            <a:r>
              <a:rPr lang="zh-CN" altLang="en-US" sz="1600" dirty="0" smtClean="0"/>
              <a:t>导弹预警卫星</a:t>
            </a:r>
            <a:endParaRPr lang="zh-CN" altLang="en-US" sz="1600" dirty="0"/>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zI0Mjg3YThmNDQwODFhNDBlM2ZhYjNkOTMwMTQ0MDA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c16acdec7d774671bee45af4e6205403"/>
  <p:tag name="KSO_WM_UNIT_DECORATE_INFO" val=""/>
  <p:tag name="KSO_WM_UNIT_SM_LIMIT_TYPE" val=""/>
  <p:tag name="KSO_WM_CHIP_FILLAREA_FILL_RULE" val="{&quot;fill_align&quot;:&quot;cm&quot;,&quot;fill_effect&quot;:[],&quot;fill_mode&quot;:&quot;full&quot;,&quot;sacle_strategy&quot;:&quot;stretch&quot;}"/>
  <p:tag name="KSO_WM_ASSEMBLE_CHIP_INDEX" val="e16910aa77a14946aaabc48c6f1c757c"/>
</p:tagLst>
</file>

<file path=ppt/tags/tag10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14674_1*a*1"/>
  <p:tag name="KSO_WM_TEMPLATE_CATEGORY" val="custom"/>
  <p:tag name="KSO_WM_TEMPLATE_INDEX" val="20214674"/>
  <p:tag name="KSO_WM_UNIT_LAYERLEVEL" val="1"/>
  <p:tag name="KSO_WM_TAG_VERSION" val="1.0"/>
  <p:tag name="KSO_WM_BEAUTIFY_FLAG" val="#wm#"/>
  <p:tag name="KSO_WM_UNIT_PRESET_TEXT" val="单击添加大标题"/>
  <p:tag name="KSO_WM_UNIT_DEFAULT_FONT" val="40;56;4"/>
  <p:tag name="KSO_WM_UNIT_BLOCK" val="0"/>
  <p:tag name="KSO_WM_UNIT_DEC_AREA_ID" val="4e454aecefb24e88a213c9af3a1a7fe6"/>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36124f060b544802b54226067c85867a"/>
  <p:tag name="KSO_WM_UNIT_TEXT_FILL_FORE_SCHEMECOLOR_INDEX_BRIGHTNESS" val="0.15"/>
  <p:tag name="KSO_WM_UNIT_TEXT_FILL_FORE_SCHEMECOLOR_INDEX" val="13"/>
  <p:tag name="KSO_WM_UNIT_TEXT_FILL_TYPE" val="1"/>
  <p:tag name="KSO_WM_TEMPLATE_ASSEMBLE_XID" val="5f9f95991a3224dfcb383d7c"/>
  <p:tag name="KSO_WM_TEMPLATE_ASSEMBLE_GROUPID" val="5f9f75dbe206d3a5ffe88742"/>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2*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4"/>
  <p:tag name="KSO_WM_UNIT_DEC_AREA_ID" val="d1d3b712ca9648e4af8565edba5cd17a"/>
  <p:tag name="KSO_WM_UNIT_DECORATE_INFO" val=""/>
  <p:tag name="KSO_WM_UNIT_SM_LIMIT_TYPE" val=""/>
  <p:tag name="KSO_WM_CHIP_FILLAREA_FILL_RULE" val="{&quot;fill_align&quot;:&quot;rm&quot;,&quot;fill_effect&quot;:[],&quot;fill_mode&quot;:&quot;adaptive&quot;,&quot;sacle_strategy&quot;:&quot;stretch&quot;}"/>
  <p:tag name="KSO_WM_ASSEMBLE_CHIP_INDEX" val="1dbf14a56f8e4cb7ad68f7bb46c2b236"/>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aaf87b88ba70440292eed8605b0d73e7"/>
  <p:tag name="KSO_WM_UNIT_DECORATE_INFO" val=""/>
  <p:tag name="KSO_WM_UNIT_SM_LIMIT_TYPE" val=""/>
  <p:tag name="KSO_WM_CHIP_FILLAREA_FILL_RULE" val="{&quot;fill_align&quot;:&quot;cm&quot;,&quot;fill_effect&quot;:[],&quot;fill_mode&quot;:&quot;full&quot;,&quot;sacle_strategy&quot;:&quot;stretch&quot;}"/>
  <p:tag name="KSO_WM_ASSEMBLE_CHIP_INDEX" val="b548dcffb91d4d02a1eef078a2924441"/>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06e92baa6b494be0a15cda9e1bf35568"/>
  <p:tag name="KSO_WM_UNIT_DECORATE_INFO" val=""/>
  <p:tag name="KSO_WM_UNIT_SM_LIMIT_TYPE" val=""/>
  <p:tag name="KSO_WM_CHIP_FILLAREA_FILL_RULE" val="{&quot;fill_align&quot;:&quot;cm&quot;,&quot;fill_effect&quot;:[],&quot;fill_mode&quot;:&quot;full&quot;,&quot;sacle_strategy&quot;:&quot;stretch&quot;}"/>
  <p:tag name="KSO_WM_ASSEMBLE_CHIP_INDEX" val="61cee2cea8eb4580b6bfd5950bc73ae3"/>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14674_1*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3"/>
  <p:tag name="KSO_WM_UNIT_DEC_AREA_ID" val="a71483fc58ca46bb92d7ac728bc38eb0"/>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7796166970b8445baa9e2a4eb70e79f5"/>
</p:tagLst>
</file>

<file path=ppt/tags/tag1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2"/>
  <p:tag name="KSO_WM_UNIT_HIGHLIGHT" val="0"/>
  <p:tag name="KSO_WM_UNIT_COMPATIBLE" val="0"/>
  <p:tag name="KSO_WM_UNIT_DIAGRAM_ISNUMVISUAL" val="0"/>
  <p:tag name="KSO_WM_UNIT_DIAGRAM_ISREFERUNIT" val="0"/>
  <p:tag name="KSO_WM_UNIT_TYPE" val="b"/>
  <p:tag name="KSO_WM_UNIT_INDEX" val="1"/>
  <p:tag name="KSO_WM_UNIT_ID" val="custom20214674_1*b*1"/>
  <p:tag name="KSO_WM_TEMPLATE_CATEGORY" val="custom"/>
  <p:tag name="KSO_WM_TEMPLATE_INDEX" val="20214674"/>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515ecde938a94caa9eccbdcae957f8cf"/>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b26490957a734237b08ccf9cd972b007"/>
  <p:tag name="KSO_WM_UNIT_TEXT_FILL_FORE_SCHEMECOLOR_INDEX_BRIGHTNESS" val="0.35"/>
  <p:tag name="KSO_WM_UNIT_TEXT_FILL_FORE_SCHEMECOLOR_INDEX" val="13"/>
  <p:tag name="KSO_WM_UNIT_TEXT_FILL_TYPE" val="1"/>
  <p:tag name="KSO_WM_TEMPLATE_ASSEMBLE_XID" val="5f9f95991a3224dfcb383dc0"/>
  <p:tag name="KSO_WM_TEMPLATE_ASSEMBLE_GROUPID" val="5f9f75dbe206d3a5ffe88742"/>
</p:tagLst>
</file>

<file path=ppt/tags/tag11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1"/>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custom20214674_1*a*1"/>
  <p:tag name="KSO_WM_TEMPLATE_CATEGORY" val="custom"/>
  <p:tag name="KSO_WM_TEMPLATE_INDEX" val="20214674"/>
  <p:tag name="KSO_WM_UNIT_LAYERLEVEL" val="1"/>
  <p:tag name="KSO_WM_TAG_VERSION" val="1.0"/>
  <p:tag name="KSO_WM_BEAUTIFY_FLAG" val="#wm#"/>
  <p:tag name="KSO_WM_UNIT_PRESET_TEXT" val="谢谢观看"/>
  <p:tag name="KSO_WM_UNIT_DEFAULT_FONT" val="60;74;4"/>
  <p:tag name="KSO_WM_UNIT_BLOCK" val="0"/>
  <p:tag name="KSO_WM_UNIT_DEC_AREA_ID" val="6ef6db6240034defb873d2998023d720"/>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b26490957a734237b08ccf9cd972b007"/>
  <p:tag name="KSO_WM_UNIT_TEXT_FILL_FORE_SCHEMECOLOR_INDEX_BRIGHTNESS" val="0.15"/>
  <p:tag name="KSO_WM_UNIT_TEXT_FILL_FORE_SCHEMECOLOR_INDEX" val="13"/>
  <p:tag name="KSO_WM_UNIT_TEXT_FILL_TYPE" val="1"/>
  <p:tag name="KSO_WM_TEMPLATE_ASSEMBLE_XID" val="5f9f95991a3224dfcb383dc0"/>
  <p:tag name="KSO_WM_TEMPLATE_ASSEMBLE_GROUPID" val="5f9f75dbe206d3a5ffe88742"/>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14674_1*b*1"/>
  <p:tag name="KSO_WM_TEMPLATE_CATEGORY" val="custom"/>
  <p:tag name="KSO_WM_TEMPLATE_INDEX" val="20214674"/>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6140355bb0a34b5399026572de994b37"/>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36124f060b544802b54226067c85867a"/>
  <p:tag name="KSO_WM_UNIT_TEXT_FILL_FORE_SCHEMECOLOR_INDEX_BRIGHTNESS" val="0.35"/>
  <p:tag name="KSO_WM_UNIT_TEXT_FILL_FORE_SCHEMECOLOR_INDEX" val="13"/>
  <p:tag name="KSO_WM_UNIT_TEXT_FILL_TYPE" val="1"/>
  <p:tag name="KSO_WM_TEMPLATE_ASSEMBLE_XID" val="5f9f95991a3224dfcb383d7c"/>
  <p:tag name="KSO_WM_TEMPLATE_ASSEMBLE_GROUPID" val="5f9f75dbe206d3a5ffe88742"/>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bdd0dc24a3f64ec5a6791603e8c61fd4"/>
  <p:tag name="KSO_WM_UNIT_DECORATE_INFO" val=""/>
  <p:tag name="KSO_WM_UNIT_SM_LIMIT_TYPE" val=""/>
  <p:tag name="KSO_WM_CHIP_FILLAREA_FILL_RULE" val="{&quot;fill_align&quot;:&quot;cm&quot;,&quot;fill_effect&quot;:[],&quot;fill_mode&quot;:&quot;full&quot;,&quot;sacle_strategy&quot;:&quot;stretch&quot;}"/>
  <p:tag name="KSO_WM_ASSEMBLE_CHIP_INDEX" val="173ca760aed844bcb8fae6eece76dc69"/>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a079e14ceb58491aad75e2c23b1818e6"/>
  <p:tag name="KSO_WM_UNIT_DECORATE_INFO" val=""/>
  <p:tag name="KSO_WM_UNIT_SM_LIMIT_TYPE" val=""/>
  <p:tag name="KSO_WM_CHIP_FILLAREA_FILL_RULE" val="{&quot;fill_align&quot;:&quot;cm&quot;,&quot;fill_effect&quot;:[],&quot;fill_mode&quot;:&quot;full&quot;,&quot;sacle_strategy&quot;:&quot;stretch&quot;}"/>
  <p:tag name="KSO_WM_ASSEMBLE_CHIP_INDEX" val="89978a0f6c9f45dfaa092fc297ff85bc"/>
  <p:tag name="KSO_WM_SLIDE_BACKGROUND_TYPE" val="frame"/>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6dcdb0789af3404095e0ceab0ecb5426"/>
  <p:tag name="KSO_WM_UNIT_DECORATE_INFO" val=""/>
  <p:tag name="KSO_WM_UNIT_SM_LIMIT_TYPE" val=""/>
  <p:tag name="KSO_WM_CHIP_FILLAREA_FILL_RULE" val="{&quot;fill_align&quot;:&quot;cm&quot;,&quot;fill_effect&quot;:[],&quot;fill_mode&quot;:&quot;full&quot;,&quot;sacle_strategy&quot;:&quot;stretch&quot;}"/>
  <p:tag name="KSO_WM_ASSEMBLE_CHIP_INDEX" val="5207329aabb446efbdb1c2c012609294"/>
  <p:tag name="KSO_WM_SLIDE_BACKGROUND_TYPE" val="frame"/>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1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14674_1*a*1"/>
  <p:tag name="KSO_WM_TEMPLATE_CATEGORY" val="custom"/>
  <p:tag name="KSO_WM_TEMPLATE_INDEX" val="20214674"/>
  <p:tag name="KSO_WM_UNIT_LAYERLEVEL" val="1"/>
  <p:tag name="KSO_WM_TAG_VERSION" val="1.0"/>
  <p:tag name="KSO_WM_BEAUTIFY_FLAG" val="#wm#"/>
  <p:tag name="KSO_WM_UNIT_PRESET_TEXT" val="单击添加大标题"/>
  <p:tag name="KSO_WM_UNIT_DEFAULT_FONT" val="40;56;4"/>
  <p:tag name="KSO_WM_UNIT_BLOCK" val="0"/>
  <p:tag name="KSO_WM_UNIT_DEC_AREA_ID" val="4e454aecefb24e88a213c9af3a1a7fe6"/>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36124f060b544802b54226067c85867a"/>
  <p:tag name="KSO_WM_UNIT_TEXT_FILL_FORE_SCHEMECOLOR_INDEX_BRIGHTNESS" val="0.15"/>
  <p:tag name="KSO_WM_UNIT_TEXT_FILL_FORE_SCHEMECOLOR_INDEX" val="13"/>
  <p:tag name="KSO_WM_UNIT_TEXT_FILL_TYPE" val="1"/>
  <p:tag name="KSO_WM_TEMPLATE_ASSEMBLE_XID" val="5f9f95991a3224dfcb383d7c"/>
  <p:tag name="KSO_WM_TEMPLATE_ASSEMBLE_GROUPID" val="5f9f75dbe206d3a5ffe88742"/>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26bdc84bb8c74efc8e488a8e82ba3db3"/>
  <p:tag name="KSO_WM_UNIT_DECORATE_INFO" val=""/>
  <p:tag name="KSO_WM_UNIT_SM_LIMIT_TYPE" val=""/>
  <p:tag name="KSO_WM_CHIP_FILLAREA_FILL_RULE" val="{&quot;fill_align&quot;:&quot;cm&quot;,&quot;fill_effect&quot;:[],&quot;fill_mode&quot;:&quot;full&quot;,&quot;sacle_strategy&quot;:&quot;stretch&quot;}"/>
  <p:tag name="KSO_WM_ASSEMBLE_CHIP_INDEX" val="2318835bca9d4bcab15b98d1acb98cc3"/>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70e21f94f1a947abb1d7364ffb4a431d"/>
  <p:tag name="KSO_WM_UNIT_DECORATE_INFO" val=""/>
  <p:tag name="KSO_WM_UNIT_SM_LIMIT_TYPE" val=""/>
  <p:tag name="KSO_WM_CHIP_FILLAREA_FILL_RULE" val="{&quot;fill_align&quot;:&quot;cm&quot;,&quot;fill_effect&quot;:[],&quot;fill_mode&quot;:&quot;full&quot;,&quot;sacle_strategy&quot;:&quot;stretch&quot;}"/>
  <p:tag name="KSO_WM_ASSEMBLE_CHIP_INDEX" val="1dc2a149afc6452ea18a4dc9b9383a0d"/>
  <p:tag name="KSO_WM_SLIDE_BACKGROUND_TYPE" val="leftRight"/>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5ec524a19cff4bdf975d5b1ee4b3db6b"/>
  <p:tag name="KSO_WM_UNIT_DECORATE_INFO" val=""/>
  <p:tag name="KSO_WM_UNIT_SM_LIMIT_TYPE" val=""/>
  <p:tag name="KSO_WM_CHIP_FILLAREA_FILL_RULE" val="{&quot;fill_align&quot;:&quot;cm&quot;,&quot;fill_effect&quot;:[],&quot;fill_mode&quot;:&quot;full&quot;,&quot;sacle_strategy&quot;:&quot;stretch&quot;}"/>
  <p:tag name="KSO_WM_ASSEMBLE_CHIP_INDEX" val="0ab5959b2c914367960df8a0f19a3043"/>
  <p:tag name="KSO_WM_SLIDE_BACKGROUND_TYPE" val="leftRight"/>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137.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138.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823671c7cf244c0f9fcf659d4f09a78f"/>
  <p:tag name="KSO_WM_UNIT_DECORATE_INFO" val=""/>
  <p:tag name="KSO_WM_UNIT_SM_LIMIT_TYPE" val=""/>
  <p:tag name="KSO_WM_CHIP_FILLAREA_FILL_RULE" val="{&quot;fill_align&quot;:&quot;cm&quot;,&quot;fill_effect&quot;:[],&quot;fill_mode&quot;:&quot;full&quot;,&quot;sacle_strategy&quot;:&quot;stretch&quot;}"/>
  <p:tag name="KSO_WM_ASSEMBLE_CHIP_INDEX" val="fbf0bb7a0eca4d849d3a553cb05ccfaf"/>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ecc11befaaa342d2982309b34c7481b9"/>
  <p:tag name="KSO_WM_UNIT_DECORATE_INFO" val=""/>
  <p:tag name="KSO_WM_UNIT_SM_LIMIT_TYPE" val=""/>
  <p:tag name="KSO_WM_CHIP_FILLAREA_FILL_RULE" val="{&quot;fill_align&quot;:&quot;cm&quot;,&quot;fill_effect&quot;:[],&quot;fill_mode&quot;:&quot;full&quot;,&quot;sacle_strategy&quot;:&quot;stretch&quot;}"/>
  <p:tag name="KSO_WM_ASSEMBLE_CHIP_INDEX" val="1584d03e9c1d435b9af4c73e197ceb27"/>
  <p:tag name="KSO_WM_SLIDE_BACKGROUND_TYPE" val="topBotto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a9c6bfd7ebb439eb0c050ae47f01b7c"/>
  <p:tag name="KSO_WM_UNIT_DECORATE_INFO" val=""/>
  <p:tag name="KSO_WM_UNIT_SM_LIMIT_TYPE" val=""/>
  <p:tag name="KSO_WM_CHIP_FILLAREA_FILL_RULE" val="{&quot;fill_align&quot;:&quot;cm&quot;,&quot;fill_effect&quot;:[],&quot;fill_mode&quot;:&quot;full&quot;,&quot;sacle_strategy&quot;:&quot;stretch&quot;}"/>
  <p:tag name="KSO_WM_ASSEMBLE_CHIP_INDEX" val="ec42c59132954b9191c47f8d4079be13"/>
  <p:tag name="KSO_WM_SLIDE_BACKGROUND_TYPE" val="topBottom"/>
</p:tagLst>
</file>

<file path=ppt/tags/tag142.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143.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144.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145.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146.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147.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95e310cb6e0b4455bdf32db447191828"/>
  <p:tag name="KSO_WM_UNIT_DECORATE_INFO" val=""/>
  <p:tag name="KSO_WM_UNIT_SM_LIMIT_TYPE" val=""/>
  <p:tag name="KSO_WM_CHIP_FILLAREA_FILL_RULE" val="{&quot;fill_align&quot;:&quot;cm&quot;,&quot;fill_effect&quot;:[],&quot;fill_mode&quot;:&quot;full&quot;,&quot;sacle_strategy&quot;:&quot;stretch&quot;}"/>
  <p:tag name="KSO_WM_ASSEMBLE_CHIP_INDEX" val="d48f20351b3b4a47ac6372d31720b075"/>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fb170c4afe2647b5831d4b545818fd62"/>
  <p:tag name="KSO_WM_UNIT_DECORATE_INFO" val=""/>
  <p:tag name="KSO_WM_UNIT_SM_LIMIT_TYPE" val=""/>
  <p:tag name="KSO_WM_CHIP_FILLAREA_FILL_RULE" val="{&quot;fill_align&quot;:&quot;cm&quot;,&quot;fill_effect&quot;:[],&quot;fill_mode&quot;:&quot;full&quot;,&quot;sacle_strategy&quot;:&quot;stretch&quot;}"/>
  <p:tag name="KSO_WM_ASSEMBLE_CHIP_INDEX" val="2241faf6eb4549a48957e7a4c604538e"/>
  <p:tag name="KSO_WM_SLIDE_BACKGROUND_TYPE" val="bottomTop"/>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d806ce65f6f6447585e5258712921f6a"/>
  <p:tag name="KSO_WM_UNIT_DECORATE_INFO" val=""/>
  <p:tag name="KSO_WM_UNIT_SM_LIMIT_TYPE" val=""/>
  <p:tag name="KSO_WM_CHIP_FILLAREA_FILL_RULE" val="{&quot;fill_align&quot;:&quot;cm&quot;,&quot;fill_effect&quot;:[],&quot;fill_mode&quot;:&quot;full&quot;,&quot;sacle_strategy&quot;:&quot;stretch&quot;}"/>
  <p:tag name="KSO_WM_ASSEMBLE_CHIP_INDEX" val="211d150442ff45d4a91e1361b41682d1"/>
  <p:tag name="KSO_WM_SLIDE_BACKGROUND_TYPE" val="bottomTop"/>
</p:tagLst>
</file>

<file path=ppt/tags/tag151.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152.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153.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154.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155.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156.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8c50271109aa4d0f8941cdf6de57c182"/>
  <p:tag name="KSO_WM_UNIT_DECORATE_INFO" val=""/>
  <p:tag name="KSO_WM_UNIT_SM_LIMIT_TYPE" val=""/>
  <p:tag name="KSO_WM_CHIP_FILLAREA_FILL_RULE" val="{&quot;fill_align&quot;:&quot;cm&quot;,&quot;fill_effect&quot;:[],&quot;fill_mode&quot;:&quot;full&quot;,&quot;sacle_strategy&quot;:&quot;stretch&quot;}"/>
  <p:tag name="KSO_WM_ASSEMBLE_CHIP_INDEX" val="17f933aca12b4bd58241bb2247241fcc"/>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65dee948737147f79922f8c0770d86d3"/>
  <p:tag name="KSO_WM_UNIT_DECORATE_INFO" val=""/>
  <p:tag name="KSO_WM_UNIT_SM_LIMIT_TYPE" val=""/>
  <p:tag name="KSO_WM_CHIP_FILLAREA_FILL_RULE" val="{&quot;fill_align&quot;:&quot;cm&quot;,&quot;fill_effect&quot;:[],&quot;fill_mode&quot;:&quot;full&quot;,&quot;sacle_strategy&quot;:&quot;stretch&quot;}"/>
  <p:tag name="KSO_WM_ASSEMBLE_CHIP_INDEX" val="1144d48e9f5e44b692811d1dd2db1860"/>
  <p:tag name="KSO_WM_SLIDE_BACKGROUND_TYPE" val="navigation"/>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df2168247a4475f820f0458048a077d"/>
  <p:tag name="KSO_WM_UNIT_DECORATE_INFO" val=""/>
  <p:tag name="KSO_WM_UNIT_SM_LIMIT_TYPE" val=""/>
  <p:tag name="KSO_WM_CHIP_FILLAREA_FILL_RULE" val="{&quot;fill_align&quot;:&quot;cm&quot;,&quot;fill_effect&quot;:[],&quot;fill_mode&quot;:&quot;full&quot;,&quot;sacle_strategy&quot;:&quot;stretch&quot;}"/>
  <p:tag name="KSO_WM_ASSEMBLE_CHIP_INDEX" val="ba67bd9150584b75a7629b9110e90960"/>
  <p:tag name="KSO_WM_SLIDE_BACKGROUND_TYPE" val="navigation"/>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Lst>
</file>

<file path=ppt/tags/tag160.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161.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162.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163.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164.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165.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166.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167.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1bfa31b6c4274ffdbc6197dd753673f6"/>
  <p:tag name="KSO_WM_UNIT_DECORATE_INFO" val=""/>
  <p:tag name="KSO_WM_UNIT_SM_LIMIT_TYPE" val=""/>
  <p:tag name="KSO_WM_CHIP_FILLAREA_FILL_RULE" val="{&quot;fill_align&quot;:&quot;cm&quot;,&quot;fill_effect&quot;:[],&quot;fill_mode&quot;:&quot;full&quot;,&quot;sacle_strategy&quot;:&quot;stretch&quot;}"/>
  <p:tag name="KSO_WM_ASSEMBLE_CHIP_INDEX" val="684a5eaa963e4e2598787c665471bf86"/>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12e7c72b7bf849e287592e69fd0688f4"/>
  <p:tag name="KSO_WM_UNIT_DECORATE_INFO" val=""/>
  <p:tag name="KSO_WM_UNIT_SM_LIMIT_TYPE" val=""/>
  <p:tag name="KSO_WM_CHIP_FILLAREA_FILL_RULE" val="{&quot;fill_align&quot;:&quot;cm&quot;,&quot;fill_effect&quot;:[],&quot;fill_mode&quot;:&quot;full&quot;,&quot;sacle_strategy&quot;:&quot;stretch&quot;}"/>
  <p:tag name="KSO_WM_ASSEMBLE_CHIP_INDEX" val="c75b1d0d828140de9460b159f79eca90"/>
  <p:tag name="KSO_WM_SLIDE_BACKGROUND_TYPE" val="belt"/>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a959d674d0a4842a563b43900a2ee41"/>
  <p:tag name="KSO_WM_UNIT_DECORATE_INFO" val=""/>
  <p:tag name="KSO_WM_UNIT_SM_LIMIT_TYPE" val=""/>
  <p:tag name="KSO_WM_CHIP_FILLAREA_FILL_RULE" val="{&quot;fill_align&quot;:&quot;cm&quot;,&quot;fill_effect&quot;:[],&quot;fill_mode&quot;:&quot;full&quot;,&quot;sacle_strategy&quot;:&quot;stretch&quot;}"/>
  <p:tag name="KSO_WM_ASSEMBLE_CHIP_INDEX" val="3435e644e7d44a6cb370ca4945032a87"/>
  <p:tag name="KSO_WM_SLIDE_BACKGROUND_TYPE" val="belt"/>
</p:tagLst>
</file>

<file path=ppt/tags/tag171.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172.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173.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174.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175.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176.xml><?xml version="1.0" encoding="utf-8"?>
<p:tagLst xmlns:a="http://schemas.openxmlformats.org/drawingml/2006/main" xmlns:r="http://schemas.openxmlformats.org/officeDocument/2006/relationships"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14674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14674"/>
  <p:tag name="KSO_WM_SLIDE_LAYOUT" val="a"/>
  <p:tag name="KSO_WM_SLIDE_LAYOUT_CNT" val="1"/>
  <p:tag name="KSO_WM_CHIP_GROUPID" val="5ebf6661ddc3daf3fef3f760"/>
  <p:tag name="KSO_WM_SLIDE_LAYOUT_INFO" val="{&quot;id&quot;:&quot;2020-11-02T13:14:48&quot;,&quot;margin&quot;:{&quot;bottom&quot;:4.879249572753906,&quot;left&quot;:4.589639186859131,&quot;right&quot;:4.582406520843506,&quot;top&quot;:3.870081901550293},&quot;type&quot;:0}"/>
  <p:tag name="KSO_WM_SLIDE_BK_DARK_LIGHT" val="2"/>
  <p:tag name="KSO_WM_SLIDE_BACKGROUND_TYPE" val="general"/>
  <p:tag name="KSO_WM_SLIDE_SUPPORT_FEATURE_TYPE" val="0"/>
  <p:tag name="KSO_WM_TEMPLATE_MASTER_THUMB_INDEX" val="13"/>
  <p:tag name="KSO_WM_TEMPLATE_ASSEMBLE_XID" val="5f9f95991a3224dfcb383d8d"/>
  <p:tag name="KSO_WM_TEMPLATE_ASSEMBLE_GROUPID" val="5f9f75dbe206d3a5ffe88742"/>
  <p:tag name="KSO_WM_TEMPLATE_THUMBS_INDEX" val="1、7、37、38、39、48"/>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674_1*i*1"/>
  <p:tag name="KSO_WM_TEMPLATE_CATEGORY" val="custom"/>
  <p:tag name="KSO_WM_TEMPLATE_INDEX" val="20214674"/>
  <p:tag name="KSO_WM_UNIT_LAYERLEVEL" val="1"/>
  <p:tag name="KSO_WM_TAG_VERSION" val="1.0"/>
  <p:tag name="KSO_WM_BEAUTIFY_FLAG" val="#wm#"/>
  <p:tag name="KSO_WM_UNIT_BLOCK" val="0"/>
  <p:tag name="KSO_WM_UNIT_SM_LIMIT_TYPE" val="3"/>
  <p:tag name="KSO_WM_UNIT_DEC_AREA_ID" val="ff3a101d2578451dbf363eb34c6c613b"/>
  <p:tag name="KSO_WM_UNIT_DECORATE_INFO" val="{&quot;DecorateInfoH&quot;:{&quot;IsAbs&quot;:true},&quot;DecorateInfoW&quot;:{&quot;IsAbs&quot;:false},&quot;DecorateInfoX&quot;:{&quot;IsAbs&quot;:true,&quot;Pos&quot;:0},&quot;DecorateInfoY&quot;:{&quot;IsAbs&quot;:true,&quot;Pos&quot;:0},&quot;ReferentInfo&quot;:{&quot;Id&quot;:&quot;1c6fe9d74b33434fa7dada5aec558268&quot;,&quot;X&quot;:{&quot;Pos&quot;:0},&quot;Y&quot;:{&quot;Pos&quot;:2}},&quot;whChangeMode&quot;:0}"/>
  <p:tag name="KSO_WM_CHIP_GROUPID" val="5f2a1e1e45e1f15ec24fe435"/>
  <p:tag name="KSO_WM_CHIP_XID" val="5f2a1e1e45e1f15ec24fe436"/>
  <p:tag name="KSO_WM_CHIP_FILLAREA_FILL_RULE" val="{&quot;fill_align&quot;:&quot;cm&quot;,&quot;fill_mode&quot;:&quot;adaptive&quot;,&quot;sacle_strategy&quot;:&quot;smart&quot;}"/>
  <p:tag name="KSO_WM_UNIT_DEC_SUPPORTCHANGEPIC" val="0"/>
  <p:tag name="KSO_WM_UNIT_DEC_CHANGEPICRESERVED" val="0"/>
  <p:tag name="KSO_WM_ASSEMBLE_CHIP_INDEX" val="7566b0ac06d348bfac1721f45c96dcbf"/>
  <p:tag name="KSO_WM_UNIT_LINE_FORE_SCHEMECOLOR_INDEX_BRIGHTNESS" val="0.25"/>
  <p:tag name="KSO_WM_UNIT_LINE_FORE_SCHEMECOLOR_INDEX" val="13"/>
  <p:tag name="KSO_WM_UNIT_LINE_FILL_TYPE" val="2"/>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14674_1*a*1"/>
  <p:tag name="KSO_WM_TEMPLATE_CATEGORY" val="custom"/>
  <p:tag name="KSO_WM_TEMPLATE_INDEX" val="20214674"/>
  <p:tag name="KSO_WM_UNIT_LAYERLEVEL" val="1"/>
  <p:tag name="KSO_WM_TAG_VERSION" val="1.0"/>
  <p:tag name="KSO_WM_BEAUTIFY_FLAG" val="#wm#"/>
  <p:tag name="KSO_WM_UNIT_ISCONTENTSTITLE" val="0"/>
  <p:tag name="KSO_WM_UNIT_NOCLEAR" val="0"/>
  <p:tag name="KSO_WM_UNIT_VALUE" val="48"/>
  <p:tag name="KSO_WM_UNIT_TYPE" val="a"/>
  <p:tag name="KSO_WM_UNIT_INDEX" val="1"/>
  <p:tag name="KSO_WM_UNIT_ISNUMDGMTITLE" val="0"/>
  <p:tag name="KSO_WM_UNIT_PRESET_TEXT" val="新媒体运营月度计划"/>
  <p:tag name="KSO_WM_UNIT_BLOCK" val="0"/>
  <p:tag name="KSO_WM_UNIT_DEC_AREA_ID" val="1c6fe9d74b33434fa7dada5aec558268"/>
  <p:tag name="KSO_WM_UNIT_DEFAULT_FONT" val="24;60;4"/>
  <p:tag name="KSO_WM_CHIP_GROUPID" val="5f2a1e1e45e1f15ec24fe435"/>
  <p:tag name="KSO_WM_CHIP_XID" val="5f2a1e1e45e1f15ec24fe436"/>
  <p:tag name="KSO_WM_CHIP_FILLAREA_FILL_RULE" val="{&quot;fill_align&quot;:&quot;cm&quot;,&quot;fill_mode&quot;:&quot;adaptive&quot;,&quot;sacle_strategy&quot;:&quot;smart&quot;}"/>
  <p:tag name="KSO_WM_ASSEMBLE_CHIP_INDEX" val="7566b0ac06d348bfac1721f45c96dcbf"/>
  <p:tag name="KSO_WM_UNIT_TEXT_FILL_FORE_SCHEMECOLOR_INDEX_BRIGHTNESS" val="0.15"/>
  <p:tag name="KSO_WM_UNIT_TEXT_FILL_FORE_SCHEMECOLOR_INDEX" val="13"/>
  <p:tag name="KSO_WM_UNIT_TEXT_FILL_TYPE" val="1"/>
</p:tagLst>
</file>

<file path=ppt/tags/tag179.xml><?xml version="1.0" encoding="utf-8"?>
<p:tagLst xmlns:a="http://schemas.openxmlformats.org/drawingml/2006/main" xmlns:r="http://schemas.openxmlformats.org/officeDocument/2006/relationships"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14674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14674"/>
  <p:tag name="KSO_WM_SLIDE_LAYOUT" val="a"/>
  <p:tag name="KSO_WM_SLIDE_LAYOUT_CNT" val="1"/>
  <p:tag name="KSO_WM_CHIP_GROUPID" val="5ebf6661ddc3daf3fef3f760"/>
  <p:tag name="KSO_WM_SLIDE_LAYOUT_INFO" val="{&quot;id&quot;:&quot;2020-11-02T13:14:48&quot;,&quot;margin&quot;:{&quot;bottom&quot;:4.879249572753906,&quot;left&quot;:4.589639186859131,&quot;right&quot;:4.582406520843506,&quot;top&quot;:3.870081901550293},&quot;type&quot;:0}"/>
  <p:tag name="KSO_WM_SLIDE_BK_DARK_LIGHT" val="2"/>
  <p:tag name="KSO_WM_SLIDE_BACKGROUND_TYPE" val="general"/>
  <p:tag name="KSO_WM_SLIDE_SUPPORT_FEATURE_TYPE" val="0"/>
  <p:tag name="KSO_WM_TEMPLATE_MASTER_THUMB_INDEX" val="13"/>
  <p:tag name="KSO_WM_TEMPLATE_ASSEMBLE_XID" val="5f9f95991a3224dfcb383d8d"/>
  <p:tag name="KSO_WM_TEMPLATE_ASSEMBLE_GROUPID" val="5f9f75dbe206d3a5ffe88742"/>
  <p:tag name="KSO_WM_TEMPLATE_THUMBS_INDEX" val="1、7、37、38、39、48"/>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2*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4"/>
  <p:tag name="KSO_WM_UNIT_DEC_AREA_ID" val="d1d3b712ca9648e4af8565edba5cd17a"/>
  <p:tag name="KSO_WM_UNIT_DECORATE_INFO" val=""/>
  <p:tag name="KSO_WM_UNIT_SM_LIMIT_TYPE" val=""/>
  <p:tag name="KSO_WM_CHIP_FILLAREA_FILL_RULE" val="{&quot;fill_align&quot;:&quot;rm&quot;,&quot;fill_effect&quot;:[],&quot;fill_mode&quot;:&quot;adaptive&quot;,&quot;sacle_strategy&quot;:&quot;stretch&quot;}"/>
  <p:tag name="KSO_WM_ASSEMBLE_CHIP_INDEX" val="1dbf14a56f8e4cb7ad68f7bb46c2b236"/>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674_1*i*1"/>
  <p:tag name="KSO_WM_TEMPLATE_CATEGORY" val="custom"/>
  <p:tag name="KSO_WM_TEMPLATE_INDEX" val="20214674"/>
  <p:tag name="KSO_WM_UNIT_LAYERLEVEL" val="1"/>
  <p:tag name="KSO_WM_TAG_VERSION" val="1.0"/>
  <p:tag name="KSO_WM_BEAUTIFY_FLAG" val="#wm#"/>
  <p:tag name="KSO_WM_UNIT_BLOCK" val="0"/>
  <p:tag name="KSO_WM_UNIT_SM_LIMIT_TYPE" val="3"/>
  <p:tag name="KSO_WM_UNIT_DEC_AREA_ID" val="ff3a101d2578451dbf363eb34c6c613b"/>
  <p:tag name="KSO_WM_UNIT_DECORATE_INFO" val="{&quot;DecorateInfoH&quot;:{&quot;IsAbs&quot;:true},&quot;DecorateInfoW&quot;:{&quot;IsAbs&quot;:false},&quot;DecorateInfoX&quot;:{&quot;IsAbs&quot;:true,&quot;Pos&quot;:0},&quot;DecorateInfoY&quot;:{&quot;IsAbs&quot;:true,&quot;Pos&quot;:0},&quot;ReferentInfo&quot;:{&quot;Id&quot;:&quot;1c6fe9d74b33434fa7dada5aec558268&quot;,&quot;X&quot;:{&quot;Pos&quot;:0},&quot;Y&quot;:{&quot;Pos&quot;:2}},&quot;whChangeMode&quot;:0}"/>
  <p:tag name="KSO_WM_CHIP_GROUPID" val="5f2a1e1e45e1f15ec24fe435"/>
  <p:tag name="KSO_WM_CHIP_XID" val="5f2a1e1e45e1f15ec24fe436"/>
  <p:tag name="KSO_WM_CHIP_FILLAREA_FILL_RULE" val="{&quot;fill_align&quot;:&quot;cm&quot;,&quot;fill_mode&quot;:&quot;adaptive&quot;,&quot;sacle_strategy&quot;:&quot;smart&quot;}"/>
  <p:tag name="KSO_WM_UNIT_DEC_SUPPORTCHANGEPIC" val="0"/>
  <p:tag name="KSO_WM_UNIT_DEC_CHANGEPICRESERVED" val="0"/>
  <p:tag name="KSO_WM_ASSEMBLE_CHIP_INDEX" val="7566b0ac06d348bfac1721f45c96dcbf"/>
  <p:tag name="KSO_WM_UNIT_LINE_FORE_SCHEMECOLOR_INDEX_BRIGHTNESS" val="0.25"/>
  <p:tag name="KSO_WM_UNIT_LINE_FORE_SCHEMECOLOR_INDEX" val="13"/>
  <p:tag name="KSO_WM_UNIT_LINE_FILL_TYPE" val="2"/>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14674_1*a*1"/>
  <p:tag name="KSO_WM_TEMPLATE_CATEGORY" val="custom"/>
  <p:tag name="KSO_WM_TEMPLATE_INDEX" val="20214674"/>
  <p:tag name="KSO_WM_UNIT_LAYERLEVEL" val="1"/>
  <p:tag name="KSO_WM_TAG_VERSION" val="1.0"/>
  <p:tag name="KSO_WM_BEAUTIFY_FLAG" val="#wm#"/>
  <p:tag name="KSO_WM_UNIT_ISCONTENTSTITLE" val="0"/>
  <p:tag name="KSO_WM_UNIT_NOCLEAR" val="0"/>
  <p:tag name="KSO_WM_UNIT_VALUE" val="48"/>
  <p:tag name="KSO_WM_UNIT_TYPE" val="a"/>
  <p:tag name="KSO_WM_UNIT_INDEX" val="1"/>
  <p:tag name="KSO_WM_UNIT_ISNUMDGMTITLE" val="0"/>
  <p:tag name="KSO_WM_UNIT_PRESET_TEXT" val="新媒体运营月度计划"/>
  <p:tag name="KSO_WM_UNIT_BLOCK" val="0"/>
  <p:tag name="KSO_WM_UNIT_DEC_AREA_ID" val="1c6fe9d74b33434fa7dada5aec558268"/>
  <p:tag name="KSO_WM_UNIT_DEFAULT_FONT" val="24;60;4"/>
  <p:tag name="KSO_WM_CHIP_GROUPID" val="5f2a1e1e45e1f15ec24fe435"/>
  <p:tag name="KSO_WM_CHIP_XID" val="5f2a1e1e45e1f15ec24fe436"/>
  <p:tag name="KSO_WM_CHIP_FILLAREA_FILL_RULE" val="{&quot;fill_align&quot;:&quot;cm&quot;,&quot;fill_mode&quot;:&quot;adaptive&quot;,&quot;sacle_strategy&quot;:&quot;smart&quot;}"/>
  <p:tag name="KSO_WM_ASSEMBLE_CHIP_INDEX" val="7566b0ac06d348bfac1721f45c96dcbf"/>
  <p:tag name="KSO_WM_UNIT_TEXT_FILL_FORE_SCHEMECOLOR_INDEX_BRIGHTNESS" val="0.15"/>
  <p:tag name="KSO_WM_UNIT_TEXT_FILL_FORE_SCHEMECOLOR_INDEX" val="13"/>
  <p:tag name="KSO_WM_UNIT_TEXT_FILL_TYPE" val="1"/>
</p:tagLst>
</file>

<file path=ppt/tags/tag18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ID" val="diagram2021741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17415"/>
  <p:tag name="KSO_WM_SLIDE_LAYOUT" val="f"/>
  <p:tag name="KSO_WM_SLIDE_LAYOUT_CNT" val="1"/>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SLIDE_BACKGROUND" val="[&quot;general&quot;]"/>
  <p:tag name="KSO_WM_SLIDE_LAYOUT_INFO" val="{&quot;backgroundInfo&quot;:[{&quot;bottom&quot;:0,&quot;bottomAbs&quot;:false,&quot;left&quot;:0,&quot;leftAbs&quot;:false,&quot;right&quot;:0,&quot;rightAbs&quot;:false,&quot;top&quot;:0,&quot;topAbs&quot;:false,&quot;type&quot;:&quot;general&quot;}],&quot;direction&quot;:1,&quot;id&quot;:&quot;2021-04-01T16:20:58&quot;,&quot;maxSize&quot;:{&quot;size1&quot;:63.8},&quot;minSize&quot;:{&quot;size1&quot;:63.8},&quot;normalSize&quot;:{&quot;size1&quot;:63.8},&quot;subLayout&quot;:[{&quot;id&quot;:&quot;2021-04-01T16:20:58&quot;,&quot;margin&quot;:{&quot;bottom&quot;:4.2330002784729,&quot;left&quot;:3.809999942779541,&quot;right&quot;:0.02600000612437725,&quot;top&quot;:4.2330002784729},&quot;type&quot;:0},{&quot;id&quot;:&quot;2021-04-01T16:20:58&quot;,&quot;type&quot;:0}],&quot;type&quot;:0}"/>
  <p:tag name="KSO_WM_CHIP_GROUPID" val="5fd07de04d383dce34166708"/>
  <p:tag name="KSO_WM_SLIDE_SUPPORT_FEATURE_TYPE" val="0"/>
  <p:tag name="KSO_WM_TEMPLATE_ASSEMBLE_XID" val="606570804054ed1e2fb8168e"/>
  <p:tag name="KSO_WM_TEMPLATE_ASSEMBLE_GROUPID" val="606570804054ed1e2fb8168e"/>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8e"/>
  <p:tag name="KSO_WM_TEMPLATE_ASSEMBLE_GROUPID" val="606570804054ed1e2fb8168e"/>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5_1*i*1"/>
  <p:tag name="KSO_WM_TEMPLATE_CATEGORY" val="diagram"/>
  <p:tag name="KSO_WM_TEMPLATE_INDEX" val="20217415"/>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8e"/>
  <p:tag name="KSO_WM_TEMPLATE_ASSEMBLE_GROUPID" val="606570804054ed1e2fb8168e"/>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5_1*i*2"/>
  <p:tag name="KSO_WM_TEMPLATE_CATEGORY" val="diagram"/>
  <p:tag name="KSO_WM_TEMPLATE_INDEX" val="20217415"/>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8e"/>
  <p:tag name="KSO_WM_TEMPLATE_ASSEMBLE_GROUPID" val="606570804054ed1e2fb8168e"/>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5_1*i*3"/>
  <p:tag name="KSO_WM_TEMPLATE_CATEGORY" val="diagram"/>
  <p:tag name="KSO_WM_TEMPLATE_INDEX" val="20217415"/>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8e"/>
  <p:tag name="KSO_WM_TEMPLATE_ASSEMBLE_GROUPID" val="606570804054ed1e2fb8168e"/>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415_1*i*4"/>
  <p:tag name="KSO_WM_TEMPLATE_CATEGORY" val="diagram"/>
  <p:tag name="KSO_WM_TEMPLATE_INDEX" val="20217415"/>
  <p:tag name="KSO_WM_UNIT_LAYERLEVEL" val="1"/>
  <p:tag name="KSO_WM_TAG_VERSION" val="1.0"/>
  <p:tag name="KSO_WM_BEAUTIFY_FLAG" val="#wm#"/>
  <p:tag name="KSO_WM_UNIT_BLOCK" val="0"/>
  <p:tag name="KSO_WM_UNIT_SM_LIMIT_TYPE" val="0"/>
  <p:tag name="KSO_WM_UNIT_DEC_AREA_ID" val="4f8a1ad478674136b0b1e41bbbd2b30e"/>
  <p:tag name="KSO_WM_UNIT_DECORATE_INFO" val="{&quot;DecorateInfoH&quot;:{&quot;IsAbs&quot;:true},&quot;DecorateInfoW&quot;:{&quot;IsAbs&quot;:true},&quot;DecorateInfoX&quot;:{&quot;IsAbs&quot;:true,&quot;Pos&quot;:2},&quot;DecorateInfoY&quot;:{&quot;IsAbs&quot;:true,&quot;Pos&quot;:1},&quot;ReferentInfo&quot;:{&quot;Id&quot;:&quot;70956f1434594d558c6b1f1426150a6b&quot;,&quot;X&quot;:{&quot;Pos&quot;:0},&quot;Y&quot;:{&quot;Pos&quot;:1}},&quot;whChangeMode&quot;:0}"/>
  <p:tag name="KSO_WM_CHIP_GROUPID" val="5fd07de04d383dce34166708"/>
  <p:tag name="KSO_WM_CHIP_XID" val="5fd07de04d383dce34166709"/>
  <p:tag name="KSO_WM_UNIT_LINE_FORE_SCHEMECOLOR_INDEX_BRIGHTNESS" val="0"/>
  <p:tag name="KSO_WM_UNIT_LINE_FORE_SCHEMECOLOR_INDEX" val="5"/>
  <p:tag name="KSO_WM_UNIT_LINE_FILL_TYPE" val="2"/>
  <p:tag name="KSO_WM_TEMPLATE_ASSEMBLE_XID" val="606570804054ed1e2fb8168e"/>
  <p:tag name="KSO_WM_TEMPLATE_ASSEMBLE_GROUPID" val="606570804054ed1e2fb8168e"/>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aaf87b88ba70440292eed8605b0d73e7"/>
  <p:tag name="KSO_WM_UNIT_DECORATE_INFO" val=""/>
  <p:tag name="KSO_WM_UNIT_SM_LIMIT_TYPE" val=""/>
  <p:tag name="KSO_WM_CHIP_FILLAREA_FILL_RULE" val="{&quot;fill_align&quot;:&quot;cm&quot;,&quot;fill_effect&quot;:[],&quot;fill_mode&quot;:&quot;full&quot;,&quot;sacle_strategy&quot;:&quot;stretch&quot;}"/>
  <p:tag name="KSO_WM_ASSEMBLE_CHIP_INDEX" val="b548dcffb91d4d02a1eef078a2924441"/>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415_1*i*5"/>
  <p:tag name="KSO_WM_TEMPLATE_CATEGORY" val="diagram"/>
  <p:tag name="KSO_WM_TEMPLATE_INDEX" val="20217415"/>
  <p:tag name="KSO_WM_UNIT_LAYERLEVEL" val="1"/>
  <p:tag name="KSO_WM_TAG_VERSION" val="1.0"/>
  <p:tag name="KSO_WM_BEAUTIFY_FLAG" val="#wm#"/>
  <p:tag name="KSO_WM_UNIT_BLOCK" val="0"/>
  <p:tag name="KSO_WM_UNIT_SM_LIMIT_TYPE" val="2"/>
  <p:tag name="KSO_WM_UNIT_DEC_AREA_ID" val="eb7b6ca658a34279bbc42f7c8b40caf6"/>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LINE_FORE_SCHEMECOLOR_INDEX_BRIGHTNESS" val="-0.25"/>
  <p:tag name="KSO_WM_UNIT_LINE_FORE_SCHEMECOLOR_INDEX" val="14"/>
  <p:tag name="KSO_WM_UNIT_LINE_FILL_TYPE" val="2"/>
  <p:tag name="KSO_WM_TEMPLATE_ASSEMBLE_XID" val="606570804054ed1e2fb8168e"/>
  <p:tag name="KSO_WM_TEMPLATE_ASSEMBLE_GROUPID" val="606570804054ed1e2fb8168e"/>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415_1*i*6"/>
  <p:tag name="KSO_WM_TEMPLATE_CATEGORY" val="diagram"/>
  <p:tag name="KSO_WM_TEMPLATE_INDEX" val="20217415"/>
  <p:tag name="KSO_WM_UNIT_LAYERLEVEL" val="1"/>
  <p:tag name="KSO_WM_TAG_VERSION" val="1.0"/>
  <p:tag name="KSO_WM_BEAUTIFY_FLAG" val="#wm#"/>
  <p:tag name="KSO_WM_UNIT_BLOCK" val="0"/>
  <p:tag name="KSO_WM_UNIT_SM_LIMIT_TYPE" val="2"/>
  <p:tag name="KSO_WM_UNIT_DEC_AREA_ID" val="3847023d678945158392fbbdf7ce4e7f"/>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LINE_FORE_SCHEMECOLOR_INDEX_BRIGHTNESS" val="-0.25"/>
  <p:tag name="KSO_WM_UNIT_LINE_FORE_SCHEMECOLOR_INDEX" val="14"/>
  <p:tag name="KSO_WM_UNIT_LINE_FILL_TYPE" val="2"/>
  <p:tag name="KSO_WM_TEMPLATE_ASSEMBLE_XID" val="606570804054ed1e2fb8168e"/>
  <p:tag name="KSO_WM_TEMPLATE_ASSEMBLE_GROUPID" val="606570804054ed1e2fb8168e"/>
</p:tagLst>
</file>

<file path=ppt/tags/tag192.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415_1*f*1"/>
  <p:tag name="KSO_WM_TEMPLATE_CATEGORY" val="diagram"/>
  <p:tag name="KSO_WM_TEMPLATE_INDEX" val="20217415"/>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70956f1434594d558c6b1f1426150a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7f987923fa2419986fae3f909b0cae1"/>
  <p:tag name="KSO_WM_UNIT_SUPPORT_BIG_FONT" val="1"/>
  <p:tag name="KSO_WM_UNIT_TEXT_FILL_FORE_SCHEMECOLOR_INDEX_BRIGHTNESS" val="0.25"/>
  <p:tag name="KSO_WM_UNIT_TEXT_FILL_FORE_SCHEMECOLOR_INDEX" val="13"/>
  <p:tag name="KSO_WM_UNIT_TEXT_FILL_TYPE" val="1"/>
  <p:tag name="KSO_WM_TEMPLATE_ASSEMBLE_XID" val="606570804054ed1e2fb8168e"/>
  <p:tag name="KSO_WM_TEMPLATE_ASSEMBLE_GROUPID" val="606570804054ed1e2fb8168e"/>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14674"/>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7415_1**"/>
  <p:tag name="KSO_WM_TEMPLATE_CATEGORY" val="diagram"/>
  <p:tag name="KSO_WM_TEMPLATE_INDEX" val="20217415"/>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8e"/>
  <p:tag name="KSO_WM_TEMPLATE_ASSEMBLE_GROUPID" val="606570804054ed1e2fb8168e"/>
</p:tagLst>
</file>

<file path=ppt/tags/tag217.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14674_1*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3"/>
  <p:tag name="KSO_WM_UNIT_DEC_AREA_ID" val="a71483fc58ca46bb92d7ac728bc38eb0"/>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7796166970b8445baa9e2a4eb70e79f5"/>
</p:tagLst>
</file>

<file path=ppt/tags/tag26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2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26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2"/>
  <p:tag name="KSO_WM_UNIT_HIGHLIGHT" val="0"/>
  <p:tag name="KSO_WM_UNIT_COMPATIBLE" val="0"/>
  <p:tag name="KSO_WM_UNIT_DIAGRAM_ISNUMVISUAL" val="0"/>
  <p:tag name="KSO_WM_UNIT_DIAGRAM_ISREFERUNIT" val="0"/>
  <p:tag name="KSO_WM_UNIT_TYPE" val="b"/>
  <p:tag name="KSO_WM_UNIT_INDEX" val="1"/>
  <p:tag name="KSO_WM_UNIT_ID" val="custom20214674_1*b*1"/>
  <p:tag name="KSO_WM_TEMPLATE_CATEGORY" val="custom"/>
  <p:tag name="KSO_WM_TEMPLATE_INDEX" val="20214674"/>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515ecde938a94caa9eccbdcae957f8cf"/>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b26490957a734237b08ccf9cd972b007"/>
  <p:tag name="KSO_WM_UNIT_TEXT_FILL_FORE_SCHEMECOLOR_INDEX_BRIGHTNESS" val="0.35"/>
  <p:tag name="KSO_WM_UNIT_TEXT_FILL_FORE_SCHEMECOLOR_INDEX" val="13"/>
  <p:tag name="KSO_WM_UNIT_TEXT_FILL_TYPE" val="1"/>
  <p:tag name="KSO_WM_TEMPLATE_ASSEMBLE_XID" val="5f9f95991a3224dfcb383dc0"/>
  <p:tag name="KSO_WM_TEMPLATE_ASSEMBLE_GROUPID" val="5f9f75dbe206d3a5ffe88742"/>
</p:tagLst>
</file>

<file path=ppt/tags/tag27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7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27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7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7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7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7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27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7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7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1"/>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custom20214674_1*a*1"/>
  <p:tag name="KSO_WM_TEMPLATE_CATEGORY" val="custom"/>
  <p:tag name="KSO_WM_TEMPLATE_INDEX" val="20214674"/>
  <p:tag name="KSO_WM_UNIT_LAYERLEVEL" val="1"/>
  <p:tag name="KSO_WM_TAG_VERSION" val="1.0"/>
  <p:tag name="KSO_WM_BEAUTIFY_FLAG" val="#wm#"/>
  <p:tag name="KSO_WM_UNIT_PRESET_TEXT" val="谢谢观看"/>
  <p:tag name="KSO_WM_UNIT_DEFAULT_FONT" val="60;74;4"/>
  <p:tag name="KSO_WM_UNIT_BLOCK" val="0"/>
  <p:tag name="KSO_WM_UNIT_DEC_AREA_ID" val="6ef6db6240034defb873d2998023d720"/>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b26490957a734237b08ccf9cd972b007"/>
  <p:tag name="KSO_WM_UNIT_TEXT_FILL_FORE_SCHEMECOLOR_INDEX_BRIGHTNESS" val="0.15"/>
  <p:tag name="KSO_WM_UNIT_TEXT_FILL_FORE_SCHEMECOLOR_INDEX" val="13"/>
  <p:tag name="KSO_WM_UNIT_TEXT_FILL_TYPE" val="1"/>
  <p:tag name="KSO_WM_TEMPLATE_ASSEMBLE_XID" val="5f9f95991a3224dfcb383dc0"/>
  <p:tag name="KSO_WM_TEMPLATE_ASSEMBLE_GROUPID" val="5f9f75dbe206d3a5ffe88742"/>
</p:tagLst>
</file>

<file path=ppt/tags/tag28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8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8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8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8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8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8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8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8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8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29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9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9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9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94.xml><?xml version="1.0" encoding="utf-8"?>
<p:tagLst xmlns:a="http://schemas.openxmlformats.org/drawingml/2006/main" xmlns:r="http://schemas.openxmlformats.org/officeDocument/2006/relationships"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14674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14674"/>
  <p:tag name="KSO_WM_SLIDE_LAYOUT" val="a"/>
  <p:tag name="KSO_WM_SLIDE_LAYOUT_CNT" val="1"/>
  <p:tag name="KSO_WM_CHIP_GROUPID" val="5ebf6661ddc3daf3fef3f760"/>
  <p:tag name="KSO_WM_SLIDE_LAYOUT_INFO" val="{&quot;id&quot;:&quot;2020-11-02T13:14:48&quot;,&quot;margin&quot;:{&quot;bottom&quot;:4.8792495727539062,&quot;left&quot;:4.5896391868591309,&quot;right&quot;:4.5824065208435059,&quot;top&quot;:3.870081901550293},&quot;type&quot;:0}"/>
  <p:tag name="KSO_WM_SLIDE_BK_DARK_LIGHT" val="2"/>
  <p:tag name="KSO_WM_SLIDE_BACKGROUND_TYPE" val="general"/>
  <p:tag name="KSO_WM_SLIDE_SUPPORT_FEATURE_TYPE" val="0"/>
  <p:tag name="KSO_WM_TEMPLATE_MASTER_THUMB_INDEX" val="13"/>
  <p:tag name="KSO_WM_TEMPLATE_ASSEMBLE_XID" val="5f9f95991a3224dfcb383d8d"/>
  <p:tag name="KSO_WM_TEMPLATE_ASSEMBLE_GROUPID" val="5f9f75dbe206d3a5ffe88742"/>
  <p:tag name="KSO_WM_TEMPLATE_THUMBS_INDEX" val="1、7、37、38、39、48"/>
</p:tagLst>
</file>

<file path=ppt/tags/tag2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674_1*i*1"/>
  <p:tag name="KSO_WM_TEMPLATE_CATEGORY" val="custom"/>
  <p:tag name="KSO_WM_TEMPLATE_INDEX" val="20214674"/>
  <p:tag name="KSO_WM_UNIT_LAYERLEVEL" val="1"/>
  <p:tag name="KSO_WM_TAG_VERSION" val="1.0"/>
  <p:tag name="KSO_WM_BEAUTIFY_FLAG" val="#wm#"/>
  <p:tag name="KSO_WM_UNIT_BLOCK" val="0"/>
  <p:tag name="KSO_WM_UNIT_SM_LIMIT_TYPE" val="3"/>
  <p:tag name="KSO_WM_UNIT_DEC_AREA_ID" val="ff3a101d2578451dbf363eb34c6c613b"/>
  <p:tag name="KSO_WM_UNIT_DECORATE_INFO" val="{&quot;DecorateInfoH&quot;:{&quot;IsAbs&quot;:true},&quot;DecorateInfoW&quot;:{&quot;IsAbs&quot;:false},&quot;DecorateInfoX&quot;:{&quot;IsAbs&quot;:true,&quot;Pos&quot;:0},&quot;DecorateInfoY&quot;:{&quot;IsAbs&quot;:true,&quot;Pos&quot;:0},&quot;ReferentInfo&quot;:{&quot;Id&quot;:&quot;1c6fe9d74b33434fa7dada5aec558268&quot;,&quot;X&quot;:{&quot;Pos&quot;:0},&quot;Y&quot;:{&quot;Pos&quot;:2}},&quot;whChangeMode&quot;:0}"/>
  <p:tag name="KSO_WM_CHIP_GROUPID" val="5f2a1e1e45e1f15ec24fe435"/>
  <p:tag name="KSO_WM_CHIP_XID" val="5f2a1e1e45e1f15ec24fe436"/>
  <p:tag name="KSO_WM_CHIP_FILLAREA_FILL_RULE" val="{&quot;fill_align&quot;:&quot;cm&quot;,&quot;fill_mode&quot;:&quot;adaptive&quot;,&quot;sacle_strategy&quot;:&quot;smart&quot;}"/>
  <p:tag name="KSO_WM_UNIT_DEC_SUPPORTCHANGEPIC" val="0"/>
  <p:tag name="KSO_WM_UNIT_DEC_CHANGEPICRESERVED" val="0"/>
  <p:tag name="KSO_WM_ASSEMBLE_CHIP_INDEX" val="7566b0ac06d348bfac1721f45c96dcbf"/>
  <p:tag name="KSO_WM_UNIT_LINE_FORE_SCHEMECOLOR_INDEX_BRIGHTNESS" val="0.25"/>
  <p:tag name="KSO_WM_UNIT_LINE_FORE_SCHEMECOLOR_INDEX" val="13"/>
  <p:tag name="KSO_WM_UNIT_LINE_FILL_TYPE" val="2"/>
</p:tagLst>
</file>

<file path=ppt/tags/tag2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14674_1*a*1"/>
  <p:tag name="KSO_WM_TEMPLATE_CATEGORY" val="custom"/>
  <p:tag name="KSO_WM_TEMPLATE_INDEX" val="20214674"/>
  <p:tag name="KSO_WM_UNIT_LAYERLEVEL" val="1"/>
  <p:tag name="KSO_WM_TAG_VERSION" val="1.0"/>
  <p:tag name="KSO_WM_BEAUTIFY_FLAG" val="#wm#"/>
  <p:tag name="KSO_WM_UNIT_ISCONTENTSTITLE" val="0"/>
  <p:tag name="KSO_WM_UNIT_NOCLEAR" val="0"/>
  <p:tag name="KSO_WM_UNIT_VALUE" val="48"/>
  <p:tag name="KSO_WM_UNIT_TYPE" val="a"/>
  <p:tag name="KSO_WM_UNIT_INDEX" val="1"/>
  <p:tag name="KSO_WM_UNIT_ISNUMDGMTITLE" val="0"/>
  <p:tag name="KSO_WM_UNIT_PRESET_TEXT" val="新媒体运营月度计划"/>
  <p:tag name="KSO_WM_UNIT_BLOCK" val="0"/>
  <p:tag name="KSO_WM_UNIT_DEC_AREA_ID" val="1c6fe9d74b33434fa7dada5aec558268"/>
  <p:tag name="KSO_WM_UNIT_DEFAULT_FONT" val="24;60;4"/>
  <p:tag name="KSO_WM_CHIP_GROUPID" val="5f2a1e1e45e1f15ec24fe435"/>
  <p:tag name="KSO_WM_CHIP_XID" val="5f2a1e1e45e1f15ec24fe436"/>
  <p:tag name="KSO_WM_CHIP_FILLAREA_FILL_RULE" val="{&quot;fill_align&quot;:&quot;cm&quot;,&quot;fill_mode&quot;:&quot;adaptive&quot;,&quot;sacle_strategy&quot;:&quot;smart&quot;}"/>
  <p:tag name="KSO_WM_ASSEMBLE_CHIP_INDEX" val="7566b0ac06d348bfac1721f45c96dcbf"/>
  <p:tag name="KSO_WM_UNIT_TEXT_FILL_FORE_SCHEMECOLOR_INDEX_BRIGHTNESS" val="0.15"/>
  <p:tag name="KSO_WM_UNIT_TEXT_FILL_FORE_SCHEMECOLOR_INDEX" val="13"/>
  <p:tag name="KSO_WM_UNIT_TEXT_FILL_TYPE" val="1"/>
</p:tagLst>
</file>

<file path=ppt/tags/tag29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ID" val="diagram20203746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03746"/>
  <p:tag name="KSO_WM_SLIDE_LAYOUT" val="f"/>
  <p:tag name="KSO_WM_SLIDE_LAYOUT_CNT" val="1"/>
</p:tagLst>
</file>

<file path=ppt/tags/tag2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14674"/>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746_1*i*1"/>
  <p:tag name="KSO_WM_TEMPLATE_CATEGORY" val="diagram"/>
  <p:tag name="KSO_WM_TEMPLATE_INDEX" val="20203746"/>
  <p:tag name="KSO_WM_UNIT_LAYERLEVEL" val="1"/>
  <p:tag name="KSO_WM_TAG_VERSION" val="1.0"/>
  <p:tag name="KSO_WM_BEAUTIFY_FLAG" val="#wm#"/>
  <p:tag name="KSO_WM_UNIT_FILL_FORE_SCHEMECOLOR_INDEX_BRIGHTNESS" val="0.4"/>
  <p:tag name="KSO_WM_UNIT_FILL_FORE_SCHEMECOLOR_INDEX" val="5"/>
  <p:tag name="KSO_WM_UNIT_FILL_BACK_SCHEMECOLOR_INDEX_BRIGHTNESS" val="0"/>
  <p:tag name="KSO_WM_UNIT_FILL_BACK_SCHEMECOLOR_INDEX" val="14"/>
  <p:tag name="KSO_WM_UNIT_FILL_TYPE" val="2"/>
  <p:tag name="KSO_WM_UNIT_TEXT_FILL_FORE_SCHEMECOLOR_INDEX_BRIGHTNESS" val="0"/>
  <p:tag name="KSO_WM_UNIT_TEXT_FILL_FORE_SCHEMECOLOR_INDEX" val="14"/>
  <p:tag name="KSO_WM_UNIT_TEXT_FILL_TYPE" val="1"/>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746_1*i*2"/>
  <p:tag name="KSO_WM_TEMPLATE_CATEGORY" val="diagram"/>
  <p:tag name="KSO_WM_TEMPLATE_INDEX" val="20203746"/>
  <p:tag name="KSO_WM_UNIT_LAYERLEVEL" val="1"/>
  <p:tag name="KSO_WM_TAG_VERSION" val="1.0"/>
  <p:tag name="KSO_WM_BEAUTIFY_FLAG" val="#wm#"/>
</p:tagLst>
</file>

<file path=ppt/tags/tag302.xml><?xml version="1.0" encoding="utf-8"?>
<p:tagLst xmlns:a="http://schemas.openxmlformats.org/drawingml/2006/main" xmlns:r="http://schemas.openxmlformats.org/officeDocument/2006/relationships" xmlns:p="http://schemas.openxmlformats.org/presentationml/2006/main">
  <p:tag name="KSO_WM_UNIT_TEXT_PART_ID_V2" val="a-1-2"/>
  <p:tag name="KSO_WM_UNIT_COLOR_SCHEME_SHAPE_ID" val="16"/>
  <p:tag name="KSO_WM_UNIT_COLOR_SCHEME_PARENT_PAGE" val="0_1"/>
  <p:tag name="KSO_WM_UNIT_ISCONTENTSTITLE" val="0"/>
  <p:tag name="KSO_WM_UNIT_PRESET_TEXT" val="单击此处添加文本具体内容，简明扼要的阐述您的观点"/>
  <p:tag name="KSO_WM_UNIT_NOCLEAR" val="0"/>
  <p:tag name="KSO_WM_UNIT_VALUE" val="32"/>
  <p:tag name="KSO_WM_UNIT_HIGHLIGHT" val="0"/>
  <p:tag name="KSO_WM_UNIT_COMPATIBLE" val="0"/>
  <p:tag name="KSO_WM_UNIT_DIAGRAM_ISNUMVISUAL" val="0"/>
  <p:tag name="KSO_WM_UNIT_DIAGRAM_ISREFERUNIT" val="0"/>
  <p:tag name="KSO_WM_UNIT_TYPE" val="f"/>
  <p:tag name="KSO_WM_UNIT_INDEX" val="1"/>
  <p:tag name="KSO_WM_UNIT_ID" val="diagram20203746_1*f*1"/>
  <p:tag name="KSO_WM_TEMPLATE_CATEGORY" val="diagram"/>
  <p:tag name="KSO_WM_TEMPLATE_INDEX" val="20203746"/>
  <p:tag name="KSO_WM_UNIT_LAYERLEVEL" val="1"/>
  <p:tag name="KSO_WM_TAG_VERSION" val="1.0"/>
  <p:tag name="KSO_WM_BEAUTIFY_FLAG" val="#wm#"/>
  <p:tag name="KSO_WM_UNIT_SUBTYPE" val="a"/>
  <p:tag name="KSO_WM_UNIT_TEXT_FILL_FORE_SCHEMECOLOR_INDEX_BRIGHTNESS" val="0.15"/>
  <p:tag name="KSO_WM_UNIT_TEXT_FILL_FORE_SCHEMECOLOR_INDEX" val="13"/>
  <p:tag name="KSO_WM_UNIT_TEXT_FILL_TYPE" val="1"/>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746_1*i*3"/>
  <p:tag name="KSO_WM_TEMPLATE_CATEGORY" val="diagram"/>
  <p:tag name="KSO_WM_TEMPLATE_INDEX" val="20203746"/>
  <p:tag name="KSO_WM_UNIT_LAYERLEVEL" val="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746_1*i*4"/>
  <p:tag name="KSO_WM_TEMPLATE_CATEGORY" val="diagram"/>
  <p:tag name="KSO_WM_TEMPLATE_INDEX" val="20203746"/>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3746_1*i*5"/>
  <p:tag name="KSO_WM_TEMPLATE_CATEGORY" val="diagram"/>
  <p:tag name="KSO_WM_TEMPLATE_INDEX" val="20203746"/>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3746_1*i*6"/>
  <p:tag name="KSO_WM_TEMPLATE_CATEGORY" val="diagram"/>
  <p:tag name="KSO_WM_TEMPLATE_INDEX" val="20203746"/>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07.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1.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10.xml><?xml version="1.0" encoding="utf-8"?>
<p:tagLst xmlns:a="http://schemas.openxmlformats.org/drawingml/2006/main" xmlns:r="http://schemas.openxmlformats.org/officeDocument/2006/relationships" xmlns:p="http://schemas.openxmlformats.org/presentationml/2006/main">
  <p:tag name="KSO_WM_UNIT_TEXT_LINE_FORE_SCHEMECOLOR_INDEX_BRIGHTNESS" val="0"/>
  <p:tag name="KSO_WM_UNIT_TEXT_LINE_FORE_SCHEMECOLOR_INDEX" val="13"/>
  <p:tag name="KSO_WM_UNIT_TEXT_LINE_FILL_TYPE" val="2"/>
  <p:tag name="KSO_WM_UNIT_TEXT_GLOW_SCHEMECOLOR_INDEX_BRIGHTNESS" val="0"/>
  <p:tag name="KSO_WM_UNIT_TEXT_GLOW_SCHEMECOLOR_INDEX" val="8"/>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UNIT_TEXT_LINE_FORE_SCHEMECOLOR_INDEX_BRIGHTNESS" val="0"/>
  <p:tag name="KSO_WM_UNIT_TEXT_LINE_FORE_SCHEMECOLOR_INDEX" val="13"/>
  <p:tag name="KSO_WM_UNIT_TEXT_LINE_FILL_TYPE" val="2"/>
  <p:tag name="KSO_WM_UNIT_TEXT_GLOW_SCHEMECOLOR_INDEX_BRIGHTNESS" val="0"/>
  <p:tag name="KSO_WM_UNIT_TEXT_GLOW_SCHEMECOLOR_INDEX" val="8"/>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3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17.xml><?xml version="1.0" encoding="utf-8"?>
<p:tagLst xmlns:a="http://schemas.openxmlformats.org/drawingml/2006/main" xmlns:r="http://schemas.openxmlformats.org/officeDocument/2006/relationships" xmlns:p="http://schemas.openxmlformats.org/presentationml/2006/main">
  <p:tag name="KSO_WM_UNIT_TEXT_LINE_FORE_SCHEMECOLOR_INDEX_BRIGHTNESS" val="0"/>
  <p:tag name="KSO_WM_UNIT_TEXT_LINE_FORE_SCHEMECOLOR_INDEX" val="13"/>
  <p:tag name="KSO_WM_UNIT_TEXT_LINE_FILL_TYPE" val="2"/>
  <p:tag name="KSO_WM_UNIT_TEXT_GLOW_SCHEMECOLOR_INDEX_BRIGHTNESS" val="0"/>
  <p:tag name="KSO_WM_UNIT_TEXT_GLOW_SCHEMECOLOR_INDEX" val="8"/>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32.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21.xml><?xml version="1.0" encoding="utf-8"?>
<p:tagLst xmlns:a="http://schemas.openxmlformats.org/drawingml/2006/main" xmlns:r="http://schemas.openxmlformats.org/officeDocument/2006/relationships" xmlns:p="http://schemas.openxmlformats.org/presentationml/2006/main">
  <p:tag name="KSO_WM_UNIT_TEXT_LINE_FORE_SCHEMECOLOR_INDEX_BRIGHTNESS" val="0"/>
  <p:tag name="KSO_WM_UNIT_TEXT_LINE_FORE_SCHEMECOLOR_INDEX" val="13"/>
  <p:tag name="KSO_WM_UNIT_TEXT_LINE_FILL_TYPE" val="2"/>
  <p:tag name="KSO_WM_UNIT_TEXT_GLOW_SCHEMECOLOR_INDEX_BRIGHTNESS" val="0"/>
  <p:tag name="KSO_WM_UNIT_TEXT_GLOW_SCHEMECOLOR_INDEX" val="8"/>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3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25.xml><?xml version="1.0" encoding="utf-8"?>
<p:tagLst xmlns:a="http://schemas.openxmlformats.org/drawingml/2006/main" xmlns:r="http://schemas.openxmlformats.org/officeDocument/2006/relationships" xmlns:p="http://schemas.openxmlformats.org/presentationml/2006/main">
  <p:tag name="KSO_WM_UNIT_TEXT_LINE_FORE_SCHEMECOLOR_INDEX_BRIGHTNESS" val="0"/>
  <p:tag name="KSO_WM_UNIT_TEXT_LINE_FORE_SCHEMECOLOR_INDEX" val="13"/>
  <p:tag name="KSO_WM_UNIT_TEXT_LINE_FILL_TYPE" val="2"/>
  <p:tag name="KSO_WM_UNIT_TEXT_GLOW_SCHEMECOLOR_INDEX_BRIGHTNESS" val="0"/>
  <p:tag name="KSO_WM_UNIT_TEXT_GLOW_SCHEMECOLOR_INDEX" val="8"/>
</p:tagLst>
</file>

<file path=ppt/tags/tag326.xml><?xml version="1.0" encoding="utf-8"?>
<p:tagLst xmlns:a="http://schemas.openxmlformats.org/drawingml/2006/main" xmlns:r="http://schemas.openxmlformats.org/officeDocument/2006/relationships" xmlns:p="http://schemas.openxmlformats.org/presentationml/2006/main">
  <p:tag name="KSO_WM_UNIT_TEXT_LINE_FORE_SCHEMECOLOR_INDEX_BRIGHTNESS" val="0"/>
  <p:tag name="KSO_WM_UNIT_TEXT_LINE_FORE_SCHEMECOLOR_INDEX" val="13"/>
  <p:tag name="KSO_WM_UNIT_TEXT_LINE_FILL_TYPE" val="2"/>
  <p:tag name="KSO_WM_UNIT_TEXT_GLOW_SCHEMECOLOR_INDEX_BRIGHTNESS" val="0"/>
  <p:tag name="KSO_WM_UNIT_TEXT_GLOW_SCHEMECOLOR_INDEX" val="8"/>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3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3.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30.xml><?xml version="1.0" encoding="utf-8"?>
<p:tagLst xmlns:a="http://schemas.openxmlformats.org/drawingml/2006/main" xmlns:r="http://schemas.openxmlformats.org/officeDocument/2006/relationships" xmlns:p="http://schemas.openxmlformats.org/presentationml/2006/main">
  <p:tag name="KSO_WM_UNIT_TEXT_LINE_FORE_SCHEMECOLOR_INDEX_BRIGHTNESS" val="0"/>
  <p:tag name="KSO_WM_UNIT_TEXT_LINE_FORE_SCHEMECOLOR_INDEX" val="13"/>
  <p:tag name="KSO_WM_UNIT_TEXT_LINE_FILL_TYPE" val="2"/>
  <p:tag name="KSO_WM_UNIT_TEXT_GLOW_SCHEMECOLOR_INDEX_BRIGHTNESS" val="0"/>
  <p:tag name="KSO_WM_UNIT_TEXT_GLOW_SCHEMECOLOR_INDEX" val="8"/>
</p:tagLst>
</file>

<file path=ppt/tags/tag33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LAYOUT_INFO" val="{&quot;backgroundInfo&quot;:[{&quot;bottom&quot;:0.13333334,&quot;bottomAbs&quot;:false,&quot;left&quot;:0,&quot;leftAbs&quot;:false,&quot;right&quot;:0,&quot;rightAbs&quot;:false,&quot;top&quot;:0.13333334,&quot;topAbs&quot;:false,&quot;type&quot;:&quot;belt&quot;}],&quot;direction&quot;:1,&quot;id&quot;:&quot;2022-12-15T20:08:00&quot;,&quot;maxSize&quot;:{&quot;size1&quot;:62.70307296266159},&quot;minSize&quot;:{&quot;size1&quot;:40.20307296266159},&quot;normalSize&quot;:{&quot;size1&quot;:45.20307296266159},&quot;subLayout&quot;:[{&quot;id&quot;:&quot;2022-12-15T20:08:00&quot;,&quot;maxSize&quot;:{&quot;size1&quot;:50.94253291730528},&quot;minSize&quot;:{&quot;size1&quot;:33.142532917305275},&quot;normalSize&quot;:{&quot;size1&quot;:34.00919958397194},&quot;subLayout&quot;:[{&quot;id&quot;:&quot;2022-12-15T20:08:00&quot;,&quot;margin&quot;:{&quot;bottom&quot;:0,&quot;left&quot;:2.5399999618530273,&quot;right&quot;:0.847000002861023,&quot;top&quot;:4.657000541687012},&quot;type&quot;:0},{&quot;id&quot;:&quot;2022-12-15T20:08:00&quot;,&quot;margin&quot;:{&quot;bottom&quot;:4.657000541687012,&quot;left&quot;:2.5399999618530273,&quot;right&quot;:0.847000002861023,&quot;top&quot;:0.4230000674724579},&quot;type&quot;:0}],&quot;type&quot;:0},{&quot;id&quot;:&quot;2022-12-15T20:08:01&quot;,&quot;margin&quot;:{&quot;bottom&quot;:4.657000541687012,&quot;left&quot;:0,&quot;right&quot;:2.5399999618530273,&quot;top&quot;:4.657000541687012},&quot;type&quot;:0}],&quot;type&quot;:0}"/>
  <p:tag name="KSO_WM_SLIDE_BACKGROUND" val="[&quot;bel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7f302024b822ad86e02055"/>
  <p:tag name="KSO_WM_CHIP_FILLPROP" val="[[{&quot;text_align&quot;:&quot;lb&quot;,&quot;text_direction&quot;:&quot;horizontal&quot;,&quot;support_big_font&quot;:false,&quot;picture_toward&quot;:0,&quot;picture_dockside&quot;:[],&quot;fill_id&quot;:&quot;791bdf8845fc45f7970391de15c86b30&quot;,&quot;fill_align&quot;:&quot;lb&quot;,&quot;chip_types&quot;:[&quot;header&quot;]},{&quot;text_align&quot;:&quot;lt&quot;,&quot;text_direction&quot;:&quot;horizontal&quot;,&quot;support_big_font&quot;:false,&quot;picture_toward&quot;:0,&quot;picture_dockside&quot;:[],&quot;fill_id&quot;:&quot;326ee97c51d0484ebad35b28f9446700&quot;,&quot;fill_align&quot;:&quot;lt&quot;,&quot;chip_types&quot;:[&quot;text&quot;,&quot;picture&quot;,&quot;chart&quot;,&quot;table&quot;]},{&quot;text_align&quot;:&quot;lm&quot;,&quot;text_direction&quot;:&quot;horizontal&quot;,&quot;support_features&quot;:[&quot;collage&quot;,&quot;carousel&quot;,&quot;creativecrop&quot;],&quot;support_big_font&quot;:false,&quot;picture_toward&quot;:0,&quot;picture_dockside&quot;:[],&quot;fill_id&quot;:&quot;19d39c0d7515444fb282878255f54cd2&quot;,&quot;fill_align&quot;:&quot;cm&quot;,&quot;chip_types&quot;:[&quot;diagram&quot;,&quot;pictext&quot;,&quot;text&quot;,&quot;picture&quot;,&quot;chart&quot;,&quot;table&quot;,&quot;video&quot;]}]]"/>
  <p:tag name="KSO_WM_SLIDE_ID" val="diagram2022973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720*396"/>
  <p:tag name="KSO_WM_SLIDE_POSITION" val="0*71"/>
  <p:tag name="KSO_WM_TAG_VERSION" val="1.0"/>
  <p:tag name="KSO_WM_BEAUTIFY_FLAG" val="#wm#"/>
  <p:tag name="KSO_WM_TEMPLATE_CATEGORY" val="diagram"/>
  <p:tag name="KSO_WM_TEMPLATE_INDEX" val="20229731"/>
  <p:tag name="KSO_WM_SLIDE_LAYOUT" val="a_d_f"/>
  <p:tag name="KSO_WM_SLIDE_LAYOUT_CNT" val="1_1_1"/>
  <p:tag name="KSO_WM_CHIP_GROUPID" val="5e7f302024b822ad86e02054"/>
  <p:tag name="KSO_WM_CHIP_DECFILLPROP" val="[]"/>
  <p:tag name="KSO_WM_SLIDE_CAN_ADD_NAVIGATION" val="1"/>
  <p:tag name="KSO_WM_SLIDE_SUPPORT_FEATURE_TYPE" val="0"/>
  <p:tag name="KSO_WM_TEMPLATE_ASSEMBLE_XID" val="639b0e200c9383becde7ad7f"/>
  <p:tag name="KSO_WM_TEMPLATE_ASSEMBLE_GROUPID" val="639b0e200c9383becde7ad7f"/>
</p:tagLst>
</file>

<file path=ppt/tags/tag3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1bfa31b6c4274ffdbc6197dd753673f6"/>
  <p:tag name="KSO_WM_UNIT_DECORATE_INFO" val=""/>
  <p:tag name="KSO_WM_UNIT_SM_LIMIT_TYPE" val=""/>
  <p:tag name="KSO_WM_CHIP_FILLAREA_FILL_RULE" val="{&quot;fill_align&quot;:&quot;cm&quot;,&quot;fill_effect&quot;:[],&quot;fill_mode&quot;:&quot;full&quot;,&quot;sacle_strategy&quot;:&quot;stretch&quot;}"/>
  <p:tag name="KSO_WM_ASSEMBLE_CHIP_INDEX" val="684a5eaa963e4e2598787c665471bf86"/>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12e7c72b7bf849e287592e69fd0688f4"/>
  <p:tag name="KSO_WM_UNIT_DECORATE_INFO" val=""/>
  <p:tag name="KSO_WM_UNIT_SM_LIMIT_TYPE" val=""/>
  <p:tag name="KSO_WM_CHIP_FILLAREA_FILL_RULE" val="{&quot;fill_align&quot;:&quot;cm&quot;,&quot;fill_effect&quot;:[],&quot;fill_mode&quot;:&quot;full&quot;,&quot;sacle_strategy&quot;:&quot;stretch&quot;}"/>
  <p:tag name="KSO_WM_ASSEMBLE_CHIP_INDEX" val="c75b1d0d828140de9460b159f79eca90"/>
  <p:tag name="KSO_WM_SLIDE_BACKGROUND_TYPE" val="belt"/>
</p:tagLst>
</file>

<file path=ppt/tags/tag3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a959d674d0a4842a563b43900a2ee41"/>
  <p:tag name="KSO_WM_UNIT_DECORATE_INFO" val=""/>
  <p:tag name="KSO_WM_UNIT_SM_LIMIT_TYPE" val=""/>
  <p:tag name="KSO_WM_CHIP_FILLAREA_FILL_RULE" val="{&quot;fill_align&quot;:&quot;cm&quot;,&quot;fill_effect&quot;:[],&quot;fill_mode&quot;:&quot;full&quot;,&quot;sacle_strategy&quot;:&quot;stretch&quot;}"/>
  <p:tag name="KSO_WM_ASSEMBLE_CHIP_INDEX" val="3435e644e7d44a6cb370ca4945032a87"/>
  <p:tag name="KSO_WM_SLIDE_BACKGROUND_TYPE" val="belt"/>
</p:tagLst>
</file>

<file path=ppt/tags/tag33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29731_1*a*1"/>
  <p:tag name="KSO_WM_TEMPLATE_CATEGORY" val="diagram"/>
  <p:tag name="KSO_WM_TEMPLATE_INDEX" val="20229731"/>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38c0a0bff40349da99f975b5c4e0510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bf55404ebdd40928df83d2a9966d41e"/>
  <p:tag name="KSO_WM_UNIT_TEXT_FILL_FORE_SCHEMECOLOR_INDEX_BRIGHTNESS" val="0"/>
  <p:tag name="KSO_WM_UNIT_TEXT_FILL_FORE_SCHEMECOLOR_INDEX" val="13"/>
  <p:tag name="KSO_WM_UNIT_TEXT_FILL_TYPE" val="1"/>
  <p:tag name="KSO_WM_TEMPLATE_ASSEMBLE_XID" val="639b0e200c9383becde7ad7f"/>
  <p:tag name="KSO_WM_TEMPLATE_ASSEMBLE_GROUPID" val="639b0e200c9383becde7ad7f"/>
</p:tagLst>
</file>

<file path=ppt/tags/tag336.xml><?xml version="1.0" encoding="utf-8"?>
<p:tagLst xmlns:a="http://schemas.openxmlformats.org/drawingml/2006/main" xmlns:r="http://schemas.openxmlformats.org/officeDocument/2006/relationships" xmlns:p="http://schemas.openxmlformats.org/presentationml/2006/main">
  <p:tag name="KSO_WM_UNIT_VALUE" val="508*1102"/>
  <p:tag name="KSO_WM_UNIT_HIGHLIGHT" val="0"/>
  <p:tag name="KSO_WM_UNIT_COMPATIBLE" val="0"/>
  <p:tag name="KSO_WM_UNIT_DIAGRAM_ISNUMVISUAL" val="0"/>
  <p:tag name="KSO_WM_UNIT_DIAGRAM_ISREFERUNIT" val="0"/>
  <p:tag name="KSO_WM_UNIT_TYPE" val="d"/>
  <p:tag name="KSO_WM_UNIT_INDEX" val="1"/>
  <p:tag name="KSO_WM_UNIT_ID" val="diagram20229731_1*d*1"/>
  <p:tag name="KSO_WM_TEMPLATE_CATEGORY" val="diagram"/>
  <p:tag name="KSO_WM_TEMPLATE_INDEX" val="20229731"/>
  <p:tag name="KSO_WM_UNIT_LAYERLEVEL" val="1"/>
  <p:tag name="KSO_WM_TAG_VERSION" val="1.0"/>
  <p:tag name="KSO_WM_BEAUTIFY_FLAG" val="#wm#"/>
  <p:tag name="KSO_WM_CHIP_GROUPID" val="5e7310da9a230a26b9e88a19"/>
  <p:tag name="KSO_WM_CHIP_XID" val="5e7310da9a230a26b9e88a1a"/>
  <p:tag name="KSO_WM_UNIT_DEC_AREA_ID" val="358dc5696676454bb0931aa7afde45c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61fe94c9fe04e8db6a2578b6e3d338d"/>
  <p:tag name="KSO_WM_UNIT_SUPPORT_UNIT_TYPE" val="[&quot;d&quot;,&quot;α&quot;,&quot;β&quot;]"/>
  <p:tag name="KSO_WM_TEMPLATE_ASSEMBLE_XID" val="639b0e200c9383becde7ad7f"/>
  <p:tag name="KSO_WM_TEMPLATE_ASSEMBLE_GROUPID" val="639b0e200c9383becde7ad7f"/>
</p:tagLst>
</file>

<file path=ppt/tags/tag337.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29731_1*f*1"/>
  <p:tag name="KSO_WM_TEMPLATE_CATEGORY" val="diagram"/>
  <p:tag name="KSO_WM_TEMPLATE_INDEX" val="20229731"/>
  <p:tag name="KSO_WM_UNIT_LAYERLEVEL" val="1"/>
  <p:tag name="KSO_WM_TAG_VERSION" val="1.0"/>
  <p:tag name="KSO_WM_BEAUTIFY_FLAG" val="#wm#"/>
  <p:tag name="KSO_WM_UNIT_DEFAULT_FONT" val="14;20;2"/>
  <p:tag name="KSO_WM_UNIT_BLOCK" val="0"/>
  <p:tag name="KSO_WM_UNIT_VALUE" val="147"/>
  <p:tag name="KSO_WM_UNIT_SHOW_EDIT_AREA_INDICATION" val="1"/>
  <p:tag name="KSO_WM_CHIP_GROUPID" val="5e6b05596848fb12bee65ac8"/>
  <p:tag name="KSO_WM_CHIP_XID" val="5e6b05596848fb12bee65aca"/>
  <p:tag name="KSO_WM_UNIT_DEC_AREA_ID" val="d56a730110a142539c8eea8e48ce0de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3b3123e85094d80a2ef80db9a5f81e9"/>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39b0e200c9383becde7ad7f"/>
  <p:tag name="KSO_WM_TEMPLATE_ASSEMBLE_GROUPID" val="639b0e200c9383becde7ad7f"/>
</p:tagLst>
</file>

<file path=ppt/tags/tag33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ID" val="diagram20211852_1"/>
  <p:tag name="KSO_WM_SLIDE_ITEM_CNT" val="0"/>
  <p:tag name="KSO_WM_SLIDE_INDEX" val="1"/>
  <p:tag name="KSO_WM_TAG_VERSION" val="1.0"/>
  <p:tag name="KSO_WM_BEAUTIFY_FLAG" val="#wm#"/>
  <p:tag name="KSO_WM_TEMPLATE_CATEGORY" val="diagram"/>
  <p:tag name="KSO_WM_TEMPLATE_INDEX" val="20211852"/>
  <p:tag name="KSO_WM_SLIDE_LAYOUT" val="a_d_f"/>
  <p:tag name="KSO_WM_SLIDE_LAYOUT_CNT" val="1_1_1"/>
  <p:tag name="KSO_WM_SLIDE_TYPE" val="text"/>
  <p:tag name="KSO_WM_SLIDE_SUBTYPE" val="picTxt"/>
  <p:tag name="KSO_WM_SLIDE_SIZE" val="876*444"/>
  <p:tag name="KSO_WM_SLIDE_POSITION" val="48*48"/>
  <p:tag name="KSO_WM_SLIDE_CONSTRAINT" val="%7b%22slideConstraint%22%3a%7b%22seriesAreas%22%3a%5b%5d%2c%22singleAreas%22%3a%5b%7b%22shapes%22%3a%5b13%5d%2c%22serialConstraintIndex%22%3a-1%2c%22areatextmark%22%3a0%2c%22pictureprocessmark%22%3a0%7d%5d%7d%7d"/>
  <p:tag name="KSO_WM_SLIDE_COLORSCHEME_VERSION" val="3.2"/>
  <p:tag name="KSO_WM_TEMPLATE_SUBCATEGORY" val="21"/>
  <p:tag name="KSO_WM_TEMPLATE_MASTER_TYPE" val="0"/>
  <p:tag name="KSO_WM_TEMPLATE_COLOR_TYPE" val="1"/>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SLIDE_LAYOUT_INFO" val="{&quot;backgroundInfo&quot;:[{&quot;bottom&quot;:0,&quot;bottomAbs&quot;:false,&quot;left&quot;:0,&quot;leftAbs&quot;:false,&quot;right&quot;:0,&quot;rightAbs&quot;:false,&quot;top&quot;:0,&quot;topAbs&quot;:false,&quot;type&quot;:&quot;general&quot;}],&quot;direction&quot;:1,&quot;id&quot;:&quot;2021-04-01T15:31:48&quot;,&quot;maxSize&quot;:{&quot;size1&quot;:42.6},&quot;minSize&quot;:{&quot;size1&quot;:30.1},&quot;normalSize&quot;:{&quot;size1&quot;:42.13125},&quot;subLayout&quot;:[{&quot;id&quot;:&quot;2021-04-01T15:31:48&quot;,&quot;margin&quot;:{&quot;bottom&quot;:3.38700008392334,&quot;left&quot;:1.6929999589920044,&quot;right&quot;:0.02600000612437725,&quot;top&quot;:3.38700008392334},&quot;type&quot;:0},{&quot;id&quot;:&quot;2021-04-01T15:31:48&quot;,&quot;maxSize&quot;:{&quot;size1&quot;:35.57864544479935},&quot;minSize&quot;:{&quot;size1&quot;:26.67864544479935},&quot;normalSize&quot;:{&quot;size1&quot;:35.57846025961417},&quot;subLayout&quot;:[{&quot;id&quot;:&quot;2021-04-01T15:31:48&quot;,&quot;margin&quot;:{&quot;bottom&quot;:0.02600000612437725,&quot;left&quot;:1.2360000610351562,&quot;right&quot;:2.5399999618530273,&quot;top&quot;:3.38700008392334},&quot;type&quot;:0},{&quot;id&quot;:&quot;2021-04-01T15:31:48&quot;,&quot;margin&quot;:{&quot;bottom&quot;:3.38700008392334,&quot;left&quot;:1.2360000610351562,&quot;right&quot;:2.5399999618530273,&quot;top&quot;:0.8199999928474426},&quot;type&quot;:0}],&quot;type&quot;:0}],&quot;type&quot;:0}"/>
  <p:tag name="KSO_WM_SLIDE_BACKGROUND" val="[&quot;general&quot;]"/>
  <p:tag name="KSO_WM_SLIDE_RATIO" val="1.777778"/>
  <p:tag name="KSO_WM_CHIP_XID" val="5f0e725c8050c250ba65b209"/>
  <p:tag name="KSO_WM_CHIP_FILLPROP" val="[[{&quot;fill_id&quot;:&quot;6be6eccffc7748eb919078c7b4b03552&quot;,&quot;fill_align&quot;:&quot;lb&quot;,&quot;text_align&quot;:&quot;lb&quot;,&quot;text_direction&quot;:&quot;horizontal&quot;,&quot;chip_types&quot;:[&quot;header&quot;]},{&quot;fill_id&quot;:&quot;0cb0e4b92587420eb2a2eeec058dbda5&quot;,&quot;fill_align&quot;:&quot;lt&quot;,&quot;text_align&quot;:&quot;lt&quot;,&quot;text_direction&quot;:&quot;horizontal&quot;,&quot;chip_types&quot;:[&quot;text&quot;]},{&quot;fill_id&quot;:&quot;7c3aece5c8ac4ffcb4d2f5274284df49&quot;,&quot;fill_align&quot;:&quot;cm&quot;,&quot;text_align&quot;:&quot;cm&quot;,&quot;text_direction&quot;:&quot;horizontal&quot;,&quot;chip_types&quot;:[&quot;picture&quot;]}],[{&quot;fill_id&quot;:&quot;6be6eccffc7748eb919078c7b4b03552&quot;,&quot;fill_align&quot;:&quot;cb&quot;,&quot;text_align&quot;:&quot;cb&quot;,&quot;text_direction&quot;:&quot;horizontal&quot;,&quot;chip_types&quot;:[&quot;header&quot;]},{&quot;fill_id&quot;:&quot;0cb0e4b92587420eb2a2eeec058dbda5&quot;,&quot;fill_align&quot;:&quot;lt&quot;,&quot;text_align&quot;:&quot;lt&quot;,&quot;text_direction&quot;:&quot;horizontal&quot;,&quot;chip_types&quot;:[&quot;text&quot;]},{&quot;fill_id&quot;:&quot;7c3aece5c8ac4ffcb4d2f5274284df49&quot;,&quot;fill_align&quot;:&quot;cm&quot;,&quot;text_align&quot;:&quot;cm&quot;,&quot;text_direction&quot;:&quot;horizontal&quot;,&quot;chip_types&quot;:[&quot;picture&quot;]}]]"/>
  <p:tag name="KSO_WM_SLIDE_CAN_ADD_NAVIGATION" val="1"/>
  <p:tag name="KSO_WM_CHIP_GROUPID" val="5f0e725c8050c250ba65b208"/>
  <p:tag name="KSO_WM_SLIDE_SUPPORT_FEATURE_TYPE" val="0"/>
  <p:tag name="KSO_WM_TEMPLATE_ASSEMBLE_XID" val="60656f294054ed1e2fb804b9"/>
  <p:tag name="KSO_WM_TEMPLATE_ASSEMBLE_GROUPID" val="60656f294054ed1e2fb804b9"/>
</p:tagLst>
</file>

<file path=ppt/tags/tag3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34.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41.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b725a0bf599e42d68df8e003a786f4e3"/>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852_1*i*1"/>
  <p:tag name="KSO_WM_TEMPLATE_CATEGORY" val="diagram"/>
  <p:tag name="KSO_WM_TEMPLATE_INDEX" val="20211852"/>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0e725c8050c250ba65b208"/>
  <p:tag name="KSO_WM_CHIP_XID" val="5f0e725c8050c250ba65b209"/>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860"/>
  <p:tag name="KSO_WM_TEMPLATE_ASSEMBLE_XID" val="60656f294054ed1e2fb804b9"/>
  <p:tag name="KSO_WM_TEMPLATE_ASSEMBLE_GROUPID" val="60656f294054ed1e2fb804b9"/>
</p:tagLst>
</file>

<file path=ppt/tags/tag34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UNIT_TYPE" val="a"/>
  <p:tag name="KSO_WM_UNIT_INDEX" val="1"/>
  <p:tag name="KSO_WM_UNIT_ID" val="diagram20211852_1*a*1"/>
  <p:tag name="KSO_WM_TEMPLATE_CATEGORY" val="diagram"/>
  <p:tag name="KSO_WM_TEMPLATE_INDEX" val="20211852"/>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efcca114205448e899f782dcf810db6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b&quot;,&quot;fill_mode&quot;:&quot;full&quot;,&quot;sacle_strategy&quot;:&quot;smart&quot;}"/>
  <p:tag name="KSO_WM_ASSEMBLE_CHIP_INDEX" val="97c94211315b4ce08054279ab58af691"/>
  <p:tag name="KSO_WM_UNIT_TEXT_FILL_FORE_SCHEMECOLOR_INDEX_BRIGHTNESS" val="0"/>
  <p:tag name="KSO_WM_UNIT_TEXT_FILL_FORE_SCHEMECOLOR_INDEX" val="13"/>
  <p:tag name="KSO_WM_UNIT_TEXT_FILL_TYPE" val="1"/>
  <p:tag name="KSO_WM_TEMPLATE_ASSEMBLE_XID" val="60656f294054ed1e2fb804b9"/>
  <p:tag name="KSO_WM_TEMPLATE_ASSEMBLE_GROUPID" val="60656f294054ed1e2fb804b9"/>
</p:tagLst>
</file>

<file path=ppt/tags/tag343.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852_1*f*1"/>
  <p:tag name="KSO_WM_TEMPLATE_CATEGORY" val="diagram"/>
  <p:tag name="KSO_WM_TEMPLATE_INDEX" val="20211852"/>
  <p:tag name="KSO_WM_UNIT_LAYERLEVEL" val="1"/>
  <p:tag name="KSO_WM_TAG_VERSION" val="1.0"/>
  <p:tag name="KSO_WM_BEAUTIFY_FLAG" val="#wm#"/>
  <p:tag name="KSO_WM_UNIT_DEFAULT_FONT" val="14;20;2"/>
  <p:tag name="KSO_WM_UNIT_BLOCK" val="0"/>
  <p:tag name="KSO_WM_UNIT_VALUE" val="196"/>
  <p:tag name="KSO_WM_UNIT_SHOW_EDIT_AREA_INDICATION" val="1"/>
  <p:tag name="KSO_WM_CHIP_GROUPID" val="5e6b05596848fb12bee65ac8"/>
  <p:tag name="KSO_WM_CHIP_XID" val="5e6b05596848fb12bee65aca"/>
  <p:tag name="KSO_WM_UNIT_DEC_AREA_ID" val="b4c0251b9bc247aab369ee7b4a50c8a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8268bf537dc41538e67a329bd2d8837"/>
  <p:tag name="KSO_WM_UNIT_TEXT_FILL_FORE_SCHEMECOLOR_INDEX_BRIGHTNESS" val="0.25"/>
  <p:tag name="KSO_WM_UNIT_TEXT_FILL_FORE_SCHEMECOLOR_INDEX" val="13"/>
  <p:tag name="KSO_WM_UNIT_TEXT_FILL_TYPE" val="1"/>
  <p:tag name="KSO_WM_TEMPLATE_ASSEMBLE_XID" val="60656f294054ed1e2fb804b9"/>
  <p:tag name="KSO_WM_TEMPLATE_ASSEMBLE_GROUPID" val="60656f294054ed1e2fb804b9"/>
</p:tagLst>
</file>

<file path=ppt/tags/tag344.xml><?xml version="1.0" encoding="utf-8"?>
<p:tagLst xmlns:a="http://schemas.openxmlformats.org/drawingml/2006/main" xmlns:r="http://schemas.openxmlformats.org/officeDocument/2006/relationships" xmlns:p="http://schemas.openxmlformats.org/presentationml/2006/main">
  <p:tag name="KSO_WM_UNIT_VALUE" val="888*846"/>
  <p:tag name="KSO_WM_UNIT_HIGHLIGHT" val="0"/>
  <p:tag name="KSO_WM_UNIT_COMPATIBLE" val="1"/>
  <p:tag name="KSO_WM_UNIT_DIAGRAM_ISNUMVISUAL" val="0"/>
  <p:tag name="KSO_WM_UNIT_DIAGRAM_ISREFERUNIT" val="0"/>
  <p:tag name="KSO_WM_UNIT_TYPE" val="d"/>
  <p:tag name="KSO_WM_UNIT_INDEX" val="1"/>
  <p:tag name="KSO_WM_UNIT_ID" val="diagram20211852_1*d*1"/>
  <p:tag name="KSO_WM_TEMPLATE_CATEGORY" val="diagram"/>
  <p:tag name="KSO_WM_TEMPLATE_INDEX" val="20211852"/>
  <p:tag name="KSO_WM_UNIT_LAYERLEVEL" val="1"/>
  <p:tag name="KSO_WM_TAG_VERSION" val="1.0"/>
  <p:tag name="KSO_WM_BEAUTIFY_FLAG" val="#wm#"/>
  <p:tag name="KSO_WM_CHIP_GROUPID" val="5e7310da9a230a26b9e88a19"/>
  <p:tag name="KSO_WM_CHIP_XID" val="5e7310da9a230a26b9e88a1a"/>
  <p:tag name="KSO_WM_UNIT_DEC_AREA_ID" val="77b29e38fe084f658ba1e8e51f0514a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b337b9f7aac4de1b5007fee21e18c79"/>
  <p:tag name="KSO_WM_TEMPLATE_ASSEMBLE_XID" val="60656f294054ed1e2fb804b9"/>
  <p:tag name="KSO_WM_TEMPLATE_ASSEMBLE_GROUPID" val="60656f294054ed1e2fb804b9"/>
</p:tagLst>
</file>

<file path=ppt/tags/tag34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BEAUTIFY_FLAG" val="#wm#"/>
  <p:tag name="KSO_WM_TEMPLATE_CATEGORY" val="diagram"/>
  <p:tag name="KSO_WM_TEMPLATE_INDEX" val="20207780"/>
  <p:tag name="KSO_WM_SLIDE_LAYOUT_INFO" val="{&quot;backgroundInfo&quot;:[{&quot;bottom&quot;:0,&quot;bottomAbs&quot;:false,&quot;left&quot;:0,&quot;leftAbs&quot;:false,&quot;right&quot;:0,&quot;rightAbs&quot;:false,&quot;top&quot;:0,&quot;topAbs&quot;:false,&quot;type&quot;:&quot;general&quot;}],&quot;id&quot;:&quot;2022-12-01T19:57:21&quot;,&quot;maxSize&quot;:{&quot;size1&quot;:13.5},&quot;minSize&quot;:{&quot;size1&quot;:13.5},&quot;normalSize&quot;:{&quot;size1&quot;:13.5},&quot;subLayout&quot;:[{&quot;backgroundInfo&quot;:[{&quot;bottom&quot;:0,&quot;bottomAbs&quot;:false,&quot;left&quot;:0,&quot;leftAbs&quot;:false,&quot;right&quot;:0,&quot;rightAbs&quot;:false,&quot;top&quot;:0,&quot;topAbs&quot;:false,&quot;type&quot;:&quot;navigation&quot;}],&quot;id&quot;:&quot;2022-12-01T19:57:21&quot;,&quot;margin&quot;:{&quot;bottom&quot;:0.44999995827674866,&quot;left&quot;:1.2699999809265137,&quot;right&quot;:1.2699999809265137,&quot;top&quot;:0.4230000674724579},&quot;type&quot;:0},{&quot;direction&quot;:1,&quot;id&quot;:&quot;2022-12-01T19:57:21&quot;,&quot;maxSize&quot;:{&quot;size1&quot;:62.450135467176246},&quot;minSize&quot;:{&quot;size1&quot;:42.450135467176246},&quot;normalSize&quot;:{&quot;size1&quot;:54.068885467176244},&quot;subLayout&quot;:[{&quot;id&quot;:&quot;2022-12-01T19:57:21&quot;,&quot;margin&quot;:{&quot;bottom&quot;:1.6929999589920044,&quot;left&quot;:1.6929999589920044,&quot;right&quot;:1.6670000553131104,&quot;top&quot;:1.6929999589920044},&quot;type&quot;:0},{&quot;id&quot;:&quot;2022-12-01T19:57:21&quot;,&quot;margin&quot;:{&quot;bottom&quot;:1.6929999589920044,&quot;left&quot;:0.02600000612437725,&quot;right&quot;:1.6929999589920044,&quot;top&quot;:1.6929999589920044},&quot;type&quot;:0}],&quot;type&quot;:0}],&quot;type&quot;:0}"/>
  <p:tag name="KSO_WM_SLIDE_BACKGROUND" val="[&quot;general&quot;,&quot;navigation&quot;]"/>
  <p:tag name="KSO_WM_SLIDE_RATIO" val="1.777778"/>
  <p:tag name="KSO_WM_SLIDE_ID" val="diagram2020778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20"/>
  <p:tag name="KSO_WM_SLIDE_POSITION" val="0*0"/>
  <p:tag name="KSO_WM_TAG_VERSION" val="1.0"/>
  <p:tag name="KSO_WM_SLIDE_LAYOUT" val="a_d_f"/>
  <p:tag name="KSO_WM_SLIDE_LAYOUT_CNT" val="1_1_1"/>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64fef733638246a6b31168fcca795b6c&quot;,&quot;fill_align&quot;:&quot;lm&quot;,&quot;chip_types&quot;:[&quot;header&quot;]},{&quot;text_align&quot;:&quot;lm&quot;,&quot;text_direction&quot;:&quot;horizontal&quot;,&quot;support_big_font&quot;:false,&quot;picture_toward&quot;:0,&quot;picture_dockside&quot;:[],&quot;fill_id&quot;:&quot;e7350a276e1b487dbd111a1392cc20e6&quot;,&quot;fill_align&quot;:&quot;lm&quot;,&quot;chip_types&quot;:[&quot;text&quot;]},{&quot;text_align&quot;:&quot;lm&quot;,&quot;text_direction&quot;:&quot;horizontal&quot;,&quot;support_features&quot;:[&quot;collage&quot;,&quot;carousel&quot;,&quot;creativecrop&quot;],&quot;support_big_font&quot;:false,&quot;picture_toward&quot;:0,&quot;picture_dockside&quot;:[],&quot;fill_id&quot;:&quot;d80f169e8ede4174b58d7a712e746ee0&quot;,&quot;fill_align&quot;:&quot;lm&quot;,&quot;chip_types&quot;:[&quot;diagram&quot;,&quot;pictext&quot;,&quot;text&quot;,&quot;picture&quot;,&quot;chart&quot;,&quot;table&quot;,&quot;video&quot;]}],[{&quot;text_align&quot;:&quot;lm&quot;,&quot;text_direction&quot;:&quot;horizontal&quot;,&quot;support_big_font&quot;:false,&quot;picture_toward&quot;:0,&quot;picture_dockside&quot;:[],&quot;fill_id&quot;:&quot;64fef733638246a6b31168fcca795b6c&quot;,&quot;fill_align&quot;:&quot;lm&quot;,&quot;chip_types&quot;:[&quot;header&quot;]},{&quot;text_align&quot;:&quot;lm&quot;,&quot;text_direction&quot;:&quot;horizontal&quot;,&quot;support_features&quot;:[&quot;collage&quot;,&quot;carousel&quot;,&quot;creativecrop&quot;],&quot;support_big_font&quot;:false,&quot;picture_toward&quot;:0,&quot;picture_dockside&quot;:[],&quot;fill_id&quot;:&quot;e7350a276e1b487dbd111a1392cc20e6&quot;,&quot;fill_align&quot;:&quot;lm&quot;,&quot;chip_types&quot;:[&quot;pictext&quot;,&quot;picture&quot;,&quot;chart&quot;,&quot;table&quot;,&quot;video&quot;]},{&quot;text_align&quot;:&quot;lm&quot;,&quot;text_direction&quot;:&quot;horizontal&quot;,&quot;support_big_font&quot;:false,&quot;picture_toward&quot;:0,&quot;picture_dockside&quot;:[],&quot;fill_id&quot;:&quot;d80f169e8ede4174b58d7a712e746ee0&quot;,&quot;fill_align&quot;:&quot;lm&quot;,&quot;chip_types&quot;:[&quot;text&quot;]}],[{&quot;text_align&quot;:&quot;lm&quot;,&quot;text_direction&quot;:&quot;horizontal&quot;,&quot;support_big_font&quot;:false,&quot;picture_toward&quot;:0,&quot;picture_dockside&quot;:[],&quot;fill_id&quot;:&quot;64fef733638246a6b31168fcca795b6c&quot;,&quot;fill_align&quot;:&quot;lm&quot;,&quot;chip_types&quot;:[&quot;header&quot;]},{&quot;text_align&quot;:&quot;lm&quot;,&quot;text_direction&quot;:&quot;horizontal&quot;,&quot;support_big_font&quot;:false,&quot;picture_toward&quot;:0,&quot;picture_dockside&quot;:[],&quot;fill_id&quot;:&quot;e7350a276e1b487dbd111a1392cc20e6&quot;,&quot;fill_align&quot;:&quot;lm&quot;,&quot;chip_types&quot;:[&quot;text&quot;,&quot;picture&quot;]},{&quot;text_align&quot;:&quot;lm&quot;,&quot;text_direction&quot;:&quot;horizontal&quot;,&quot;support_big_font&quot;:false,&quot;picture_toward&quot;:0,&quot;picture_dockside&quot;:[],&quot;fill_id&quot;:&quot;d80f169e8ede4174b58d7a712e746ee0&quot;,&quot;fill_align&quot;:&quot;lm&quot;,&quot;chip_types&quot;:[&quot;text&quot;,&quot;picture&quot;]}]]"/>
  <p:tag name="KSO_WM_CHIP_XID" val="5eedaffaaa51720c6c8f4f96"/>
  <p:tag name="KSO_WM_CHIP_DECFILLPROP" val="[]"/>
  <p:tag name="KSO_WM_SLIDE_CAN_ADD_NAVIGATION" val="1"/>
  <p:tag name="KSO_WM_CHIP_GROUPID" val="5eedaffaaa51720c6c8f4f95"/>
  <p:tag name="KSO_WM_SLIDE_SUPPORT_FEATURE_TYPE" val="7"/>
  <p:tag name="KSO_WM_TEMPLATE_ASSEMBLE_XID" val="638896a10c9383becde4cd6c"/>
  <p:tag name="KSO_WM_TEMPLATE_ASSEMBLE_GROUPID" val="638896a10c9383becde4cd6c"/>
</p:tagLst>
</file>

<file path=ppt/tags/tag3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65dee948737147f79922f8c0770d86d3"/>
  <p:tag name="KSO_WM_UNIT_DECORATE_INFO" val=""/>
  <p:tag name="KSO_WM_UNIT_SM_LIMIT_TYPE" val=""/>
  <p:tag name="KSO_WM_CHIP_FILLAREA_FILL_RULE" val="{&quot;fill_align&quot;:&quot;cm&quot;,&quot;fill_effect&quot;:[],&quot;fill_mode&quot;:&quot;full&quot;,&quot;sacle_strategy&quot;:&quot;stretch&quot;}"/>
  <p:tag name="KSO_WM_ASSEMBLE_CHIP_INDEX" val="1144d48e9f5e44b692811d1dd2db1860"/>
  <p:tag name="KSO_WM_SLIDE_BACKGROUND_TYPE" val="navigation"/>
</p:tagLst>
</file>

<file path=ppt/tags/tag3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df2168247a4475f820f0458048a077d"/>
  <p:tag name="KSO_WM_UNIT_DECORATE_INFO" val=""/>
  <p:tag name="KSO_WM_UNIT_SM_LIMIT_TYPE" val=""/>
  <p:tag name="KSO_WM_CHIP_FILLAREA_FILL_RULE" val="{&quot;fill_align&quot;:&quot;cm&quot;,&quot;fill_effect&quot;:[],&quot;fill_mode&quot;:&quot;full&quot;,&quot;sacle_strategy&quot;:&quot;stretch&quot;}"/>
  <p:tag name="KSO_WM_ASSEMBLE_CHIP_INDEX" val="ba67bd9150584b75a7629b9110e90960"/>
  <p:tag name="KSO_WM_SLIDE_BACKGROUND_TYPE" val="navigation"/>
</p:tagLst>
</file>

<file path=ppt/tags/tag34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780_1*a*1"/>
  <p:tag name="KSO_WM_TEMPLATE_CATEGORY" val="diagram"/>
  <p:tag name="KSO_WM_TEMPLATE_INDEX" val="2020778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47fff408354345d2b350a42e1dcd95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c5b929a8fae4eadaf42e69c32dd76b0"/>
  <p:tag name="KSO_WM_UNIT_TEXT_FILL_FORE_SCHEMECOLOR_INDEX_BRIGHTNESS" val="0"/>
  <p:tag name="KSO_WM_UNIT_TEXT_FILL_FORE_SCHEMECOLOR_INDEX" val="13"/>
  <p:tag name="KSO_WM_UNIT_TEXT_FILL_TYPE" val="1"/>
  <p:tag name="KSO_WM_TEMPLATE_ASSEMBLE_XID" val="638896a10c9383becde4cd6c"/>
  <p:tag name="KSO_WM_TEMPLATE_ASSEMBLE_GROUPID" val="638896a10c9383becde4cd6c"/>
</p:tagLst>
</file>

<file path=ppt/tags/tag349.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780_1*f*1"/>
  <p:tag name="KSO_WM_TEMPLATE_CATEGORY" val="diagram"/>
  <p:tag name="KSO_WM_TEMPLATE_INDEX" val="20207780"/>
  <p:tag name="KSO_WM_UNIT_LAYERLEVEL" val="1"/>
  <p:tag name="KSO_WM_TAG_VERSION" val="1.0"/>
  <p:tag name="KSO_WM_BEAUTIFY_FLAG" val="#wm#"/>
  <p:tag name="KSO_WM_UNIT_DEFAULT_FONT" val="14;20;2"/>
  <p:tag name="KSO_WM_UNIT_BLOCK" val="0"/>
  <p:tag name="KSO_WM_UNIT_VALUE" val="160"/>
  <p:tag name="KSO_WM_UNIT_SHOW_EDIT_AREA_INDICATION" val="1"/>
  <p:tag name="KSO_WM_CHIP_GROUPID" val="5e6b05596848fb12bee65ac8"/>
  <p:tag name="KSO_WM_CHIP_XID" val="5e6b05596848fb12bee65aca"/>
  <p:tag name="KSO_WM_UNIT_DEC_AREA_ID" val="d455e1c7a7e74a678346b25b0e6fa81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2111354e2164d6491a66ac032bd082a"/>
  <p:tag name="KSO_WM_UNIT_TEXT_FILL_FORE_SCHEMECOLOR_INDEX_BRIGHTNESS" val="0.25"/>
  <p:tag name="KSO_WM_UNIT_TEXT_FILL_FORE_SCHEMECOLOR_INDEX" val="13"/>
  <p:tag name="KSO_WM_UNIT_TEXT_FILL_TYPE" val="1"/>
  <p:tag name="KSO_WM_TEMPLATE_ASSEMBLE_XID" val="638896a10c9383becde4cd6c"/>
  <p:tag name="KSO_WM_TEMPLATE_ASSEMBLE_GROUPID" val="638896a10c9383becde4cd6c"/>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bdd0dc24a3f64ec5a6791603e8c61fd4"/>
  <p:tag name="KSO_WM_UNIT_DECORATE_INFO" val=""/>
  <p:tag name="KSO_WM_UNIT_SM_LIMIT_TYPE" val=""/>
  <p:tag name="KSO_WM_CHIP_FILLAREA_FILL_RULE" val="{&quot;fill_align&quot;:&quot;cm&quot;,&quot;fill_effect&quot;:[],&quot;fill_mode&quot;:&quot;full&quot;,&quot;sacle_strategy&quot;:&quot;stretch&quot;}"/>
  <p:tag name="KSO_WM_ASSEMBLE_CHIP_INDEX" val="173ca760aed844bcb8fae6eece76dc69"/>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50.xml><?xml version="1.0" encoding="utf-8"?>
<p:tagLst xmlns:a="http://schemas.openxmlformats.org/drawingml/2006/main" xmlns:r="http://schemas.openxmlformats.org/officeDocument/2006/relationships" xmlns:p="http://schemas.openxmlformats.org/presentationml/2006/main">
  <p:tag name="KSO_WM_UNIT_VALUE" val="804*1438"/>
  <p:tag name="KSO_WM_UNIT_HIGHLIGHT" val="0"/>
  <p:tag name="KSO_WM_UNIT_COMPATIBLE" val="0"/>
  <p:tag name="KSO_WM_UNIT_DIAGRAM_ISNUMVISUAL" val="0"/>
  <p:tag name="KSO_WM_UNIT_DIAGRAM_ISREFERUNIT" val="0"/>
  <p:tag name="KSO_WM_UNIT_TYPE" val="d"/>
  <p:tag name="KSO_WM_UNIT_INDEX" val="1"/>
  <p:tag name="KSO_WM_UNIT_ID" val="diagram20207780_1*d*1"/>
  <p:tag name="KSO_WM_TEMPLATE_CATEGORY" val="diagram"/>
  <p:tag name="KSO_WM_TEMPLATE_INDEX" val="20207780"/>
  <p:tag name="KSO_WM_UNIT_LAYERLEVEL" val="1"/>
  <p:tag name="KSO_WM_TAG_VERSION" val="1.0"/>
  <p:tag name="KSO_WM_BEAUTIFY_FLAG" val="#wm#"/>
  <p:tag name="KSO_WM_CHIP_GROUPID" val="5e7310da9a230a26b9e88a19"/>
  <p:tag name="KSO_WM_CHIP_XID" val="5e7310da9a230a26b9e88a1a"/>
  <p:tag name="KSO_WM_UNIT_DEC_AREA_ID" val="764ff9f53ceb4fd39c84c667a72dbba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a4415ce0117434389cdfbde783d37fd"/>
  <p:tag name="KSO_WM_UNIT_SUPPORT_UNIT_TYPE" val="[&quot;l&quot;,&quot;m&quot;,&quot;n&quot;,&quot;o&quot;,&quot;p&quot;,&quot;q&quot;,&quot;r&quot;,&quot;δ&quot;,&quot;ε&quot;,&quot;ζ&quot;,&quot;η&quot;,&quot;d&quot;,&quot;α&quot;,&quot;β&quot;,&quot;θ&quot;]"/>
  <p:tag name="KSO_WM_TEMPLATE_ASSEMBLE_XID" val="638896a10c9383becde4cd6c"/>
  <p:tag name="KSO_WM_TEMPLATE_ASSEMBLE_GROUPID" val="638896a10c9383becde4cd6c"/>
</p:tagLst>
</file>

<file path=ppt/tags/tag351.xml><?xml version="1.0" encoding="utf-8"?>
<p:tagLst xmlns:a="http://schemas.openxmlformats.org/drawingml/2006/main" xmlns:r="http://schemas.openxmlformats.org/officeDocument/2006/relationships" xmlns:p="http://schemas.openxmlformats.org/presentationml/2006/main">
  <p:tag name="KSO_WM_SLIDE_BACKGROUND_TYPE" val="general"/>
  <p:tag name="KSO_WM_BEAUTIFY_FLAG" val="#wm#"/>
  <p:tag name="KSO_WM_TEMPLATE_CATEGORY" val="diagram"/>
  <p:tag name="KSO_WM_TEMPLATE_INDEX" val="20229686"/>
  <p:tag name="KSO_WM_SPECIAL_SOURCE" val="bdnull"/>
  <p:tag name="KSO_WM_SLIDE_ID" val="diagram2022968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7*540"/>
  <p:tag name="KSO_WM_SLIDE_POSITION" val="72*0"/>
  <p:tag name="KSO_WM_TAG_VERSION" val="1.0"/>
  <p:tag name="KSO_WM_SLIDE_LAYOUT" val="d_f"/>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2-12-15T19:20:54&quot;,&quot;maxSize&quot;:{&quot;size1&quot;:61.3},&quot;minSize&quot;:{&quot;size1&quot;:40},&quot;normalSize&quot;:{&quot;size1&quot;:55.68125},&quot;subLayout&quot;:[{&quot;id&quot;:&quot;2022-12-15T19:20:54&quot;,&quot;maxSize&quot;:{&quot;size1&quot;:48.99074074060277},&quot;minSize&quot;:{&quot;size1&quot;:22.190740740602767},&quot;normalSize&quot;:{&quot;size1&quot;:22.190925925787944},&quot;subLayout&quot;:[{&quot;id&quot;:&quot;2022-12-15T19:20:54&quot;,&quot;margin&quot;:{&quot;bottom&quot;:0.02600000612437725,&quot;left&quot;:1.6929999589920044,&quot;right&quot;:1.6929999589920044,&quot;top&quot;:1.6929999589920044},&quot;type&quot;:0},{&quot;id&quot;:&quot;2022-12-15T19:20:54&quot;,&quot;margin&quot;:{&quot;bottom&quot;:1.6929999589920044,&quot;left&quot;:1.6929999589920044,&quot;right&quot;:1.6929999589920044,&quot;top&quot;:0},&quot;type&quot;:0}],&quot;type&quot;:0},{&quot;id&quot;:&quot;2022-12-15T19:20:54&quot;,&quot;type&quot;:0}],&quot;type&quot;:0}"/>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dafb59c98c299aacce4d6"/>
  <p:tag name="KSO_WM_CHIP_FILLPROP" val="[[{&quot;text_align&quot;:&quot;rm&quot;,&quot;text_direction&quot;:&quot;horizontal&quot;,&quot;support_features&quot;:[&quot;collage&quot;,&quot;carousel&quot;],&quot;support_big_font&quot;:false,&quot;picture_toward&quot;:0,&quot;picture_dockside&quot;:[],&quot;fill_id&quot;:&quot;7325af2ead7d4ad383c44bee22843bee&quot;,&quot;fill_align&quot;:&quot;rm&quot;,&quot;chip_types&quot;:[&quot;picture&quot;]},{&quot;text_align&quot;:&quot;lb&quot;,&quot;text_direction&quot;:&quot;horizontal&quot;,&quot;support_big_font&quot;:true,&quot;picture_toward&quot;:0,&quot;picture_dockside&quot;:[],&quot;fill_id&quot;:&quot;319ec10203914616ac9484f3c80aec95&quot;,&quot;fill_align&quot;:&quot;lb&quot;,&quot;chip_types&quot;:[&quot;text&quot;,&quot;header&quot;]},{&quot;text_align&quot;:&quot;lt&quot;,&quot;text_direction&quot;:&quot;horizontal&quot;,&quot;support_big_font&quot;:true,&quot;picture_toward&quot;:0,&quot;picture_dockside&quot;:[],&quot;fill_id&quot;:&quot;e865351ab2c849e3b2d22f89a61e1e38&quot;,&quot;fill_align&quot;:&quot;lt&quot;,&quot;chip_types&quot;:[&quot;pictext&quot;,&quot;text&quot;,&quot;picture&quot;,&quot;chart&quot;,&quot;table&quot;]}]]"/>
  <p:tag name="KSO_WM_CHIP_DECFILLPROP" val="[]"/>
  <p:tag name="KSO_WM_SLIDE_CAN_ADD_NAVIGATION" val="1"/>
  <p:tag name="KSO_WM_CHIP_GROUPID" val="5f6dafb59c98c299aacce4d5"/>
  <p:tag name="KSO_WM_SLIDE_SUPPORT_FEATURE_TYPE" val="3"/>
  <p:tag name="KSO_WM_TEMPLATE_ASSEMBLE_XID" val="639b03150c9383becde70651"/>
  <p:tag name="KSO_WM_TEMPLATE_ASSEMBLE_GROUPID" val="639b03150c9383becde70651"/>
</p:tagLst>
</file>

<file path=ppt/tags/tag3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3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54.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请尽量言简意赅地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29686_1*f*1"/>
  <p:tag name="KSO_WM_TEMPLATE_CATEGORY" val="diagram"/>
  <p:tag name="KSO_WM_TEMPLATE_INDEX" val="20229686"/>
  <p:tag name="KSO_WM_UNIT_LAYERLEVEL" val="1"/>
  <p:tag name="KSO_WM_TAG_VERSION" val="1.0"/>
  <p:tag name="KSO_WM_BEAUTIFY_FLAG" val="#wm#"/>
  <p:tag name="KSO_WM_UNIT_DEFAULT_FONT" val="14;20;2"/>
  <p:tag name="KSO_WM_UNIT_BLOCK" val="0"/>
  <p:tag name="KSO_WM_UNIT_VALUE" val="44"/>
  <p:tag name="KSO_WM_UNIT_SHOW_EDIT_AREA_INDICATION" val="1"/>
  <p:tag name="KSO_WM_CHIP_GROUPID" val="5e6b05596848fb12bee65ac8"/>
  <p:tag name="KSO_WM_CHIP_XID" val="5e6b05596848fb12bee65aca"/>
  <p:tag name="KSO_WM_UNIT_DEC_AREA_ID" val="f7e0c3a00a484f9fbfb970332c1b8f8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SM_LIMIT_TYPE" val="2"/>
  <p:tag name="KSO_WM_CHIP_FILLAREA_FILL_RULE" val="{&quot;fill_align&quot;:&quot;lb&quot;,&quot;fill_mode&quot;:&quot;full&quot;,&quot;sacle_strategy&quot;:&quot;smart&quot;}"/>
  <p:tag name="KSO_WM_ASSEMBLE_CHIP_INDEX" val="9c09e13f07eb4109ade27a1ce40c8364"/>
  <p:tag name="KSO_WM_UNIT_SUPPORT_BIG_FONT" val="1"/>
  <p:tag name="KSO_WM_UNIT_TEXT_FILL_FORE_SCHEMECOLOR_INDEX_BRIGHTNESS" val="0.25"/>
  <p:tag name="KSO_WM_UNIT_TEXT_FILL_FORE_SCHEMECOLOR_INDEX" val="13"/>
  <p:tag name="KSO_WM_UNIT_TEXT_FILL_TYPE" val="1"/>
  <p:tag name="KSO_WM_TEMPLATE_ASSEMBLE_XID" val="639b03150c9383becde70651"/>
  <p:tag name="KSO_WM_TEMPLATE_ASSEMBLE_GROUPID" val="639b03150c9383becde70651"/>
</p:tagLst>
</file>

<file path=ppt/tags/tag355.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29686_1*f*2"/>
  <p:tag name="KSO_WM_TEMPLATE_CATEGORY" val="diagram"/>
  <p:tag name="KSO_WM_TEMPLATE_INDEX" val="20229686"/>
  <p:tag name="KSO_WM_UNIT_LAYERLEVEL" val="1"/>
  <p:tag name="KSO_WM_TAG_VERSION" val="1.0"/>
  <p:tag name="KSO_WM_BEAUTIFY_FLAG" val="#wm#"/>
  <p:tag name="KSO_WM_UNIT_DEFAULT_FONT" val="14;20;2"/>
  <p:tag name="KSO_WM_UNIT_BLOCK" val="0"/>
  <p:tag name="KSO_WM_UNIT_VALUE" val="66"/>
  <p:tag name="KSO_WM_UNIT_SHOW_EDIT_AREA_INDICATION" val="1"/>
  <p:tag name="KSO_WM_CHIP_GROUPID" val="5e6b05596848fb12bee65ac8"/>
  <p:tag name="KSO_WM_CHIP_XID" val="5e6b05596848fb12bee65aca"/>
  <p:tag name="KSO_WM_UNIT_DEC_AREA_ID" val="8241d74a7302477caea70156cb9a977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91bdc90e80e44dcb18d40e8af0b5d83"/>
  <p:tag name="KSO_WM_UNIT_SUPPORT_BIG_FONT" val="1"/>
  <p:tag name="KSO_WM_UNIT_SUPPORT_UNIT_TYPE" val="[&quot;d&quot;,&quot;α&quot;,&quot;β&quot;]"/>
  <p:tag name="KSO_WM_UNIT_TEXT_FILL_FORE_SCHEMECOLOR_INDEX_BRIGHTNESS" val="0.25"/>
  <p:tag name="KSO_WM_UNIT_TEXT_FILL_FORE_SCHEMECOLOR_INDEX" val="13"/>
  <p:tag name="KSO_WM_UNIT_TEXT_FILL_TYPE" val="1"/>
  <p:tag name="KSO_WM_TEMPLATE_ASSEMBLE_XID" val="639b03150c9383becde70651"/>
  <p:tag name="KSO_WM_TEMPLATE_ASSEMBLE_GROUPID" val="639b03150c9383becde70651"/>
</p:tagLst>
</file>

<file path=ppt/tags/tag356.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3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5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a079e14ceb58491aad75e2c23b1818e6"/>
  <p:tag name="KSO_WM_UNIT_DECORATE_INFO" val=""/>
  <p:tag name="KSO_WM_UNIT_SM_LIMIT_TYPE" val=""/>
  <p:tag name="KSO_WM_CHIP_FILLAREA_FILL_RULE" val="{&quot;fill_align&quot;:&quot;cm&quot;,&quot;fill_effect&quot;:[],&quot;fill_mode&quot;:&quot;full&quot;,&quot;sacle_strategy&quot;:&quot;stretch&quot;}"/>
  <p:tag name="KSO_WM_ASSEMBLE_CHIP_INDEX" val="89978a0f6c9f45dfaa092fc297ff85bc"/>
  <p:tag name="KSO_WM_SLIDE_BACKGROUND_TYPE" val="frame"/>
</p:tagLst>
</file>

<file path=ppt/tags/tag36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1-04-01T16:02:01&quot;,&quot;maxSize&quot;:{&quot;size1&quot;:13.2},&quot;minSize&quot;:{&quot;size1&quot;:13.2},&quot;normalSize&quot;:{&quot;size1&quot;:13.2},&quot;subLayout&quot;:[{&quot;backgroundInfo&quot;:[{&quot;bottom&quot;:0,&quot;bottomAbs&quot;:false,&quot;left&quot;:0,&quot;leftAbs&quot;:false,&quot;right&quot;:0,&quot;rightAbs&quot;:false,&quot;top&quot;:0,&quot;topAbs&quot;:false,&quot;type&quot;:&quot;navigation&quot;}],&quot;id&quot;:&quot;2021-04-01T16:02:01&quot;,&quot;margin&quot;:{&quot;bottom&quot;:0.3970000147819519,&quot;left&quot;:1.2699999809265137,&quot;right&quot;:1.2699999809265137,&quot;top&quot;:0.4230000674724579},&quot;type&quot;:0},{&quot;direction&quot;:1,&quot;id&quot;:&quot;2021-04-01T16:02:01&quot;,&quot;maxSize&quot;:{&quot;size1&quot;:66.199979652445},&quot;minSize&quot;:{&quot;size1&quot;:38.79997965244498},&quot;normalSize&quot;:{&quot;size1&quot;:49.474979652444986},&quot;subLayout&quot;:[{&quot;id&quot;:&quot;2021-04-01T16:02:01&quot;,&quot;margin&quot;:{&quot;bottom&quot;:1.6929999589920044,&quot;left&quot;:1.6929999589920044,&quot;right&quot;:0.02600000612437725,&quot;top&quot;:1.720000147819519},&quot;type&quot;:0},{&quot;id&quot;:&quot;2021-04-01T16:02:01&quot;,&quot;margin&quot;:{&quot;bottom&quot;:1.6929999589920044,&quot;left&quot;:1.2430000305175781,&quot;right&quot;:1.6929999589920044,&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cm&quot;,&quot;text_direction&quot;:&quot;horizontal&quot;,&quot;support_features&quot;:[&quot;collage&quot;,&quot;carousel&quot;],&quot;support_big_font&quot;:false,&quot;picture_toward&quot;:0,&quot;picture_dockside&quot;:[],&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SUPPORT_FEATURE_TYPE" val="3"/>
  <p:tag name="KSO_WM_TEMPLATE_ASSEMBLE_XID" val="60656fc04054ed1e2fb80fac"/>
  <p:tag name="KSO_WM_TEMPLATE_ASSEMBLE_GROUPID" val="60656fc04054ed1e2fb80fac"/>
</p:tagLst>
</file>

<file path=ppt/tags/tag3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8c50271109aa4d0f8941cdf6de57c182"/>
  <p:tag name="KSO_WM_UNIT_DECORATE_INFO" val=""/>
  <p:tag name="KSO_WM_UNIT_SM_LIMIT_TYPE" val=""/>
  <p:tag name="KSO_WM_CHIP_FILLAREA_FILL_RULE" val="{&quot;fill_align&quot;:&quot;cm&quot;,&quot;fill_effect&quot;:[],&quot;fill_mode&quot;:&quot;full&quot;,&quot;sacle_strategy&quot;:&quot;stretch&quot;}"/>
  <p:tag name="KSO_WM_ASSEMBLE_CHIP_INDEX" val="17f933aca12b4bd58241bb2247241fcc"/>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65dee948737147f79922f8c0770d86d3"/>
  <p:tag name="KSO_WM_UNIT_DECORATE_INFO" val=""/>
  <p:tag name="KSO_WM_UNIT_SM_LIMIT_TYPE" val=""/>
  <p:tag name="KSO_WM_CHIP_FILLAREA_FILL_RULE" val="{&quot;fill_align&quot;:&quot;cm&quot;,&quot;fill_effect&quot;:[],&quot;fill_mode&quot;:&quot;full&quot;,&quot;sacle_strategy&quot;:&quot;stretch&quot;}"/>
  <p:tag name="KSO_WM_ASSEMBLE_CHIP_INDEX" val="1144d48e9f5e44b692811d1dd2db1860"/>
  <p:tag name="KSO_WM_SLIDE_BACKGROUND_TYPE" val="navigation"/>
</p:tagLst>
</file>

<file path=ppt/tags/tag3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df2168247a4475f820f0458048a077d"/>
  <p:tag name="KSO_WM_UNIT_DECORATE_INFO" val=""/>
  <p:tag name="KSO_WM_UNIT_SM_LIMIT_TYPE" val=""/>
  <p:tag name="KSO_WM_CHIP_FILLAREA_FILL_RULE" val="{&quot;fill_align&quot;:&quot;cm&quot;,&quot;fill_effect&quot;:[],&quot;fill_mode&quot;:&quot;full&quot;,&quot;sacle_strategy&quot;:&quot;stretch&quot;}"/>
  <p:tag name="KSO_WM_ASSEMBLE_CHIP_INDEX" val="ba67bd9150584b75a7629b9110e90960"/>
  <p:tag name="KSO_WM_SLIDE_BACKGROUND_TYPE" val="navigation"/>
</p:tagLst>
</file>

<file path=ppt/tags/tag36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d6967b7cbfdd49db98dac943c921b42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bfbb0fc61064a90acaa69246cc83bf9"/>
  <p:tag name="KSO_WM_UNIT_TEXT_FILL_FORE_SCHEMECOLOR_INDEX_BRIGHTNESS" val="0"/>
  <p:tag name="KSO_WM_UNIT_TEXT_FILL_FORE_SCHEMECOLOR_INDEX" val="13"/>
  <p:tag name="KSO_WM_UNIT_TEXT_FILL_TYPE" val="1"/>
  <p:tag name="KSO_WM_TEMPLATE_ASSEMBLE_XID" val="60656fc04054ed1e2fb80fac"/>
  <p:tag name="KSO_WM_TEMPLATE_ASSEMBLE_GROUPID" val="60656fc04054ed1e2fb80fac"/>
</p:tagLst>
</file>

<file path=ppt/tags/tag365.xml><?xml version="1.0" encoding="utf-8"?>
<p:tagLst xmlns:a="http://schemas.openxmlformats.org/drawingml/2006/main" xmlns:r="http://schemas.openxmlformats.org/officeDocument/2006/relationships"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72724b5f8f7d49fd87ad8a10f5f2704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70633e9b5804ede9614deac90e3a027"/>
  <p:tag name="KSO_WM_UNIT_SUPPORT_UNIT_TYPE" val="[&quot;l&quot;,&quot;m&quot;,&quot;n&quot;,&quot;o&quot;,&quot;p&quot;,&quot;q&quot;,&quot;r&quot;,&quot;δ&quot;,&quot;ε&quot;,&quot;ζ&quot;,&quot;η&quot;,&quot;d&quot;,&quot;α&quot;,&quot;β&quot;,&quot;θ&quot;]"/>
  <p:tag name="KSO_WM_TEMPLATE_ASSEMBLE_XID" val="60656fc04054ed1e2fb80fac"/>
  <p:tag name="KSO_WM_TEMPLATE_ASSEMBLE_GROUPID" val="60656fc04054ed1e2fb80fac"/>
</p:tagLst>
</file>

<file path=ppt/tags/tag36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b2e0fc33c8fb4226b2c7912eabade10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f236953d9354eba87d4571f82370dc3"/>
  <p:tag name="KSO_WM_UNIT_TEXT_FILL_FORE_SCHEMECOLOR_INDEX_BRIGHTNESS" val="0.25"/>
  <p:tag name="KSO_WM_UNIT_TEXT_FILL_FORE_SCHEMECOLOR_INDEX" val="13"/>
  <p:tag name="KSO_WM_UNIT_TEXT_FILL_TYPE" val="1"/>
  <p:tag name="KSO_WM_TEMPLATE_ASSEMBLE_XID" val="60656fc04054ed1e2fb80fac"/>
  <p:tag name="KSO_WM_TEMPLATE_ASSEMBLE_GROUPID" val="60656fc04054ed1e2fb80fac"/>
</p:tagLst>
</file>

<file path=ppt/tags/tag367.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60656fc04054ed1e2fb80fac"/>
  <p:tag name="KSO_WM_TEMPLATE_ASSEMBLE_GROUPID" val="60656fc04054ed1e2fb80fac"/>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14674"/>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674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2T13:14:16&quot;,&quot;maxSize&quot;:{&quot;size1&quot;:45.179420414677374},&quot;minSize&quot;:{&quot;size1&quot;:35.87942041467738},&quot;normalSize&quot;:{&quot;size1&quot;:42.47942041467737},&quot;subLayout&quot;:[{&quot;id&quot;:&quot;2020-11-02T13:14:16&quot;,&quot;margin&quot;:{&quot;bottom&quot;:0.1855989545583725,&quot;left&quot;:12.558988571166992,&quot;right&quot;:2.2576775550842285,&quot;top&quot;:5.557231426239014},&quot;type&quot;:0},{&quot;id&quot;:&quot;2020-11-02T13:14:16&quot;,&quot;maxSize&quot;:{&quot;size1&quot;:38.10321297023302},&quot;minSize&quot;:{&quot;size1&quot;:12.203212970233022},&quot;normalSize&quot;:{&quot;size1&quot;:25.10321297023302},&quot;subLayout&quot;:[{&quot;id&quot;:&quot;2020-11-02T13:14:16&quot;,&quot;margin&quot;:{&quot;bottom&quot;:0.282134085893631,&quot;left&quot;:12.558988571166992,&quot;right&quot;:2.2576775550842285,&quot;top&quot;:0.1759982407093048},&quot;type&quot;:0},{&quot;id&quot;:&quot;2020-11-02T13:14:16&quot;,&quot;margin&quot;:{&quot;bottom&quot;:4.890485763549805,&quot;left&quot;:12.558988571166992,&quot;right&quot;:2.2576775550842285,&quot;top&quot;:0.26996317505836487},&quot;type&quot;:0}],&quot;type&quot;:0}],&quot;type&quot;:0}"/>
  <p:tag name="KSO_WM_SLIDE_BK_DARK_LIGHT" val="2"/>
  <p:tag name="KSO_WM_SLIDE_BACKGROUND_TYPE" val="general"/>
  <p:tag name="KSO_WM_SLIDE_SUPPORT_FEATURE_TYPE" val="0"/>
  <p:tag name="KSO_WM_TEMPLATE_ASSEMBLE_XID" val="5f9f95991a3224dfcb383d7c"/>
  <p:tag name="KSO_WM_TEMPLATE_ASSEMBLE_GROUPID" val="5f9f75dbe206d3a5ffe88742"/>
</p:tagLst>
</file>

<file path=ppt/tags/tag3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674_7*i*1"/>
  <p:tag name="KSO_WM_TEMPLATE_CATEGORY" val="custom"/>
  <p:tag name="KSO_WM_TEMPLATE_INDEX" val="20214674"/>
  <p:tag name="KSO_WM_UNIT_LAYERLEVEL" val="1"/>
  <p:tag name="KSO_WM_TAG_VERSION" val="1.0"/>
  <p:tag name="KSO_WM_BEAUTIFY_FLAG" val="#wm#"/>
  <p:tag name="KSO_WM_UNIT_BLOCK" val="0"/>
  <p:tag name="KSO_WM_UNIT_SM_LIMIT_TYPE" val="3"/>
  <p:tag name="KSO_WM_UNIT_DEC_AREA_ID" val="64791c0baa7c466399c040fa603fd640"/>
  <p:tag name="KSO_WM_UNIT_DECORATE_INFO" val="{&quot;DecorateInfoH&quot;:{&quot;IsAbs&quot;:true},&quot;DecorateInfoW&quot;:{&quot;IsAbs&quot;:false},&quot;DecorateInfoX&quot;:{&quot;IsAbs&quot;:true,&quot;Pos&quot;:0},&quot;DecorateInfoY&quot;:{&quot;IsAbs&quot;:true,&quot;Pos&quot;:2},&quot;ReferentInfo&quot;:{&quot;Id&quot;:&quot;4e454aecefb24e88a213c9af3a1a7fe6&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36124f060b544802b54226067c85867a"/>
  <p:tag name="KSO_WM_UNIT_FILL_FORE_SCHEMECOLOR_INDEX_BRIGHTNESS" val="0"/>
  <p:tag name="KSO_WM_UNIT_FILL_FORE_SCHEMECOLOR_INDEX" val="5"/>
  <p:tag name="KSO_WM_UNIT_FILL_TYPE" val="1"/>
  <p:tag name="KSO_WM_UNIT_VALUE" val="19"/>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6dcdb0789af3404095e0ceab0ecb5426"/>
  <p:tag name="KSO_WM_UNIT_DECORATE_INFO" val=""/>
  <p:tag name="KSO_WM_UNIT_SM_LIMIT_TYPE" val=""/>
  <p:tag name="KSO_WM_CHIP_FILLAREA_FILL_RULE" val="{&quot;fill_align&quot;:&quot;cm&quot;,&quot;fill_effect&quot;:[],&quot;fill_mode&quot;:&quot;full&quot;,&quot;sacle_strategy&quot;:&quot;stretch&quot;}"/>
  <p:tag name="KSO_WM_ASSEMBLE_CHIP_INDEX" val="5207329aabb446efbdb1c2c012609294"/>
  <p:tag name="KSO_WM_SLIDE_BACKGROUND_TYPE" val="frame"/>
</p:tagLst>
</file>

<file path=ppt/tags/tag37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14674_7*a*1"/>
  <p:tag name="KSO_WM_TEMPLATE_CATEGORY" val="custom"/>
  <p:tag name="KSO_WM_TEMPLATE_INDEX" val="20214674"/>
  <p:tag name="KSO_WM_UNIT_LAYERLEVEL" val="1"/>
  <p:tag name="KSO_WM_TAG_VERSION" val="1.0"/>
  <p:tag name="KSO_WM_BEAUTIFY_FLAG" val="#wm#"/>
  <p:tag name="KSO_WM_UNIT_PRESET_TEXT" val="单击添加大标题"/>
  <p:tag name="KSO_WM_UNIT_DEFAULT_FONT" val="40;56;4"/>
  <p:tag name="KSO_WM_UNIT_BLOCK" val="0"/>
  <p:tag name="KSO_WM_UNIT_DEC_AREA_ID" val="4e454aecefb24e88a213c9af3a1a7fe6"/>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36124f060b544802b54226067c85867a"/>
  <p:tag name="KSO_WM_UNIT_TEXT_FILL_FORE_SCHEMECOLOR_INDEX_BRIGHTNESS" val="0.15"/>
  <p:tag name="KSO_WM_UNIT_TEXT_FILL_FORE_SCHEMECOLOR_INDEX" val="13"/>
  <p:tag name="KSO_WM_UNIT_TEXT_FILL_TYPE" val="1"/>
</p:tagLst>
</file>

<file path=ppt/tags/tag37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ID" val="diagram20209345_1"/>
  <p:tag name="KSO_WM_TEMPLATE_SUBCATEGORY" val="21"/>
  <p:tag name="KSO_WM_SLIDE_TYPE" val="text"/>
  <p:tag name="KSO_WM_SLIDE_SUBTYPE" val="pureTxt"/>
  <p:tag name="KSO_WM_SLIDE_ITEM_CNT" val="0"/>
  <p:tag name="KSO_WM_SLIDE_INDEX" val="1"/>
  <p:tag name="KSO_WM_SLIDE_SIZE" val="756*331"/>
  <p:tag name="KSO_WM_SLIDE_POSITION" val="101*104"/>
  <p:tag name="KSO_WM_TAG_VERSION" val="1.0"/>
  <p:tag name="KSO_WM_BEAUTIFY_FLAG" val="#wm#"/>
  <p:tag name="KSO_WM_TEMPLATE_CATEGORY" val="diagram"/>
  <p:tag name="KSO_WM_TEMPLATE_INDEX" val="20209345"/>
  <p:tag name="KSO_WM_SLIDE_LAYOUT" val="f"/>
  <p:tag name="KSO_WM_SLIDE_LAYOUT_CNT" val="1"/>
  <p:tag name="KSO_WM_TEMPLATE_MASTER_TYPE" val="0"/>
  <p:tag name="KSO_WM_TEMPLATE_COLOR_TYPE" val="1"/>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true,&quot;picture_toward&quot;:0,&quot;picture_dockside&quot;:[],&quot;fill_id&quot;:&quot;c78fec7d9f4d442ca0ed700ee78be74c&quot;,&quot;fill_align&quot;:&quot;cm&quot;,&quot;chip_types&quot;:[&quot;header&quot;]}],[{&quot;text_align&quot;:&quot;lm&quot;,&quot;text_direction&quot;:&quot;horizontal&quot;,&quot;support_big_font&quot;:true,&quot;picture_toward&quot;:0,&quot;picture_dockside&quot;:[],&quot;fill_id&quot;:&quot;c78fec7d9f4d442ca0ed700ee78be74c&quot;,&quot;fill_align&quot;:&quot;cm&quot;,&quot;chip_types&quot;:[&quot;text&quot;]}]]"/>
  <p:tag name="KSO_WM_CHIP_XID" val="5eecbcf1a758c1ec0b708d3f"/>
  <p:tag name="KSO_WM_SLIDE_CAN_ADD_NAVIGATION" val="1"/>
  <p:tag name="KSO_WM_CHIP_DECFILLPROP" val="[]"/>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1-04-01T15:05:47&quot;,&quot;maxSize&quot;:{&quot;size1&quot;:0},&quot;minSize&quot;:{&quot;size1&quot;:0},&quot;normalSize&quot;:{&quot;size1&quot;:0},&quot;subLayout&quot;:[{&quot;id&quot;:&quot;2021-04-01T15:05:47&quot;,&quot;type&quot;:0},{&quot;id&quot;:&quot;2021-04-01T15:05:47&quot;,&quot;margin&quot;:{&quot;bottom&quot;:6.349999904632568,&quot;left&quot;:4.2330002784729,&quot;right&quot;:4.2330002784729,&quot;top&quot;:6.349999904632568},&quot;type&quot;:0}],&quot;type&quot;:0}"/>
  <p:tag name="KSO_WM_CHIP_GROUPID" val="5eecbcf1a758c1ec0b708d3e"/>
  <p:tag name="KSO_WM_SLIDE_SUPPORT_FEATURE_TYPE" val="0"/>
  <p:tag name="KSO_WM_TEMPLATE_ASSEMBLE_XID" val="60656e8c4054ed1e2fb7fb37"/>
  <p:tag name="KSO_WM_TEMPLATE_ASSEMBLE_GROUPID" val="60656e8c4054ed1e2fb7fb37"/>
</p:tagLst>
</file>

<file path=ppt/tags/tag3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3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345_1*i*1"/>
  <p:tag name="KSO_WM_TEMPLATE_CATEGORY" val="diagram"/>
  <p:tag name="KSO_WM_TEMPLATE_INDEX" val="20209345"/>
  <p:tag name="KSO_WM_UNIT_LAYERLEVEL" val="1"/>
  <p:tag name="KSO_WM_TAG_VERSION" val="1.0"/>
  <p:tag name="KSO_WM_BEAUTIFY_FLAG" val="#wm#"/>
  <p:tag name="KSO_WM_UNIT_BLOCK" val="0"/>
  <p:tag name="KSO_WM_UNIT_SM_LIMIT_TYPE" val="2"/>
  <p:tag name="KSO_WM_UNIT_DEC_AREA_ID" val="21332f97fbba4e12806446ed40358a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ecbcf1a758c1ec0b708d3e"/>
  <p:tag name="KSO_WM_CHIP_XID" val="5eecbcf1a758c1ec0b708d3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e8c4054ed1e2fb7fb37"/>
  <p:tag name="KSO_WM_TEMPLATE_ASSEMBLE_GROUPID" val="60656e8c4054ed1e2fb7fb37"/>
</p:tagLst>
</file>

<file path=ppt/tags/tag3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345_1*i*2"/>
  <p:tag name="KSO_WM_TEMPLATE_CATEGORY" val="diagram"/>
  <p:tag name="KSO_WM_TEMPLATE_INDEX" val="20209345"/>
  <p:tag name="KSO_WM_UNIT_LAYERLEVEL" val="1"/>
  <p:tag name="KSO_WM_TAG_VERSION" val="1.0"/>
  <p:tag name="KSO_WM_BEAUTIFY_FLAG" val="#wm#"/>
  <p:tag name="KSO_WM_UNIT_BLOCK" val="0"/>
  <p:tag name="KSO_WM_UNIT_SM_LIMIT_TYPE" val="2"/>
  <p:tag name="KSO_WM_UNIT_DEC_AREA_ID" val="7449436611fd4da6bb61f062c2f41787"/>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ecbcf1a758c1ec0b708d3e"/>
  <p:tag name="KSO_WM_CHIP_XID" val="5eecbcf1a758c1ec0b708d3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e8c4054ed1e2fb7fb37"/>
  <p:tag name="KSO_WM_TEMPLATE_ASSEMBLE_GROUPID" val="60656e8c4054ed1e2fb7fb37"/>
</p:tagLst>
</file>

<file path=ppt/tags/tag37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345_1*f*1"/>
  <p:tag name="KSO_WM_TEMPLATE_CATEGORY" val="diagram"/>
  <p:tag name="KSO_WM_TEMPLATE_INDEX" val="20209345"/>
  <p:tag name="KSO_WM_UNIT_LAYERLEVEL" val="1"/>
  <p:tag name="KSO_WM_TAG_VERSION" val="1.0"/>
  <p:tag name="KSO_WM_BEAUTIFY_FLAG" val="#wm#"/>
  <p:tag name="KSO_WM_UNIT_DEFAULT_FONT" val="14;20;2"/>
  <p:tag name="KSO_WM_UNIT_BLOCK" val="0"/>
  <p:tag name="KSO_WM_UNIT_VALUE" val="120"/>
  <p:tag name="KSO_WM_UNIT_SHOW_EDIT_AREA_INDICATION" val="1"/>
  <p:tag name="KSO_WM_CHIP_GROUPID" val="5e6b05596848fb12bee65ac8"/>
  <p:tag name="KSO_WM_CHIP_XID" val="5e6b05596848fb12bee65aca"/>
  <p:tag name="KSO_WM_UNIT_DEC_AREA_ID" val="5384e76793b24466a5e71d1939b72f0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3f1d13dcc404ff49166f4903eafb1f8"/>
  <p:tag name="KSO_WM_UNIT_SUPPORT_BIG_FONT" val="1"/>
  <p:tag name="KSO_WM_UNIT_TEXT_FILL_FORE_SCHEMECOLOR_INDEX_BRIGHTNESS" val="0.25"/>
  <p:tag name="KSO_WM_UNIT_TEXT_FILL_FORE_SCHEMECOLOR_INDEX" val="13"/>
  <p:tag name="KSO_WM_UNIT_TEXT_FILL_TYPE" val="1"/>
  <p:tag name="KSO_WM_TEMPLATE_ASSEMBLE_XID" val="60656e8c4054ed1e2fb7fb37"/>
  <p:tag name="KSO_WM_TEMPLATE_ASSEMBLE_GROUPID" val="60656e8c4054ed1e2fb7fb37"/>
</p:tagLst>
</file>

<file path=ppt/tags/tag377.xml><?xml version="1.0" encoding="utf-8"?>
<p:tagLst xmlns:a="http://schemas.openxmlformats.org/drawingml/2006/main" xmlns:r="http://schemas.openxmlformats.org/officeDocument/2006/relationships" xmlns:p="http://schemas.openxmlformats.org/presentationml/2006/main">
  <p:tag name="KSO_WM_SLIDE_BACKGROUND_TYPE" val="general"/>
  <p:tag name="KSO_WM_BEAUTIFY_FLAG" val="#wm#"/>
  <p:tag name="KSO_WM_TEMPLATE_CATEGORY" val="custom"/>
  <p:tag name="KSO_WM_TEMPLATE_INDEX" val="20214674"/>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674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2T13:14:16&quot;,&quot;maxSize&quot;:{&quot;size1&quot;:45.179420414677374},&quot;minSize&quot;:{&quot;size1&quot;:35.879420414677377},&quot;normalSize&quot;:{&quot;size1&quot;:42.479420414677371},&quot;subLayout&quot;:[{&quot;id&quot;:&quot;2020-11-02T13:14:16&quot;,&quot;margin&quot;:{&quot;bottom&quot;:0.1855989396572113,&quot;left&quot;:12.558988571166992,&quot;right&quot;:2.2576775550842285,&quot;top&quot;:5.5572309494018555},&quot;type&quot;:0},{&quot;id&quot;:&quot;2020-11-02T13:14:16&quot;,&quot;maxSize&quot;:{&quot;size1&quot;:38.103212970233017},&quot;minSize&quot;:{&quot;size1&quot;:12.203212970233022},&quot;normalSize&quot;:{&quot;size1&quot;:25.10321297023302},&quot;subLayout&quot;:[{&quot;id&quot;:&quot;2020-11-02T13:14:16&quot;,&quot;margin&quot;:{&quot;bottom&quot;:0.28213408589363098,&quot;left&quot;:12.558988571166992,&quot;right&quot;:2.2576775550842285,&quot;top&quot;:0.17599824070930481},&quot;type&quot;:0},{&quot;id&quot;:&quot;2020-11-02T13:14:16&quot;,&quot;margin&quot;:{&quot;bottom&quot;:4.8904857635498047,&quot;left&quot;:12.558988571166992,&quot;right&quot;:2.2576775550842285,&quot;top&quot;:0.26996314525604248},&quot;type&quot;:0}],&quot;type&quot;:0}],&quot;type&quot;:0}"/>
  <p:tag name="KSO_WM_SLIDE_BK_DARK_LIGHT" val="2"/>
  <p:tag name="KSO_WM_SLIDE_SUPPORT_FEATURE_TYPE" val="0"/>
  <p:tag name="KSO_WM_TEMPLATE_ASSEMBLE_XID" val="5f9f95991a3224dfcb383d7c"/>
  <p:tag name="KSO_WM_TEMPLATE_ASSEMBLE_GROUPID" val="5f9f75dbe206d3a5ffe88742"/>
</p:tagLst>
</file>

<file path=ppt/tags/tag378.xml><?xml version="1.0" encoding="utf-8"?>
<p:tagLst xmlns:a="http://schemas.openxmlformats.org/drawingml/2006/main" xmlns:r="http://schemas.openxmlformats.org/officeDocument/2006/relationships" xmlns:p="http://schemas.openxmlformats.org/presentationml/2006/main">
  <p:tag name="KSO_WM_UNIT_DEFAULT_FONT" val="36;60;2"/>
  <p:tag name="KSO_WM_UNIT_BLOCK" val="0"/>
  <p:tag name="KSO_WM_UNIT_DEC_AREA_ID" val="90ef028c93424680bb70acbfa4f582b6"/>
  <p:tag name="KSO_WM_UNIT_ISCONTENTSTITLE" val="0"/>
  <p:tag name="KSO_WM_UNIT_ISNUMDGMTITLE" val="0"/>
  <p:tag name="KSO_WM_UNIT_PRESET_TEXT" val="点击此处添加大标题"/>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2"/>
  <p:tag name="KSO_WM_UNIT_ID" val="chip20219838_1*a*2"/>
  <p:tag name="KSO_WM_TEMPLATE_CATEGORY" val="chip"/>
  <p:tag name="KSO_WM_TEMPLATE_INDEX" val="20219838"/>
  <p:tag name="KSO_WM_UNIT_LAYERLEVEL" val="1"/>
  <p:tag name="KSO_WM_TAG_VERSION" val="1.0"/>
  <p:tag name="KSO_WM_BEAUTIFY_FLAG" val="#wm#"/>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61036972c82c9984180eac8d"/>
  <p:tag name="KSO_WM_CHIP_XID" val="61036972c82c9984180eac8e"/>
</p:tagLst>
</file>

<file path=ppt/tags/tag379.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d6f4d8d249534da4b375f0cbf6831dfd"/>
  <p:tag name="KSO_WM_UNIT_HIGHLIGHT" val="0"/>
  <p:tag name="KSO_WM_UNIT_COMPATIBLE" val="0"/>
  <p:tag name="KSO_WM_UNIT_DIAGRAM_ISNUMVISUAL" val="0"/>
  <p:tag name="KSO_WM_UNIT_DIAGRAM_ISREFERUNIT" val="0"/>
  <p:tag name="KSO_WM_UNIT_TYPE" val="i"/>
  <p:tag name="KSO_WM_UNIT_INDEX" val="1"/>
  <p:tag name="KSO_WM_UNIT_ID" val="chip20219838_1*i*1"/>
  <p:tag name="KSO_WM_TEMPLATE_CATEGORY" val="chip"/>
  <p:tag name="KSO_WM_TEMPLATE_INDEX" val="20219838"/>
  <p:tag name="KSO_WM_UNIT_LAYERLEVEL" val="1"/>
  <p:tag name="KSO_WM_TAG_VERSION" val="1.0"/>
  <p:tag name="KSO_WM_BEAUTIFY_FLAG" val="#wm#"/>
  <p:tag name="KSO_WM_UNIT_SM_LIMIT_TYPE" val="3"/>
  <p:tag name="KSO_WM_UNIT_DECORATE_INFO" val="{&quot;ReferentInfo&quot;:{&quot;Id&quot;:&quot;90ef028c93424680bb70acbfa4f582b6&quot;,&quot;X&quot;:{&quot;Pos&quot;:0},&quot;Y&quot;:{&quot;Pos&quot;:0}},&quot;DecorateInfoX&quot;:{&quot;Pos&quot;:0,&quot;IsAbs&quot;:true},&quot;DecorateInfoY&quot;:{&quot;Pos&quot;:2,&quot;IsAbs&quot;:true},&quot;DecorateInfoW&quot;:{&quot;IsAbs&quot;:false},&quot;DecorateInfoH&quot;:{&quot;IsAbs&quot;:true},&quot;whChangeMode&quot;:0}"/>
  <p:tag name="KSO_WM_CHIP_GROUPID" val="61036972c82c9984180eac8d"/>
  <p:tag name="KSO_WM_CHIP_XID" val="61036972c82c9984180eac8e"/>
  <p:tag name="KSO_WM_UNIT_LINE_FORE_SCHEMECOLOR_INDEX_BRIGHTNESS" val="0.15"/>
  <p:tag name="KSO_WM_UNIT_LINE_FORE_SCHEMECOLOR_INDEX" val="13"/>
  <p:tag name="KSO_WM_UNIT_LINE_FILL_TYPE" val="2"/>
</p:tagLst>
</file>

<file path=ppt/tags/tag38.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380.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3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3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ID" val="diagram2020367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895*464"/>
  <p:tag name="KSO_WM_SLIDE_POSITION" val="32*36"/>
  <p:tag name="KSO_WM_TAG_VERSION" val="1.0"/>
  <p:tag name="KSO_WM_BEAUTIFY_FLAG" val="#wm#"/>
  <p:tag name="KSO_WM_TEMPLATE_CATEGORY" val="diagram"/>
  <p:tag name="KSO_WM_TEMPLATE_INDEX" val="20203671"/>
  <p:tag name="KSO_WM_SLIDE_LAYOUT" val="a_f"/>
  <p:tag name="KSO_WM_SLIDE_LAYOUT_CNT" val="1_1"/>
</p:tagLst>
</file>

<file path=ppt/tags/tag3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3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671_1*i*1"/>
  <p:tag name="KSO_WM_TEMPLATE_CATEGORY" val="diagram"/>
  <p:tag name="KSO_WM_TEMPLATE_INDEX" val="20203671"/>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8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03671_1*a*1"/>
  <p:tag name="KSO_WM_TEMPLATE_CATEGORY" val="diagram"/>
  <p:tag name="KSO_WM_TEMPLATE_INDEX" val="20203671"/>
  <p:tag name="KSO_WM_UNIT_LAYERLEVEL" val="1"/>
  <p:tag name="KSO_WM_TAG_VERSION" val="1.0"/>
  <p:tag name="KSO_WM_BEAUTIFY_FLAG" val="#wm#"/>
  <p:tag name="KSO_WM_UNIT_PRESET_TEXT" val="单击此处添加标题"/>
  <p:tag name="KSO_WM_UNIT_ISNUMDGMTITLE" val="0"/>
  <p:tag name="KSO_WM_UNIT_TEXT_FILL_FORE_SCHEMECOLOR_INDEX_BRIGHTNESS" val="0"/>
  <p:tag name="KSO_WM_UNIT_TEXT_FILL_FORE_SCHEMECOLOR_INDEX" val="14"/>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390.xml><?xml version="1.0" encoding="utf-8"?>
<p:tagLst xmlns:a="http://schemas.openxmlformats.org/drawingml/2006/main" xmlns:r="http://schemas.openxmlformats.org/officeDocument/2006/relationships" xmlns:p="http://schemas.openxmlformats.org/presentationml/2006/main">
  <p:tag name="KSO_WM_UNIT_NOCLEAR" val="0"/>
  <p:tag name="KSO_WM_UNIT_VALUE" val="1144"/>
  <p:tag name="KSO_WM_UNIT_HIGHLIGHT" val="0"/>
  <p:tag name="KSO_WM_UNIT_COMPATIBLE" val="0"/>
  <p:tag name="KSO_WM_UNIT_DIAGRAM_ISNUMVISUAL" val="0"/>
  <p:tag name="KSO_WM_UNIT_DIAGRAM_ISREFERUNIT" val="0"/>
  <p:tag name="KSO_WM_UNIT_TYPE" val="f"/>
  <p:tag name="KSO_WM_UNIT_INDEX" val="1"/>
  <p:tag name="KSO_WM_UNIT_ID" val="diagram20203671_1*f*1"/>
  <p:tag name="KSO_WM_TEMPLATE_CATEGORY" val="diagram"/>
  <p:tag name="KSO_WM_TEMPLATE_INDEX" val="20203671"/>
  <p:tag name="KSO_WM_UNIT_LAYERLEVEL" val="1"/>
  <p:tag name="KSO_WM_TAG_VERSION" val="1.0"/>
  <p:tag name="KSO_WM_BEAUTIFY_FLAG" val="#wm#"/>
  <p:tag name="KSO_WM_UNIT_PRESET_TEXT" val="单击此处添加文本具体内容，简明扼要地阐述你的观点。&#10;单击此处添加文本具体内容，简明扼要地阐述你的观点。&#10;单击此处添加文本具体内容，简明扼要地阐述你的观点。&#10;单击此处添加文本具体内容，简明扼要地阐述你的观点。&#10;单击此处添加文本具体内容，简明扼要地阐述你的观点。"/>
  <p:tag name="KSO_WM_UNIT_SUBTYPE" val="a"/>
  <p:tag name="KSO_WM_UNIT_TEXT_FILL_FORE_SCHEMECOLOR_INDEX_BRIGHTNESS" val="0.15"/>
  <p:tag name="KSO_WM_UNIT_TEXT_FILL_FORE_SCHEMECOLOR_INDEX" val="13"/>
  <p:tag name="KSO_WM_UNIT_TEXT_FILL_TYPE" val="1"/>
</p:tagLst>
</file>

<file path=ppt/tags/tag3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671_1*i*3"/>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671_1*i*4"/>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93.xml><?xml version="1.0" encoding="utf-8"?>
<p:tagLst xmlns:a="http://schemas.openxmlformats.org/drawingml/2006/main" xmlns:r="http://schemas.openxmlformats.org/officeDocument/2006/relationships" xmlns:p="http://schemas.openxmlformats.org/presentationml/2006/main">
  <p:tag name="KSO_WM_SLIDE_BACKGROUND_TYPE" val="general"/>
  <p:tag name="KSO_WM_BEAUTIFY_FLAG" val="#wm#"/>
  <p:tag name="KSO_WM_TEMPLATE_CATEGORY" val="diagram"/>
  <p:tag name="KSO_WM_TEMPLATE_INDEX" val="20212699"/>
  <p:tag name="KSO_WM_SLIDE_ID" val="diagram202126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7*48"/>
  <p:tag name="KSO_WM_TAG_VERSION" val="1.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43:52&quot;,&quot;maxSize&quot;:{&quot;size1&quot;:26.7},&quot;minSize&quot;:{&quot;size1&quot;:17.9},&quot;normalSize&quot;:{&quot;size1&quot;:17.9},&quot;subLayout&quot;:[{&quot;id&quot;:&quot;2021-04-01T15:43:52&quot;,&quot;margin&quot;:{&quot;bottom&quot;:0.0260000042617321,&quot;left&quot;:2.9629998207092285,&quot;right&quot;:2.5399999618530273,&quot;top&quot;:1.6929999589920044},&quot;type&quot;:0},{&quot;id&quot;:&quot;2021-04-01T15:43:52&quot;,&quot;margin&quot;:{&quot;bottom&quot;:2.5399999618530273,&quot;left&quot;:2.5399999618530273,&quot;right&quot;:2.5399999618530273,&quot;top&quot;:1.6670000553131104},&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c7a747e3ea6e292a7fc"/>
  <p:tag name="KSO_WM_CHIP_FILLPROP" val="[[{&quot;text_align&quot;:&quot;lt&quot;,&quot;text_direction&quot;:&quot;horizontal&quot;,&quot;support_big_font&quot;:false,&quot;picture_toward&quot;:0,&quot;picture_dockside&quot;:[],&quot;fill_id&quot;:&quot;577fb6fb92184a2fb8c769fd05bb9d24&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ca3f0f9c0eb4416e9bcff006547ecf8f&quot;,&quot;fill_align&quot;:&quot;cm&quot;,&quot;chip_types&quot;:[&quot;diagram&quot;,&quot;text&quot;,&quot;picture&quot;,&quot;chart&quot;,&quot;table&quot;,&quot;video&quot;]}]]"/>
  <p:tag name="KSO_WM_CHIP_DECFILLPROP" val="[]"/>
  <p:tag name="KSO_WM_SLIDE_CAN_ADD_NAVIGATION" val="1"/>
  <p:tag name="KSO_WM_CHIP_GROUPID" val="5f708c7a747e3ea6e292a7fb"/>
  <p:tag name="KSO_WM_SLIDE_SUPPORT_FEATURE_TYPE" val="3"/>
  <p:tag name="KSO_WM_TEMPLATE_ASSEMBLE_XID" val="60656f644054ed1e2fb8092f"/>
  <p:tag name="KSO_WM_TEMPLATE_ASSEMBLE_GROUPID" val="60656f644054ed1e2fb8092f"/>
</p:tagLst>
</file>

<file path=ppt/tags/tag3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3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3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699_1*i*1"/>
  <p:tag name="KSO_WM_TEMPLATE_CATEGORY" val="diagram"/>
  <p:tag name="KSO_WM_TEMPLATE_INDEX" val="20212699"/>
  <p:tag name="KSO_WM_UNIT_LAYERLEVEL" val="1"/>
  <p:tag name="KSO_WM_TAG_VERSION" val="1.0"/>
  <p:tag name="KSO_WM_BEAUTIFY_FLAG" val="#wm#"/>
  <p:tag name="KSO_WM_UNIT_BLOCK" val="0"/>
  <p:tag name="KSO_WM_UNIT_SM_LIMIT_TYPE" val="2"/>
  <p:tag name="KSO_WM_UNIT_DEC_AREA_ID" val="462f2f4f3ede498aa7d98d7315d1e9bd"/>
  <p:tag name="KSO_WM_UNIT_DECORATE_INFO" val="{&quot;DecorateInfoH&quot;:{&quot;IsAbs&quot;:false},&quot;DecorateInfoW&quot;:{&quot;IsAbs&quot;:false},&quot;DecorateInfoX&quot;:{&quot;IsAbs&quot;:false,&quot;Pos&quot;:1},&quot;DecorateInfoY&quot;:{&quot;IsAbs&quot;:false,&quot;Pos&quot;:1},&quot;ReferentInfo&quot;:{&quot;Id&quot;:&quot;99c6afd96b22485bb30bea811c562038&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816"/>
  <p:tag name="KSO_WM_TEMPLATE_ASSEMBLE_XID" val="60656f644054ed1e2fb8092f"/>
  <p:tag name="KSO_WM_TEMPLATE_ASSEMBLE_GROUPID" val="60656f644054ed1e2fb8092f"/>
</p:tagLst>
</file>

<file path=ppt/tags/tag39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diagram20212699_1*a*1"/>
  <p:tag name="KSO_WM_TEMPLATE_CATEGORY" val="diagram"/>
  <p:tag name="KSO_WM_TEMPLATE_INDEX" val="202126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44660ad41c9b4afcb22ca6bead5f9c0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43077f9c1a354450ba6003239b8d3f36"/>
  <p:tag name="KSO_WM_UNIT_TEXT_FILL_FORE_SCHEMECOLOR_INDEX_BRIGHTNESS" val="0"/>
  <p:tag name="KSO_WM_UNIT_TEXT_FILL_FORE_SCHEMECOLOR_INDEX" val="13"/>
  <p:tag name="KSO_WM_UNIT_TEXT_FILL_TYPE" val="1"/>
  <p:tag name="KSO_WM_TEMPLATE_ASSEMBLE_XID" val="60656f644054ed1e2fb8092f"/>
  <p:tag name="KSO_WM_TEMPLATE_ASSEMBLE_GROUPID" val="60656f644054ed1e2fb8092f"/>
</p:tagLst>
</file>

<file path=ppt/tags/tag3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699_1*i*2"/>
  <p:tag name="KSO_WM_TEMPLATE_CATEGORY" val="diagram"/>
  <p:tag name="KSO_WM_TEMPLATE_INDEX" val="20212699"/>
  <p:tag name="KSO_WM_UNIT_LAYERLEVEL" val="1"/>
  <p:tag name="KSO_WM_TAG_VERSION" val="1.0"/>
  <p:tag name="KSO_WM_BEAUTIFY_FLAG" val="#wm#"/>
  <p:tag name="KSO_WM_UNIT_BLOCK" val="0"/>
  <p:tag name="KSO_WM_UNIT_SM_LIMIT_TYPE" val="2"/>
  <p:tag name="KSO_WM_UNIT_DEC_AREA_ID" val="ab9e3ede4f02433781ee8c4bc865c25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708c7a747e3ea6e292a7fb"/>
  <p:tag name="KSO_WM_CHIP_XID" val="5f708c7a747e3ea6e292a7f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f644054ed1e2fb8092f"/>
  <p:tag name="KSO_WM_TEMPLATE_ASSEMBLE_GROUPID" val="60656f644054ed1e2fb8092f"/>
</p:tagLst>
</file>

<file path=ppt/tags/tag39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添加文本"/>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59_5*l_h_f*1_1_1"/>
  <p:tag name="KSO_WM_TEMPLATE_CATEGORY" val="diagram"/>
  <p:tag name="KSO_WM_TEMPLATE_INDEX" val="20228759"/>
  <p:tag name="KSO_WM_UNIT_LAYERLEVEL" val="1_1_1"/>
  <p:tag name="KSO_WM_TAG_VERSION" val="1.0"/>
  <p:tag name="KSO_WM_BEAUTIFY_FLAG" val="#wm#"/>
  <p:tag name="KSO_WM_UNIT_FILL_FORE_SCHEMECOLOR_INDEX_1_BRIGHTNESS" val="-0.25"/>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14"/>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14674"/>
</p:tagLst>
</file>

<file path=ppt/tags/tag40.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00.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添加文本"/>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59_5*l_h_f*1_2_1"/>
  <p:tag name="KSO_WM_TEMPLATE_CATEGORY" val="diagram"/>
  <p:tag name="KSO_WM_TEMPLATE_INDEX" val="20228759"/>
  <p:tag name="KSO_WM_UNIT_LAYERLEVEL" val="1_1_1"/>
  <p:tag name="KSO_WM_TAG_VERSION" val="1.0"/>
  <p:tag name="KSO_WM_BEAUTIFY_FLAG" val="#wm#"/>
  <p:tag name="KSO_WM_UNIT_FILL_FORE_SCHEMECOLOR_INDEX_1_BRIGHTNESS" val="-0.25"/>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14"/>
  <p:tag name="KSO_WM_UNIT_TEXT_FILL_TYPE" val="1"/>
  <p:tag name="KSO_WM_UNIT_USESOURCEFORMAT_APPLY" val="1"/>
</p:tagLst>
</file>

<file path=ppt/tags/tag401.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添加文本"/>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759_5*l_h_f*1_3_1"/>
  <p:tag name="KSO_WM_TEMPLATE_CATEGORY" val="diagram"/>
  <p:tag name="KSO_WM_TEMPLATE_INDEX" val="20228759"/>
  <p:tag name="KSO_WM_UNIT_LAYERLEVEL" val="1_1_1"/>
  <p:tag name="KSO_WM_TAG_VERSION" val="1.0"/>
  <p:tag name="KSO_WM_BEAUTIFY_FLAG" val="#wm#"/>
  <p:tag name="KSO_WM_UNIT_FILL_FORE_SCHEMECOLOR_INDEX_1_BRIGHTNESS" val="-0.25"/>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14"/>
  <p:tag name="KSO_WM_UNIT_TEXT_FILL_TYPE" val="1"/>
  <p:tag name="KSO_WM_UNIT_USESOURCEFORMAT_APPLY" val="1"/>
</p:tagLst>
</file>

<file path=ppt/tags/tag402.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添加文本"/>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28759_5*l_h_f*1_6_1"/>
  <p:tag name="KSO_WM_TEMPLATE_CATEGORY" val="diagram"/>
  <p:tag name="KSO_WM_TEMPLATE_INDEX" val="20228759"/>
  <p:tag name="KSO_WM_UNIT_LAYERLEVEL" val="1_1_1"/>
  <p:tag name="KSO_WM_TAG_VERSION" val="1.0"/>
  <p:tag name="KSO_WM_BEAUTIFY_FLAG" val="#wm#"/>
  <p:tag name="KSO_WM_UNIT_FILL_FORE_SCHEMECOLOR_INDEX_1_BRIGHTNESS" val="-0.25"/>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14"/>
  <p:tag name="KSO_WM_UNIT_TEXT_FILL_TYPE" val="1"/>
  <p:tag name="KSO_WM_UNIT_USESOURCEFORMAT_APPLY" val="1"/>
</p:tagLst>
</file>

<file path=ppt/tags/tag403.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添加文本"/>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28759_5*l_h_f*1_5_1"/>
  <p:tag name="KSO_WM_TEMPLATE_CATEGORY" val="diagram"/>
  <p:tag name="KSO_WM_TEMPLATE_INDEX" val="20228759"/>
  <p:tag name="KSO_WM_UNIT_LAYERLEVEL" val="1_1_1"/>
  <p:tag name="KSO_WM_TAG_VERSION" val="1.0"/>
  <p:tag name="KSO_WM_BEAUTIFY_FLAG" val="#wm#"/>
  <p:tag name="KSO_WM_UNIT_FILL_FORE_SCHEMECOLOR_INDEX_1_BRIGHTNESS" val="-0.25"/>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14"/>
  <p:tag name="KSO_WM_UNIT_TEXT_FILL_TYPE" val="1"/>
  <p:tag name="KSO_WM_UNIT_USESOURCEFORMAT_APPLY" val="1"/>
</p:tagLst>
</file>

<file path=ppt/tags/tag40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添加文本"/>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8759_5*l_h_f*1_4_1"/>
  <p:tag name="KSO_WM_TEMPLATE_CATEGORY" val="diagram"/>
  <p:tag name="KSO_WM_TEMPLATE_INDEX" val="20228759"/>
  <p:tag name="KSO_WM_UNIT_LAYERLEVEL" val="1_1_1"/>
  <p:tag name="KSO_WM_TAG_VERSION" val="1.0"/>
  <p:tag name="KSO_WM_BEAUTIFY_FLAG" val="#wm#"/>
  <p:tag name="KSO_WM_UNIT_FILL_FORE_SCHEMECOLOR_INDEX_1_BRIGHTNESS" val="-0.25"/>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14"/>
  <p:tag name="KSO_WM_UNIT_TEXT_FILL_TYPE" val="1"/>
  <p:tag name="KSO_WM_UNIT_USESOURCEFORMAT_APPLY" val="1"/>
</p:tagLst>
</file>

<file path=ppt/tags/tag405.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4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4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408.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2"/>
  <p:tag name="KSO_WM_UNIT_TEXT_FILL_TYPE" val="1"/>
</p:tagLst>
</file>

<file path=ppt/tags/tag40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0"/>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1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Lst>
</file>

<file path=ppt/tags/tag41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7"/>
  <p:tag name="KSO_WM_UNIT_TEXT_FILL_TYPE" val="1"/>
</p:tagLst>
</file>

<file path=ppt/tags/tag41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1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6"/>
  <p:tag name="KSO_WM_UNIT_TEXT_FILL_TYPE" val="1"/>
</p:tagLst>
</file>

<file path=ppt/tags/tag41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41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8"/>
  <p:tag name="KSO_WM_UNIT_TEXT_FILL_TYPE" val="1"/>
</p:tagLst>
</file>

<file path=ppt/tags/tag41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41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9"/>
  <p:tag name="KSO_WM_UNIT_TEXT_FILL_TYPE" val="1"/>
</p:tagLst>
</file>

<file path=ppt/tags/tag418.xml><?xml version="1.0" encoding="utf-8"?>
<p:tagLst xmlns:a="http://schemas.openxmlformats.org/drawingml/2006/main" xmlns:r="http://schemas.openxmlformats.org/officeDocument/2006/relationships" xmlns:p="http://schemas.openxmlformats.org/presentationml/2006/main">
  <p:tag name="KSO_WM_UNIT_FILL_FORE_SCHEMECOLOR_INDEX_BRIGHTNESS" val="0.4"/>
  <p:tag name="KSO_WM_UNIT_FILL_FORE_SCHEMECOLOR_INDEX" val="9"/>
  <p:tag name="KSO_WM_UNIT_FILL_TYPE" val="1"/>
  <p:tag name="KSO_WM_UNIT_TEXT_FILL_FORE_SCHEMECOLOR_INDEX_BRIGHTNESS" val="0"/>
  <p:tag name="KSO_WM_UNIT_TEXT_FILL_FORE_SCHEMECOLOR_INDEX" val="13"/>
  <p:tag name="KSO_WM_UNIT_TEXT_FILL_TYPE" val="1"/>
</p:tagLst>
</file>

<file path=ppt/tags/tag419.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SLIDE_BACKGROUND_TYPE" val="frame"/>
</p:tagLst>
</file>

<file path=ppt/tags/tag420.xml><?xml version="1.0" encoding="utf-8"?>
<p:tagLst xmlns:a="http://schemas.openxmlformats.org/drawingml/2006/main" xmlns:r="http://schemas.openxmlformats.org/officeDocument/2006/relationships" xmlns:p="http://schemas.openxmlformats.org/presentationml/2006/main">
  <p:tag name="KSO_WM_UNIT_FILL_FORE_SCHEMECOLOR_INDEX_BRIGHTNESS" val="0.4"/>
  <p:tag name="KSO_WM_UNIT_FILL_FORE_SCHEMECOLOR_INDEX" val="9"/>
  <p:tag name="KSO_WM_UNIT_FILL_TYPE" val="1"/>
  <p:tag name="KSO_WM_UNIT_TEXT_FILL_FORE_SCHEMECOLOR_INDEX_BRIGHTNESS" val="0"/>
  <p:tag name="KSO_WM_UNIT_TEXT_FILL_FORE_SCHEMECOLOR_INDEX" val="13"/>
  <p:tag name="KSO_WM_UNIT_TEXT_FILL_TYPE" val="1"/>
</p:tagLst>
</file>

<file path=ppt/tags/tag421.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42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42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424.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425.xml><?xml version="1.0" encoding="utf-8"?>
<p:tagLst xmlns:a="http://schemas.openxmlformats.org/drawingml/2006/main" xmlns:r="http://schemas.openxmlformats.org/officeDocument/2006/relationships" xmlns:p="http://schemas.openxmlformats.org/presentationml/2006/main">
  <p:tag name="KSO_WM_UNIT_FILL_FORE_SCHEMECOLOR_INDEX_BRIGHTNESS" val="0.8"/>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426.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427.xml><?xml version="1.0" encoding="utf-8"?>
<p:tagLst xmlns:a="http://schemas.openxmlformats.org/drawingml/2006/main" xmlns:r="http://schemas.openxmlformats.org/officeDocument/2006/relationships" xmlns:p="http://schemas.openxmlformats.org/presentationml/2006/main">
  <p:tag name="KSO_WM_UNIT_FILL_FORE_SCHEMECOLOR_INDEX_BRIGHTNESS" val="0.8"/>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428.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429.xml><?xml version="1.0" encoding="utf-8"?>
<p:tagLst xmlns:a="http://schemas.openxmlformats.org/drawingml/2006/main" xmlns:r="http://schemas.openxmlformats.org/officeDocument/2006/relationships" xmlns:p="http://schemas.openxmlformats.org/presentationml/2006/main">
  <p:tag name="KSO_WM_UNIT_FILL_FORE_SCHEMECOLOR_INDEX_BRIGHTNESS" val="0.8"/>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26bdc84bb8c74efc8e488a8e82ba3db3"/>
  <p:tag name="KSO_WM_UNIT_DECORATE_INFO" val=""/>
  <p:tag name="KSO_WM_UNIT_SM_LIMIT_TYPE" val=""/>
  <p:tag name="KSO_WM_CHIP_FILLAREA_FILL_RULE" val="{&quot;fill_align&quot;:&quot;cm&quot;,&quot;fill_effect&quot;:[],&quot;fill_mode&quot;:&quot;full&quot;,&quot;sacle_strategy&quot;:&quot;stretch&quot;}"/>
  <p:tag name="KSO_WM_ASSEMBLE_CHIP_INDEX" val="2318835bca9d4bcab15b98d1acb98cc3"/>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3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431.xml><?xml version="1.0" encoding="utf-8"?>
<p:tagLst xmlns:a="http://schemas.openxmlformats.org/drawingml/2006/main" xmlns:r="http://schemas.openxmlformats.org/officeDocument/2006/relationships" xmlns:p="http://schemas.openxmlformats.org/presentationml/2006/main">
  <p:tag name="KSO_WM_UNIT_FILL_FORE_SCHEMECOLOR_INDEX_BRIGHTNESS" val="0.4"/>
  <p:tag name="KSO_WM_UNIT_FILL_FORE_SCHEMECOLOR_INDEX" val="9"/>
  <p:tag name="KSO_WM_UNIT_FILL_TYPE" val="1"/>
  <p:tag name="KSO_WM_UNIT_TEXT_FILL_FORE_SCHEMECOLOR_INDEX_BRIGHTNESS" val="0"/>
  <p:tag name="KSO_WM_UNIT_TEXT_FILL_FORE_SCHEMECOLOR_INDEX" val="13"/>
  <p:tag name="KSO_WM_UNIT_TEXT_FILL_TYPE" val="1"/>
</p:tagLst>
</file>

<file path=ppt/tags/tag432.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43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 name="KSO_WM_UNIT_TEXT_LINE_FORE_SCHEMECOLOR_INDEX_BRIGHTNESS" val="0"/>
  <p:tag name="KSO_WM_UNIT_TEXT_LINE_FORE_SCHEMECOLOR_INDEX" val="13"/>
  <p:tag name="KSO_WM_UNIT_TEXT_LINE_FILL_TYPE" val="2"/>
</p:tagLst>
</file>

<file path=ppt/tags/tag434.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ID" val="diagram2021230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542"/>
  <p:tag name="KSO_WM_SLIDE_POSITION" val="0*0"/>
  <p:tag name="KSO_WM_TAG_VERSION" val="1.0"/>
  <p:tag name="KSO_WM_BEAUTIFY_FLAG" val="#wm#"/>
  <p:tag name="KSO_WM_TEMPLATE_CATEGORY" val="diagram"/>
  <p:tag name="KSO_WM_TEMPLATE_INDEX" val="20212303"/>
  <p:tag name="KSO_WM_SLIDE_LAYOUT" val="a_d"/>
  <p:tag name="KSO_WM_SLIDE_LAYOUT_CNT" val="1_1"/>
  <p:tag name="KSO_WM_SLIDE_CAN_ADD_NAVIGATION" val="1"/>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07145688f7a6c7bea32a6"/>
  <p:tag name="KSO_WM_CHIP_FILLPROP" val="[[{&quot;text_align&quot;:&quot;ct&quot;,&quot;text_direction&quot;:&quot;horizontal&quot;,&quot;support_big_font&quot;:false,&quot;fill_id&quot;:&quot;ddcf2610c0ac4b45bec7e29ab0ab1f83&quot;,&quot;fill_align&quot;:&quot;ct&quot;,&quot;chip_types&quot;:[&quot;header&quot;]},{&quot;text_align&quot;:&quot;lm&quot;,&quot;text_direction&quot;:&quot;horizontal&quot;,&quot;support_features&quot;:[&quot;collage&quot;,&quot;carousel&quot;],&quot;support_big_font&quot;:false,&quot;fill_id&quot;:&quot;f2ad6f8ec5eb4c60ab8a9b497fa44351&quot;,&quot;fill_align&quot;:&quot;cm&quot;,&quot;chip_types&quot;:[&quot;diagram&quot;,&quot;pictext&quot;,&quot;text&quot;,&quot;picture&quot;,&quot;chart&quot;,&quot;table&quot;,&quot;video&quot;]}]]"/>
  <p:tag name="KSO_WM_CHIP_DECFILLPROP" val="[]"/>
  <p:tag name="KSO_WM_SLIDE_LAYOUT_INFO" val="{&quot;id&quot;:&quot;2021-04-01T15:36:38&quot;,&quot;maxSize&quot;:{&quot;size1&quot;:30.1},&quot;minSize&quot;:{&quot;size1&quot;:20.1},&quot;normalSize&quot;:{&quot;size1&quot;:25.7},&quot;subLayout&quot;:[{&quot;id&quot;:&quot;2021-04-01T15:36:38&quot;,&quot;margin&quot;:{&quot;bottom&quot;:0.02600000612437725,&quot;left&quot;:1.6929999589920044,&quot;right&quot;:1.6929999589920044,&quot;top&quot;:2.752000093460083},&quot;type&quot;:0},{&quot;id&quot;:&quot;2021-04-01T15:36:38&quot;,&quot;margin&quot;:{&quot;bottom&quot;:1.7280000448226929,&quot;left&quot;:1.6929999589920044,&quot;right&quot;:1.6929999589920044,&quot;top&quot;:0.609000027179718},&quot;type&quot;:0}],&quot;type&quot;:0}"/>
  <p:tag name="KSO_WM_CHIP_GROUPID" val="5e757e3269be4861f5f8614a"/>
  <p:tag name="KSO_WM_SLIDE_SUPPORT_FEATURE_TYPE" val="3"/>
  <p:tag name="KSO_WM_TEMPLATE_ASSEMBLE_XID" val="60656f434054ed1e2fb80686"/>
  <p:tag name="KSO_WM_TEMPLATE_ASSEMBLE_GROUPID" val="60656f434054ed1e2fb80686"/>
</p:tagLst>
</file>

<file path=ppt/tags/tag4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4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4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303_1*i*1"/>
  <p:tag name="KSO_WM_TEMPLATE_CATEGORY" val="diagram"/>
  <p:tag name="KSO_WM_TEMPLATE_INDEX" val="20212303"/>
  <p:tag name="KSO_WM_UNIT_LAYERLEVEL" val="1"/>
  <p:tag name="KSO_WM_TAG_VERSION" val="1.0"/>
  <p:tag name="KSO_WM_BEAUTIFY_FLAG" val="#wm#"/>
  <p:tag name="KSO_WM_UNIT_SM_LIMIT_TYPE" val="2"/>
  <p:tag name="KSO_WM_UNIT_BLOCK" val="0"/>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DEC_AREA_ID" val="d6b7b97a08cd45318ddbc29e28f79a68"/>
  <p:tag name="PA" val="v5.2.11"/>
  <p:tag name="KSO_WM_CHIP_GROUPID" val="5e757e3269be4861f5f8614a"/>
  <p:tag name="KSO_WM_CHIP_XID" val="5f607145688f7a6c7bea32a6"/>
  <p:tag name="KSO_WM_UNIT_LINE_FORE_SCHEMECOLOR_INDEX_BRIGHTNESS" val="-0.25"/>
  <p:tag name="KSO_WM_UNIT_LINE_FORE_SCHEMECOLOR_INDEX" val="14"/>
  <p:tag name="KSO_WM_UNIT_LINE_FILL_TYPE" val="2"/>
  <p:tag name="KSO_WM_TEMPLATE_ASSEMBLE_XID" val="60656f434054ed1e2fb80686"/>
  <p:tag name="KSO_WM_TEMPLATE_ASSEMBLE_GROUPID" val="60656f434054ed1e2fb80686"/>
</p:tagLst>
</file>

<file path=ppt/tags/tag438.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DEC_AREA_ID" val="09af2422ee32446883a82694180d26fd"/>
  <p:tag name="KSO_WM_UNIT_HIGHLIGHT" val="0"/>
  <p:tag name="KSO_WM_UNIT_COMPATIBLE" val="0"/>
  <p:tag name="KSO_WM_UNIT_DIAGRAM_ISNUMVISUAL" val="0"/>
  <p:tag name="KSO_WM_UNIT_DIAGRAM_ISREFERUNIT" val="0"/>
  <p:tag name="KSO_WM_UNIT_TYPE" val="i"/>
  <p:tag name="KSO_WM_UNIT_INDEX" val="2"/>
  <p:tag name="KSO_WM_UNIT_ID" val="diagram20212303_1*i*2"/>
  <p:tag name="KSO_WM_TEMPLATE_CATEGORY" val="diagram"/>
  <p:tag name="KSO_WM_TEMPLATE_INDEX" val="20212303"/>
  <p:tag name="KSO_WM_UNIT_LAYERLEVEL" val="1"/>
  <p:tag name="KSO_WM_TAG_VERSION" val="1.0"/>
  <p:tag name="KSO_WM_BEAUTIFY_FLAG" val="#wm#"/>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CHIP_GROUPID" val="5e757e3269be4861f5f8614a"/>
  <p:tag name="KSO_WM_CHIP_XID" val="5f607145688f7a6c7bea32a6"/>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72"/>
  <p:tag name="KSO_WM_TEMPLATE_ASSEMBLE_XID" val="60656f434054ed1e2fb80686"/>
  <p:tag name="KSO_WM_TEMPLATE_ASSEMBLE_GROUPID" val="60656f434054ed1e2fb80686"/>
</p:tagLst>
</file>

<file path=ppt/tags/tag4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303_1*i*3"/>
  <p:tag name="KSO_WM_TEMPLATE_CATEGORY" val="diagram"/>
  <p:tag name="KSO_WM_TEMPLATE_INDEX" val="20212303"/>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UNIT_DEC_AREA_ID" val="d5b40817ac0b46399ce6168549b75b5b"/>
  <p:tag name="PA" val="v5.2.11"/>
  <p:tag name="KSO_WM_CHIP_GROUPID" val="5e757e3269be4861f5f8614a"/>
  <p:tag name="KSO_WM_CHIP_XID" val="5f607145688f7a6c7bea32a6"/>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30"/>
  <p:tag name="KSO_WM_TEMPLATE_ASSEMBLE_XID" val="60656f434054ed1e2fb80686"/>
  <p:tag name="KSO_WM_TEMPLATE_ASSEMBLE_GROUPID" val="60656f434054ed1e2fb80686"/>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70e21f94f1a947abb1d7364ffb4a431d"/>
  <p:tag name="KSO_WM_UNIT_DECORATE_INFO" val=""/>
  <p:tag name="KSO_WM_UNIT_SM_LIMIT_TYPE" val=""/>
  <p:tag name="KSO_WM_CHIP_FILLAREA_FILL_RULE" val="{&quot;fill_align&quot;:&quot;cm&quot;,&quot;fill_effect&quot;:[],&quot;fill_mode&quot;:&quot;full&quot;,&quot;sacle_strategy&quot;:&quot;stretch&quot;}"/>
  <p:tag name="KSO_WM_ASSEMBLE_CHIP_INDEX" val="1dc2a149afc6452ea18a4dc9b9383a0d"/>
  <p:tag name="KSO_WM_SLIDE_BACKGROUND_TYPE" val="leftRight"/>
</p:tagLst>
</file>

<file path=ppt/tags/tag4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303_1*i*4"/>
  <p:tag name="KSO_WM_TEMPLATE_CATEGORY" val="diagram"/>
  <p:tag name="KSO_WM_TEMPLATE_INDEX" val="20212303"/>
  <p:tag name="KSO_WM_UNIT_LAYERLEVEL" val="1"/>
  <p:tag name="KSO_WM_TAG_VERSION" val="1.0"/>
  <p:tag name="KSO_WM_BEAUTIFY_FLAG" val="#wm#"/>
  <p:tag name="KSO_WM_UNIT_SM_LIMIT_TYPE" val="2"/>
  <p:tag name="KSO_WM_UNIT_BLOCK" val="0"/>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UNIT_DEC_AREA_ID" val="bf73e0fa95254115a65380345b4aa9dc"/>
  <p:tag name="PA" val="v5.2.11"/>
  <p:tag name="KSO_WM_CHIP_GROUPID" val="5e757e3269be4861f5f8614a"/>
  <p:tag name="KSO_WM_CHIP_XID" val="5f607145688f7a6c7bea32a6"/>
  <p:tag name="KSO_WM_UNIT_LINE_FORE_SCHEMECOLOR_INDEX_BRIGHTNESS" val="-0.25"/>
  <p:tag name="KSO_WM_UNIT_LINE_FORE_SCHEMECOLOR_INDEX" val="14"/>
  <p:tag name="KSO_WM_UNIT_LINE_FILL_TYPE" val="2"/>
  <p:tag name="KSO_WM_TEMPLATE_ASSEMBLE_XID" val="60656f434054ed1e2fb80686"/>
  <p:tag name="KSO_WM_TEMPLATE_ASSEMBLE_GROUPID" val="60656f434054ed1e2fb80686"/>
</p:tagLst>
</file>

<file path=ppt/tags/tag44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12303_1*a*1"/>
  <p:tag name="KSO_WM_TEMPLATE_CATEGORY" val="diagram"/>
  <p:tag name="KSO_WM_TEMPLATE_INDEX" val="2021230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d32a3a9cc15f4fccb2982bc719ecb06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a43f3b9f6d47485481779bc834c3ce7d"/>
  <p:tag name="KSO_WM_UNIT_TEXT_FILL_FORE_SCHEMECOLOR_INDEX_BRIGHTNESS" val="0"/>
  <p:tag name="KSO_WM_UNIT_TEXT_FILL_FORE_SCHEMECOLOR_INDEX" val="13"/>
  <p:tag name="KSO_WM_UNIT_TEXT_FILL_TYPE" val="1"/>
  <p:tag name="KSO_WM_TEMPLATE_ASSEMBLE_XID" val="60656f434054ed1e2fb80686"/>
  <p:tag name="KSO_WM_TEMPLATE_ASSEMBLE_GROUPID" val="60656f434054ed1e2fb80686"/>
</p:tagLst>
</file>

<file path=ppt/tags/tag4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3_1"/>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3_1"/>
  <p:tag name="KSO_WM_UNIT_FILL_FORE_SCHEMECOLOR_INDEX_BRIGHTNESS" val="0"/>
  <p:tag name="KSO_WM_UNIT_FILL_FORE_SCHEMECOLOR_INDEX" val="5"/>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4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3_3"/>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3_3"/>
  <p:tag name="KSO_WM_UNIT_FILL_FORE_SCHEMECOLOR_INDEX_BRIGHTNESS" val="0"/>
  <p:tag name="KSO_WM_UNIT_FILL_FORE_SCHEMECOLOR_INDEX" val="14"/>
  <p:tag name="KSO_WM_UNIT_FILL_TYPE" val="1"/>
  <p:tag name="KSO_WM_UNIT_SHADOW_SCHEMECOLOR_INDEX_BRIGHTNESS" val="-0.3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4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3_2"/>
  <p:tag name="KSO_WM_TEMPLATE_CATEGORY" val="diagram"/>
  <p:tag name="KSO_WM_TEMPLATE_INDEX" val="20228783"/>
  <p:tag name="KSO_WM_UNIT_LAYERLEVEL" val="1_1_1"/>
  <p:tag name="KSO_WM_TAG_VERSION" val="1.0"/>
  <p:tag name="KSO_WM_BEAUTIFY_FLAG" val="#wm#"/>
  <p:tag name="KSO_WM_DIAGRAM_GROUP_CODE" val="l1-1"/>
  <p:tag name="KSO_WM_UNIT_SUBTYPE" val="d"/>
  <p:tag name="KSO_WM_UNIT_TYPE" val="l_h_i"/>
  <p:tag name="KSO_WM_UNIT_INDEX" val="1_3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f*1_3_1"/>
  <p:tag name="KSO_WM_TEMPLATE_CATEGORY" val="diagram"/>
  <p:tag name="KSO_WM_TEMPLATE_INDEX" val="20228783"/>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3_1"/>
  <p:tag name="KSO_WM_UNIT_TEXT_FILL_FORE_SCHEMECOLOR_INDEX_BRIGHTNESS" val="0"/>
  <p:tag name="KSO_WM_UNIT_TEXT_FILL_FORE_SCHEMECOLOR_INDEX" val="14"/>
  <p:tag name="KSO_WM_UNIT_TEXT_FILL_TYPE" val="1"/>
  <p:tag name="KSO_WM_UNIT_USESOURCEFORMAT_APPLY" val="1"/>
</p:tagLst>
</file>

<file path=ppt/tags/tag4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2_1"/>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2_1"/>
  <p:tag name="KSO_WM_UNIT_FILL_FORE_SCHEMECOLOR_INDEX_BRIGHTNESS" val="0"/>
  <p:tag name="KSO_WM_UNIT_FILL_FORE_SCHEMECOLOR_INDEX" val="14"/>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4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2_3"/>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2_3"/>
  <p:tag name="KSO_WM_UNIT_FILL_FORE_SCHEMECOLOR_INDEX_BRIGHTNESS" val="0"/>
  <p:tag name="KSO_WM_UNIT_FILL_FORE_SCHEMECOLOR_INDEX" val="14"/>
  <p:tag name="KSO_WM_UNIT_FILL_TYPE" val="1"/>
  <p:tag name="KSO_WM_UNIT_SHADOW_SCHEMECOLOR_INDEX_BRIGHTNESS" val="-0.3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4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2_2"/>
  <p:tag name="KSO_WM_TEMPLATE_CATEGORY" val="diagram"/>
  <p:tag name="KSO_WM_TEMPLATE_INDEX" val="20228783"/>
  <p:tag name="KSO_WM_UNIT_LAYERLEVEL" val="1_1_1"/>
  <p:tag name="KSO_WM_TAG_VERSION" val="1.0"/>
  <p:tag name="KSO_WM_BEAUTIFY_FLAG" val="#wm#"/>
  <p:tag name="KSO_WM_DIAGRAM_GROUP_CODE" val="l1-1"/>
  <p:tag name="KSO_WM_UNIT_SUBTYPE" val="d"/>
  <p:tag name="KSO_WM_UNIT_TYPE" val="l_h_i"/>
  <p:tag name="KSO_WM_UNIT_INDEX" val="1_2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1_1"/>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1_1"/>
  <p:tag name="KSO_WM_UNIT_FILL_FORE_SCHEMECOLOR_INDEX_BRIGHTNESS" val="0"/>
  <p:tag name="KSO_WM_UNIT_FILL_FORE_SCHEMECOLOR_INDEX" val="5"/>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5ec524a19cff4bdf975d5b1ee4b3db6b"/>
  <p:tag name="KSO_WM_UNIT_DECORATE_INFO" val=""/>
  <p:tag name="KSO_WM_UNIT_SM_LIMIT_TYPE" val=""/>
  <p:tag name="KSO_WM_CHIP_FILLAREA_FILL_RULE" val="{&quot;fill_align&quot;:&quot;cm&quot;,&quot;fill_effect&quot;:[],&quot;fill_mode&quot;:&quot;full&quot;,&quot;sacle_strategy&quot;:&quot;stretch&quot;}"/>
  <p:tag name="KSO_WM_ASSEMBLE_CHIP_INDEX" val="0ab5959b2c914367960df8a0f19a3043"/>
  <p:tag name="KSO_WM_SLIDE_BACKGROUND_TYPE" val="leftRight"/>
</p:tagLst>
</file>

<file path=ppt/tags/tag4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1_3"/>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1_3"/>
  <p:tag name="KSO_WM_UNIT_FILL_FORE_SCHEMECOLOR_INDEX_BRIGHTNESS" val="0"/>
  <p:tag name="KSO_WM_UNIT_FILL_FORE_SCHEMECOLOR_INDEX" val="14"/>
  <p:tag name="KSO_WM_UNIT_FILL_TYPE" val="1"/>
  <p:tag name="KSO_WM_UNIT_SHADOW_SCHEMECOLOR_INDEX_BRIGHTNESS" val="-0.3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4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1_2"/>
  <p:tag name="KSO_WM_TEMPLATE_CATEGORY" val="diagram"/>
  <p:tag name="KSO_WM_TEMPLATE_INDEX" val="20228783"/>
  <p:tag name="KSO_WM_UNIT_LAYERLEVEL" val="1_1_1"/>
  <p:tag name="KSO_WM_TAG_VERSION" val="1.0"/>
  <p:tag name="KSO_WM_BEAUTIFY_FLAG" val="#wm#"/>
  <p:tag name="KSO_WM_DIAGRAM_GROUP_CODE" val="l1-1"/>
  <p:tag name="KSO_WM_UNIT_SUBTYPE" val="d"/>
  <p:tag name="KSO_WM_UNIT_TYPE" val="l_h_i"/>
  <p:tag name="KSO_WM_UNIT_INDEX" val="1_1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f*1_1_1"/>
  <p:tag name="KSO_WM_TEMPLATE_CATEGORY" val="diagram"/>
  <p:tag name="KSO_WM_TEMPLATE_INDEX" val="20228783"/>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1_1"/>
  <p:tag name="KSO_WM_UNIT_TEXT_FILL_FORE_SCHEMECOLOR_INDEX_BRIGHTNESS" val="0"/>
  <p:tag name="KSO_WM_UNIT_TEXT_FILL_FORE_SCHEMECOLOR_INDEX" val="14"/>
  <p:tag name="KSO_WM_UNIT_TEXT_FILL_TYPE" val="1"/>
  <p:tag name="KSO_WM_UNIT_USESOURCEFORMAT_APPLY" val="1"/>
</p:tagLst>
</file>

<file path=ppt/tags/tag4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f*1_2_1"/>
  <p:tag name="KSO_WM_TEMPLATE_CATEGORY" val="diagram"/>
  <p:tag name="KSO_WM_TEMPLATE_INDEX" val="20228783"/>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2_1"/>
  <p:tag name="KSO_WM_UNIT_TEXT_FILL_FORE_SCHEMECOLOR_INDEX_BRIGHTNESS" val="0"/>
  <p:tag name="KSO_WM_UNIT_TEXT_FILL_FORE_SCHEMECOLOR_INDEX" val="5"/>
  <p:tag name="KSO_WM_UNIT_TEXT_FILL_TYPE" val="1"/>
  <p:tag name="KSO_WM_UNIT_USESOURCEFORMAT_APPLY" val="1"/>
</p:tagLst>
</file>

<file path=ppt/tags/tag454.xml><?xml version="1.0" encoding="utf-8"?>
<p:tagLst xmlns:a="http://schemas.openxmlformats.org/drawingml/2006/main" xmlns:r="http://schemas.openxmlformats.org/officeDocument/2006/relationships" xmlns:p="http://schemas.openxmlformats.org/presentationml/2006/main">
  <p:tag name="KSO_WM_SLIDE_BACKGROUND_TYPE" val="general"/>
  <p:tag name="KSO_WM_BEAUTIFY_FLAG" val="#wm#"/>
  <p:tag name="KSO_WM_TEMPLATE_CATEGORY" val="custom"/>
  <p:tag name="KSO_WM_TEMPLATE_INDEX" val="20214674"/>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674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2T13:14:16&quot;,&quot;maxSize&quot;:{&quot;size1&quot;:45.179420414677374},&quot;minSize&quot;:{&quot;size1&quot;:35.879420414677377},&quot;normalSize&quot;:{&quot;size1&quot;:42.479420414677371},&quot;subLayout&quot;:[{&quot;id&quot;:&quot;2020-11-02T13:14:16&quot;,&quot;margin&quot;:{&quot;bottom&quot;:0.1855989396572113,&quot;left&quot;:12.558988571166992,&quot;right&quot;:2.2576775550842285,&quot;top&quot;:5.5572309494018555},&quot;type&quot;:0},{&quot;id&quot;:&quot;2020-11-02T13:14:16&quot;,&quot;maxSize&quot;:{&quot;size1&quot;:38.103212970233017},&quot;minSize&quot;:{&quot;size1&quot;:12.203212970233022},&quot;normalSize&quot;:{&quot;size1&quot;:25.10321297023302},&quot;subLayout&quot;:[{&quot;id&quot;:&quot;2020-11-02T13:14:16&quot;,&quot;margin&quot;:{&quot;bottom&quot;:0.28213408589363098,&quot;left&quot;:12.558988571166992,&quot;right&quot;:2.2576775550842285,&quot;top&quot;:0.17599824070930481},&quot;type&quot;:0},{&quot;id&quot;:&quot;2020-11-02T13:14:16&quot;,&quot;margin&quot;:{&quot;bottom&quot;:4.8904857635498047,&quot;left&quot;:12.558988571166992,&quot;right&quot;:2.2576775550842285,&quot;top&quot;:0.26996314525604248},&quot;type&quot;:0}],&quot;type&quot;:0}],&quot;type&quot;:0}"/>
  <p:tag name="KSO_WM_SLIDE_BK_DARK_LIGHT" val="2"/>
  <p:tag name="KSO_WM_SLIDE_SUPPORT_FEATURE_TYPE" val="0"/>
  <p:tag name="KSO_WM_TEMPLATE_ASSEMBLE_XID" val="5f9f95991a3224dfcb383d7c"/>
  <p:tag name="KSO_WM_TEMPLATE_ASSEMBLE_GROUPID" val="5f9f75dbe206d3a5ffe88742"/>
</p:tagLst>
</file>

<file path=ppt/tags/tag455.xml><?xml version="1.0" encoding="utf-8"?>
<p:tagLst xmlns:a="http://schemas.openxmlformats.org/drawingml/2006/main" xmlns:r="http://schemas.openxmlformats.org/officeDocument/2006/relationships" xmlns:p="http://schemas.openxmlformats.org/presentationml/2006/main">
  <p:tag name="KSO_WM_UNIT_DEFAULT_FONT" val="36;60;2"/>
  <p:tag name="KSO_WM_UNIT_BLOCK" val="0"/>
  <p:tag name="KSO_WM_UNIT_DEC_AREA_ID" val="90ef028c93424680bb70acbfa4f582b6"/>
  <p:tag name="KSO_WM_UNIT_ISCONTENTSTITLE" val="0"/>
  <p:tag name="KSO_WM_UNIT_ISNUMDGMTITLE" val="0"/>
  <p:tag name="KSO_WM_UNIT_PRESET_TEXT" val="点击此处添加大标题"/>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2"/>
  <p:tag name="KSO_WM_UNIT_ID" val="chip20219838_1*a*2"/>
  <p:tag name="KSO_WM_TEMPLATE_CATEGORY" val="chip"/>
  <p:tag name="KSO_WM_TEMPLATE_INDEX" val="20219838"/>
  <p:tag name="KSO_WM_UNIT_LAYERLEVEL" val="1"/>
  <p:tag name="KSO_WM_TAG_VERSION" val="1.0"/>
  <p:tag name="KSO_WM_BEAUTIFY_FLAG" val="#wm#"/>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61036972c82c9984180eac8d"/>
  <p:tag name="KSO_WM_CHIP_XID" val="61036972c82c9984180eac8e"/>
</p:tagLst>
</file>

<file path=ppt/tags/tag456.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d6f4d8d249534da4b375f0cbf6831dfd"/>
  <p:tag name="KSO_WM_UNIT_HIGHLIGHT" val="0"/>
  <p:tag name="KSO_WM_UNIT_COMPATIBLE" val="0"/>
  <p:tag name="KSO_WM_UNIT_DIAGRAM_ISNUMVISUAL" val="0"/>
  <p:tag name="KSO_WM_UNIT_DIAGRAM_ISREFERUNIT" val="0"/>
  <p:tag name="KSO_WM_UNIT_TYPE" val="i"/>
  <p:tag name="KSO_WM_UNIT_INDEX" val="1"/>
  <p:tag name="KSO_WM_UNIT_ID" val="chip20219838_1*i*1"/>
  <p:tag name="KSO_WM_TEMPLATE_CATEGORY" val="chip"/>
  <p:tag name="KSO_WM_TEMPLATE_INDEX" val="20219838"/>
  <p:tag name="KSO_WM_UNIT_LAYERLEVEL" val="1"/>
  <p:tag name="KSO_WM_TAG_VERSION" val="1.0"/>
  <p:tag name="KSO_WM_BEAUTIFY_FLAG" val="#wm#"/>
  <p:tag name="KSO_WM_UNIT_SM_LIMIT_TYPE" val="3"/>
  <p:tag name="KSO_WM_UNIT_DECORATE_INFO" val="{&quot;ReferentInfo&quot;:{&quot;Id&quot;:&quot;90ef028c93424680bb70acbfa4f582b6&quot;,&quot;X&quot;:{&quot;Pos&quot;:0},&quot;Y&quot;:{&quot;Pos&quot;:0}},&quot;DecorateInfoX&quot;:{&quot;Pos&quot;:0,&quot;IsAbs&quot;:true},&quot;DecorateInfoY&quot;:{&quot;Pos&quot;:2,&quot;IsAbs&quot;:true},&quot;DecorateInfoW&quot;:{&quot;IsAbs&quot;:false},&quot;DecorateInfoH&quot;:{&quot;IsAbs&quot;:true},&quot;whChangeMode&quot;:0}"/>
  <p:tag name="KSO_WM_CHIP_GROUPID" val="61036972c82c9984180eac8d"/>
  <p:tag name="KSO_WM_CHIP_XID" val="61036972c82c9984180eac8e"/>
  <p:tag name="KSO_WM_UNIT_LINE_FORE_SCHEMECOLOR_INDEX_BRIGHTNESS" val="0.15"/>
  <p:tag name="KSO_WM_UNIT_LINE_FORE_SCHEMECOLOR_INDEX" val="13"/>
  <p:tag name="KSO_WM_UNIT_LINE_FILL_TYPE" val="2"/>
</p:tagLst>
</file>

<file path=ppt/tags/tag457.xml><?xml version="1.0" encoding="utf-8"?>
<p:tagLst xmlns:a="http://schemas.openxmlformats.org/drawingml/2006/main" xmlns:r="http://schemas.openxmlformats.org/officeDocument/2006/relationships" xmlns:p="http://schemas.openxmlformats.org/presentationml/2006/main">
  <p:tag name="KSO_WM_SLIDE_BACKGROUND_TYPE" val="belt"/>
  <p:tag name="KSO_WM_BEAUTIFY_FLAG" val="#wm#"/>
  <p:tag name="KSO_WM_TEMPLATE_CATEGORY" val="diagram"/>
  <p:tag name="KSO_WM_TEMPLATE_INDEX" val="20207316"/>
  <p:tag name="KSO_WM_SLIDE_LAYOUT_INFO" val="{&quot;direction&quot;:1,&quot;id&quot;:&quot;2021-09-02T20:34:40&quot;,&quot;maxSize&quot;:{&quot;size1&quot;:100},&quot;minSize&quot;:{&quot;size1&quot;:100},&quot;normalSize&quot;:{&quot;size1&quot;:100},&quot;subLayout&quot;:[{&quot;backgroundInfo&quot;:[{&quot;bottom&quot;:0.155555561,&quot;bottomAbs&quot;:false,&quot;left&quot;:0,&quot;leftAbs&quot;:false,&quot;right&quot;:0,&quot;rightAbs&quot;:false,&quot;top&quot;:0.155555561,&quot;topAbs&quot;:false,&quot;type&quot;:&quot;belt&quot;}],&quot;id&quot;:&quot;2021-09-02T20:34:40&quot;,&quot;maxSize&quot;:{&quot;size1&quot;:12.07131847805447},&quot;minSize&quot;:{&quot;size1&quot;:12.07131847805447},&quot;normalSize&quot;:{&quot;size1&quot;:12.07131847805447},&quot;subLayout&quot;:[{&quot;id&quot;:&quot;2021-09-02T20:34:40&quot;,&quot;type&quot;:0},{&quot;id&quot;:&quot;2021-09-02T20:34:40&quot;,&quot;maxSize&quot;:{&quot;size1&quot;:77.81433932099306},&quot;minSize&quot;:{&quot;size1&quot;:77.81433932099306},&quot;normalSize&quot;:{&quot;size1&quot;:77.81433932099306},&quot;subLayout&quot;:[{&quot;backgroundInfo&quot;:[{&quot;bottom&quot;:0,&quot;bottomAbs&quot;:false,&quot;left&quot;:0,&quot;leftAbs&quot;:false,&quot;right&quot;:0,&quot;rightAbs&quot;:false,&quot;top&quot;:0,&quot;topAbs&quot;:false,&quot;type&quot;:&quot;belt&quot;}],&quot;id&quot;:&quot;2021-09-02T20:34:40&quot;,&quot;margin&quot;:{&quot;bottom&quot;:0.4230000674724579,&quot;left&quot;:3.38700008392334,&quot;right&quot;:3.38700008392334,&quot;top&quot;:0.4230000674724579},&quot;maxSize&quot;:{&quot;size1&quot;:35.69267651100288},&quot;minSize&quot;:{&quot;size1&quot;:19.792676511002874},&quot;normalSize&quot;:{&quot;size1&quot;:28.161923649487022},&quot;subLayout&quot;:[{&quot;id&quot;:&quot;2021-09-02T20:34:40&quot;,&quot;margin&quot;:{&quot;bottom&quot;:0.04693020507693291,&quot;left&quot;:3.38700008392334,&quot;right&quot;:3.38700008392334,&quot;top&quot;:0.4230000674724579},&quot;type&quot;:0},{&quot;id&quot;:&quot;2021-09-02T20:34:40&quot;,&quot;margin&quot;:{&quot;bottom&quot;:0.4230000674724579,&quot;left&quot;:3.38700008392334,&quot;right&quot;:3.38700008392334,&quot;top&quot;:0.14886131882667542},&quot;type&quot;:0}],&quot;type&quot;:0},{&quot;id&quot;:&quot;2021-09-02T20:34:40&quot;,&quot;type&quot;:0}],&quot;type&quot;:0}],&quot;type&quot;:0},{&quot;id&quot;:&quot;2021-09-02T20:34:40&quot;,&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f19c8605d5daf04fe6008"/>
  <p:tag name="KSO_WM_SLIDE_ID" val="diagram2020731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527.953*228.702"/>
  <p:tag name="KSO_WM_SLIDE_POSITION" val="215.998*179.299"/>
  <p:tag name="KSO_WM_TAG_VERSION" val="1.0"/>
  <p:tag name="KSO_WM_SLIDE_LAYOUT" val="h"/>
  <p:tag name="KSO_WM_SLIDE_LAYOUT_CNT" val="1"/>
  <p:tag name="KSO_WM_CHIP_FILLPROP" val="[[{&quot;text_align&quot;:&quot;lm&quot;,&quot;text_direction&quot;:&quot;horizontal&quot;,&quot;support_features&quot;:[&quot;collage&quot;,&quot;carousel&quot;],&quot;support_big_font&quot;:false,&quot;picture_toward&quot;:0,&quot;picture_dockside&quot;:[],&quot;fill_id&quot;:&quot;5b370d9c62884a6b9c7db59bf9b89d92&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5b370d9c62884a6b9c7db59bf9b89d92&quot;,&quot;fill_align&quot;:&quot;lm&quot;,&quot;chip_types&quot;:[&quot;text&quot;]}]]"/>
  <p:tag name="KSO_WM_CHIP_DECFILLPROP" val="[]"/>
  <p:tag name="KSO_WM_CHIP_GROUPID" val="5e6f19c8605d5daf04fe6007"/>
  <p:tag name="KSO_WM_SLIDE_SUPPORT_FEATURE_TYPE" val="0"/>
  <p:tag name="KSO_WM_TEMPLATE_ASSEMBLE_XID" val="6130c4e08b5cc6c91112a572"/>
  <p:tag name="KSO_WM_TEMPLATE_ASSEMBLE_GROUPID" val="6130c4e08b5cc6c91112a572"/>
</p:tagLst>
</file>

<file path=ppt/tags/tag4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1bfa31b6c4274ffdbc6197dd753673f6"/>
  <p:tag name="KSO_WM_UNIT_DECORATE_INFO" val=""/>
  <p:tag name="KSO_WM_UNIT_SM_LIMIT_TYPE" val=""/>
  <p:tag name="KSO_WM_CHIP_FILLAREA_FILL_RULE" val="{&quot;fill_align&quot;:&quot;cm&quot;,&quot;fill_effect&quot;:[],&quot;fill_mode&quot;:&quot;full&quot;,&quot;sacle_strategy&quot;:&quot;stretch&quot;}"/>
  <p:tag name="KSO_WM_ASSEMBLE_CHIP_INDEX" val="684a5eaa963e4e2598787c665471bf86"/>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12e7c72b7bf849e287592e69fd0688f4"/>
  <p:tag name="KSO_WM_UNIT_DECORATE_INFO" val=""/>
  <p:tag name="KSO_WM_UNIT_SM_LIMIT_TYPE" val=""/>
  <p:tag name="KSO_WM_CHIP_FILLAREA_FILL_RULE" val="{&quot;fill_align&quot;:&quot;cm&quot;,&quot;fill_effect&quot;:[],&quot;fill_mode&quot;:&quot;full&quot;,&quot;sacle_strategy&quot;:&quot;stretch&quot;}"/>
  <p:tag name="KSO_WM_ASSEMBLE_CHIP_INDEX" val="c75b1d0d828140de9460b159f79eca90"/>
  <p:tag name="KSO_WM_SLIDE_BACKGROUND_TYPE" val="belt"/>
</p:tagLst>
</file>

<file path=ppt/tags/tag46.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a959d674d0a4842a563b43900a2ee41"/>
  <p:tag name="KSO_WM_UNIT_DECORATE_INFO" val=""/>
  <p:tag name="KSO_WM_UNIT_SM_LIMIT_TYPE" val=""/>
  <p:tag name="KSO_WM_CHIP_FILLAREA_FILL_RULE" val="{&quot;fill_align&quot;:&quot;cm&quot;,&quot;fill_effect&quot;:[],&quot;fill_mode&quot;:&quot;full&quot;,&quot;sacle_strategy&quot;:&quot;stretch&quot;}"/>
  <p:tag name="KSO_WM_ASSEMBLE_CHIP_INDEX" val="3435e644e7d44a6cb370ca4945032a87"/>
  <p:tag name="KSO_WM_SLIDE_BACKGROUND_TYPE" val="belt"/>
</p:tagLst>
</file>

<file path=ppt/tags/tag46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小标题"/>
  <p:tag name="KSO_WM_UNIT_NOCLEAR" val="0"/>
  <p:tag name="KSO_WM_UNIT_VALUE" val="26"/>
  <p:tag name="KSO_WM_UNIT_HIGHLIGHT" val="0"/>
  <p:tag name="KSO_WM_UNIT_COMPATIBLE" val="0"/>
  <p:tag name="KSO_WM_UNIT_DIAGRAM_ISNUMVISUAL" val="0"/>
  <p:tag name="KSO_WM_UNIT_DIAGRAM_ISREFERUNIT" val="0"/>
  <p:tag name="KSO_WM_UNIT_TYPE" val="h_a"/>
  <p:tag name="KSO_WM_UNIT_INDEX" val="1_1"/>
  <p:tag name="KSO_WM_UNIT_ID" val="diagram20207316_1*h_a*1_1"/>
  <p:tag name="KSO_WM_TEMPLATE_CATEGORY" val="diagram"/>
  <p:tag name="KSO_WM_TEMPLATE_INDEX" val="2020731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fbf30eb0f3454347bdf963c338005e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a1bb23867a44589820127769466a9ae"/>
  <p:tag name="KSO_WM_UNIT_TEXT_FILL_FORE_SCHEMECOLOR_INDEX_BRIGHTNESS" val="0"/>
  <p:tag name="KSO_WM_UNIT_TEXT_FILL_FORE_SCHEMECOLOR_INDEX" val="13"/>
  <p:tag name="KSO_WM_UNIT_TEXT_FILL_TYPE" val="1"/>
  <p:tag name="KSO_WM_TEMPLATE_ASSEMBLE_XID" val="6130c4e08b5cc6c91112a572"/>
  <p:tag name="KSO_WM_TEMPLATE_ASSEMBLE_GROUPID" val="6130c4e08b5cc6c91112a572"/>
</p:tagLst>
</file>

<file path=ppt/tags/tag462.xml><?xml version="1.0" encoding="utf-8"?>
<p:tagLst xmlns:a="http://schemas.openxmlformats.org/drawingml/2006/main" xmlns:r="http://schemas.openxmlformats.org/officeDocument/2006/relationships"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07316_1*h_f*1_1"/>
  <p:tag name="KSO_WM_TEMPLATE_CATEGORY" val="diagram"/>
  <p:tag name="KSO_WM_TEMPLATE_INDEX" val="20207316"/>
  <p:tag name="KSO_WM_UNIT_LAYERLEVEL" val="1_1"/>
  <p:tag name="KSO_WM_TAG_VERSION" val="1.0"/>
  <p:tag name="KSO_WM_BEAUTIFY_FLAG" val="#wm#"/>
  <p:tag name="KSO_WM_UNIT_SUBTYPE" val="a"/>
  <p:tag name="KSO_WM_UNIT_DEFAULT_FONT" val="14;20;2"/>
  <p:tag name="KSO_WM_UNIT_BLOCK" val="0"/>
  <p:tag name="KSO_WM_UNIT_VALUE" val="182"/>
  <p:tag name="KSO_WM_UNIT_SHOW_EDIT_AREA_INDICATION" val="1"/>
  <p:tag name="KSO_WM_CHIP_GROUPID" val="5e6b05b36848fb12bee65ad8"/>
  <p:tag name="KSO_WM_CHIP_XID" val="5e6b05b36848fb12bee65ada"/>
  <p:tag name="KSO_WM_UNIT_DEC_AREA_ID" val="3679ce9c890c4ad59adc6924ed452e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a1bb23867a44589820127769466a9ae"/>
  <p:tag name="KSO_WM_UNIT_TEXT_FILL_FORE_SCHEMECOLOR_INDEX_BRIGHTNESS" val="0.25"/>
  <p:tag name="KSO_WM_UNIT_TEXT_FILL_FORE_SCHEMECOLOR_INDEX" val="13"/>
  <p:tag name="KSO_WM_UNIT_TEXT_FILL_TYPE" val="1"/>
  <p:tag name="KSO_WM_TEMPLATE_ASSEMBLE_XID" val="6130c4e08b5cc6c91112a572"/>
  <p:tag name="KSO_WM_TEMPLATE_ASSEMBLE_GROUPID" val="6130c4e08b5cc6c91112a572"/>
</p:tagLst>
</file>

<file path=ppt/tags/tag463.xml><?xml version="1.0" encoding="utf-8"?>
<p:tagLst xmlns:a="http://schemas.openxmlformats.org/drawingml/2006/main" xmlns:r="http://schemas.openxmlformats.org/officeDocument/2006/relationships" xmlns:p="http://schemas.openxmlformats.org/presentationml/2006/main">
  <p:tag name="KSO_WM_SLIDE_BACKGROUND_TYPE" val="belt"/>
  <p:tag name="KSO_WM_BEAUTIFY_FLAG" val="#wm#"/>
  <p:tag name="KSO_WM_TEMPLATE_CATEGORY" val="diagram"/>
  <p:tag name="KSO_WM_TEMPLATE_INDEX" val="20207316"/>
  <p:tag name="KSO_WM_SLIDE_LAYOUT_INFO" val="{&quot;direction&quot;:1,&quot;id&quot;:&quot;2021-09-02T20:34:40&quot;,&quot;maxSize&quot;:{&quot;size1&quot;:100},&quot;minSize&quot;:{&quot;size1&quot;:100},&quot;normalSize&quot;:{&quot;size1&quot;:100},&quot;subLayout&quot;:[{&quot;backgroundInfo&quot;:[{&quot;bottom&quot;:0.155555561,&quot;bottomAbs&quot;:false,&quot;left&quot;:0,&quot;leftAbs&quot;:false,&quot;right&quot;:0,&quot;rightAbs&quot;:false,&quot;top&quot;:0.155555561,&quot;topAbs&quot;:false,&quot;type&quot;:&quot;belt&quot;}],&quot;id&quot;:&quot;2021-09-02T20:34:40&quot;,&quot;maxSize&quot;:{&quot;size1&quot;:15.483169992323276},&quot;minSize&quot;:{&quot;size1&quot;:15.483169992323276},&quot;normalSize&quot;:{&quot;size1&quot;:15.483169992323276},&quot;subLayout&quot;:[{&quot;id&quot;:&quot;2021-09-02T20:34:40&quot;,&quot;type&quot;:0},{&quot;id&quot;:&quot;2021-09-02T20:34:40&quot;,&quot;maxSize&quot;:{&quot;size1&quot;:81.69840642664391},&quot;minSize&quot;:{&quot;size1&quot;:81.69840642664391},&quot;normalSize&quot;:{&quot;size1&quot;:81.69840642664391},&quot;subLayout&quot;:[{&quot;backgroundInfo&quot;:[{&quot;bottom&quot;:0,&quot;bottomAbs&quot;:false,&quot;left&quot;:0,&quot;leftAbs&quot;:false,&quot;right&quot;:0,&quot;rightAbs&quot;:false,&quot;top&quot;:0,&quot;topAbs&quot;:false,&quot;type&quot;:&quot;belt&quot;}],&quot;id&quot;:&quot;2021-09-02T20:34:40&quot;,&quot;margin&quot;:{&quot;bottom&quot;:0.4230000674724579,&quot;left&quot;:3.38700008392334,&quot;right&quot;:3.38700008392334,&quot;top&quot;:0.4230000674724579},&quot;maxSize&quot;:{&quot;size1&quot;:40.67811845856653},&quot;minSize&quot;:{&quot;size1&quot;:24.778118458566524},&quot;normalSize&quot;:{&quot;size1&quot;:24.778118458566524},&quot;subLayout&quot;:[{&quot;id&quot;:&quot;2021-09-02T20:34:40&quot;,&quot;margin&quot;:{&quot;bottom&quot;:0.04693020507693291,&quot;left&quot;:3.38700008392334,&quot;right&quot;:3.38700008392334,&quot;top&quot;:0.4230000674724579},&quot;type&quot;:0},{&quot;id&quot;:&quot;2021-09-02T20:34:40&quot;,&quot;margin&quot;:{&quot;bottom&quot;:0.4230000674724579,&quot;left&quot;:3.38700008392334,&quot;right&quot;:3.38700008392334,&quot;top&quot;:0.14886131882667542},&quot;type&quot;:0}],&quot;type&quot;:0},{&quot;id&quot;:&quot;2021-09-02T20:34:40&quot;,&quot;type&quot;:0}],&quot;type&quot;:0}],&quot;type&quot;:0},{&quot;id&quot;:&quot;2021-09-02T20:34:40&quot;,&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f19c8605d5daf04fe6008"/>
  <p:tag name="KSO_WM_SLIDE_ID" val="diagram2020731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527.953*228.702"/>
  <p:tag name="KSO_WM_SLIDE_POSITION" val="215.998*179.299"/>
  <p:tag name="KSO_WM_TAG_VERSION" val="1.0"/>
  <p:tag name="KSO_WM_SLIDE_LAYOUT" val="h"/>
  <p:tag name="KSO_WM_SLIDE_LAYOUT_CNT" val="1"/>
  <p:tag name="KSO_WM_CHIP_FILLPROP" val="[[{&quot;text_align&quot;:&quot;lm&quot;,&quot;text_direction&quot;:&quot;horizontal&quot;,&quot;support_features&quot;:[&quot;collage&quot;,&quot;carousel&quot;],&quot;support_big_font&quot;:false,&quot;picture_toward&quot;:0,&quot;picture_dockside&quot;:[],&quot;fill_id&quot;:&quot;5b370d9c62884a6b9c7db59bf9b89d92&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5b370d9c62884a6b9c7db59bf9b89d92&quot;,&quot;fill_align&quot;:&quot;lm&quot;,&quot;chip_types&quot;:[&quot;text&quot;]}]]"/>
  <p:tag name="KSO_WM_CHIP_DECFILLPROP" val="[]"/>
  <p:tag name="KSO_WM_CHIP_GROUPID" val="5e6f19c8605d5daf04fe6007"/>
  <p:tag name="KSO_WM_SLIDE_SUPPORT_FEATURE_TYPE" val="0"/>
  <p:tag name="KSO_WM_TEMPLATE_ASSEMBLE_XID" val="6130c4e08b5cc6c91112a572"/>
  <p:tag name="KSO_WM_TEMPLATE_ASSEMBLE_GROUPID" val="6130c4e08b5cc6c91112a572"/>
</p:tagLst>
</file>

<file path=ppt/tags/tag4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1bfa31b6c4274ffdbc6197dd753673f6"/>
  <p:tag name="KSO_WM_UNIT_DECORATE_INFO" val=""/>
  <p:tag name="KSO_WM_UNIT_SM_LIMIT_TYPE" val=""/>
  <p:tag name="KSO_WM_CHIP_FILLAREA_FILL_RULE" val="{&quot;fill_align&quot;:&quot;cm&quot;,&quot;fill_effect&quot;:[],&quot;fill_mode&quot;:&quot;full&quot;,&quot;sacle_strategy&quot;:&quot;stretch&quot;}"/>
  <p:tag name="KSO_WM_ASSEMBLE_CHIP_INDEX" val="684a5eaa963e4e2598787c665471bf86"/>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12e7c72b7bf849e287592e69fd0688f4"/>
  <p:tag name="KSO_WM_UNIT_DECORATE_INFO" val=""/>
  <p:tag name="KSO_WM_UNIT_SM_LIMIT_TYPE" val=""/>
  <p:tag name="KSO_WM_CHIP_FILLAREA_FILL_RULE" val="{&quot;fill_align&quot;:&quot;cm&quot;,&quot;fill_effect&quot;:[],&quot;fill_mode&quot;:&quot;full&quot;,&quot;sacle_strategy&quot;:&quot;stretch&quot;}"/>
  <p:tag name="KSO_WM_ASSEMBLE_CHIP_INDEX" val="c75b1d0d828140de9460b159f79eca90"/>
  <p:tag name="KSO_WM_SLIDE_BACKGROUND_TYPE" val="belt"/>
</p:tagLst>
</file>

<file path=ppt/tags/tag4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a959d674d0a4842a563b43900a2ee41"/>
  <p:tag name="KSO_WM_UNIT_DECORATE_INFO" val=""/>
  <p:tag name="KSO_WM_UNIT_SM_LIMIT_TYPE" val=""/>
  <p:tag name="KSO_WM_CHIP_FILLAREA_FILL_RULE" val="{&quot;fill_align&quot;:&quot;cm&quot;,&quot;fill_effect&quot;:[],&quot;fill_mode&quot;:&quot;full&quot;,&quot;sacle_strategy&quot;:&quot;stretch&quot;}"/>
  <p:tag name="KSO_WM_ASSEMBLE_CHIP_INDEX" val="3435e644e7d44a6cb370ca4945032a87"/>
  <p:tag name="KSO_WM_SLIDE_BACKGROUND_TYPE" val="belt"/>
</p:tagLst>
</file>

<file path=ppt/tags/tag46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小标题"/>
  <p:tag name="KSO_WM_UNIT_NOCLEAR" val="0"/>
  <p:tag name="KSO_WM_UNIT_VALUE" val="26"/>
  <p:tag name="KSO_WM_UNIT_HIGHLIGHT" val="0"/>
  <p:tag name="KSO_WM_UNIT_COMPATIBLE" val="0"/>
  <p:tag name="KSO_WM_UNIT_DIAGRAM_ISNUMVISUAL" val="0"/>
  <p:tag name="KSO_WM_UNIT_DIAGRAM_ISREFERUNIT" val="0"/>
  <p:tag name="KSO_WM_UNIT_TYPE" val="h_a"/>
  <p:tag name="KSO_WM_UNIT_INDEX" val="1_1"/>
  <p:tag name="KSO_WM_UNIT_ID" val="diagram20207316_1*h_a*1_1"/>
  <p:tag name="KSO_WM_TEMPLATE_CATEGORY" val="diagram"/>
  <p:tag name="KSO_WM_TEMPLATE_INDEX" val="2020731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fbf30eb0f3454347bdf963c338005e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a1bb23867a44589820127769466a9ae"/>
  <p:tag name="KSO_WM_UNIT_TEXT_FILL_FORE_SCHEMECOLOR_INDEX_BRIGHTNESS" val="0"/>
  <p:tag name="KSO_WM_UNIT_TEXT_FILL_FORE_SCHEMECOLOR_INDEX" val="13"/>
  <p:tag name="KSO_WM_UNIT_TEXT_FILL_TYPE" val="1"/>
  <p:tag name="KSO_WM_TEMPLATE_ASSEMBLE_XID" val="6130c4e08b5cc6c91112a572"/>
  <p:tag name="KSO_WM_TEMPLATE_ASSEMBLE_GROUPID" val="6130c4e08b5cc6c91112a572"/>
</p:tagLst>
</file>

<file path=ppt/tags/tag468.xml><?xml version="1.0" encoding="utf-8"?>
<p:tagLst xmlns:a="http://schemas.openxmlformats.org/drawingml/2006/main" xmlns:r="http://schemas.openxmlformats.org/officeDocument/2006/relationships"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07316_1*h_f*1_1"/>
  <p:tag name="KSO_WM_TEMPLATE_CATEGORY" val="diagram"/>
  <p:tag name="KSO_WM_TEMPLATE_INDEX" val="20207316"/>
  <p:tag name="KSO_WM_UNIT_LAYERLEVEL" val="1_1"/>
  <p:tag name="KSO_WM_TAG_VERSION" val="1.0"/>
  <p:tag name="KSO_WM_BEAUTIFY_FLAG" val="#wm#"/>
  <p:tag name="KSO_WM_UNIT_SUBTYPE" val="a"/>
  <p:tag name="KSO_WM_UNIT_DEFAULT_FONT" val="14;20;2"/>
  <p:tag name="KSO_WM_UNIT_BLOCK" val="0"/>
  <p:tag name="KSO_WM_UNIT_VALUE" val="182"/>
  <p:tag name="KSO_WM_UNIT_SHOW_EDIT_AREA_INDICATION" val="1"/>
  <p:tag name="KSO_WM_CHIP_GROUPID" val="5e6b05b36848fb12bee65ad8"/>
  <p:tag name="KSO_WM_CHIP_XID" val="5e6b05b36848fb12bee65ada"/>
  <p:tag name="KSO_WM_UNIT_DEC_AREA_ID" val="3679ce9c890c4ad59adc6924ed452e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a1bb23867a44589820127769466a9ae"/>
  <p:tag name="KSO_WM_UNIT_TEXT_FILL_FORE_SCHEMECOLOR_INDEX_BRIGHTNESS" val="0.25"/>
  <p:tag name="KSO_WM_UNIT_TEXT_FILL_FORE_SCHEMECOLOR_INDEX" val="13"/>
  <p:tag name="KSO_WM_UNIT_TEXT_FILL_TYPE" val="1"/>
  <p:tag name="KSO_WM_TEMPLATE_ASSEMBLE_XID" val="6130c4e08b5cc6c91112a572"/>
  <p:tag name="KSO_WM_TEMPLATE_ASSEMBLE_GROUPID" val="6130c4e08b5cc6c91112a572"/>
</p:tagLst>
</file>

<file path=ppt/tags/tag469.xml><?xml version="1.0" encoding="utf-8"?>
<p:tagLst xmlns:a="http://schemas.openxmlformats.org/drawingml/2006/main" xmlns:r="http://schemas.openxmlformats.org/officeDocument/2006/relationships" xmlns:p="http://schemas.openxmlformats.org/presentationml/2006/main">
  <p:tag name="KSO_WM_SLIDE_BACKGROUND_TYPE" val="belt"/>
  <p:tag name="KSO_WM_BEAUTIFY_FLAG" val="#wm#"/>
  <p:tag name="KSO_WM_TEMPLATE_CATEGORY" val="diagram"/>
  <p:tag name="KSO_WM_TEMPLATE_INDEX" val="20207316"/>
  <p:tag name="KSO_WM_SLIDE_LAYOUT_INFO" val="{&quot;direction&quot;:1,&quot;id&quot;:&quot;2021-09-02T20:34:40&quot;,&quot;maxSize&quot;:{&quot;size1&quot;:100},&quot;minSize&quot;:{&quot;size1&quot;:100},&quot;normalSize&quot;:{&quot;size1&quot;:100},&quot;subLayout&quot;:[{&quot;backgroundInfo&quot;:[{&quot;bottom&quot;:0.155555561,&quot;bottomAbs&quot;:false,&quot;left&quot;:0,&quot;leftAbs&quot;:false,&quot;right&quot;:0,&quot;rightAbs&quot;:false,&quot;top&quot;:0.155555561,&quot;topAbs&quot;:false,&quot;type&quot;:&quot;belt&quot;}],&quot;id&quot;:&quot;2021-09-02T20:34:40&quot;,&quot;maxSize&quot;:{&quot;size1&quot;:15.483169992323276},&quot;minSize&quot;:{&quot;size1&quot;:15.483169992323276},&quot;normalSize&quot;:{&quot;size1&quot;:15.483169992323276},&quot;subLayout&quot;:[{&quot;id&quot;:&quot;2021-09-02T20:34:40&quot;,&quot;type&quot;:0},{&quot;id&quot;:&quot;2021-09-02T20:34:40&quot;,&quot;maxSize&quot;:{&quot;size1&quot;:81.69840642664391},&quot;minSize&quot;:{&quot;size1&quot;:81.69840642664391},&quot;normalSize&quot;:{&quot;size1&quot;:81.69840642664391},&quot;subLayout&quot;:[{&quot;backgroundInfo&quot;:[{&quot;bottom&quot;:0,&quot;bottomAbs&quot;:false,&quot;left&quot;:0,&quot;leftAbs&quot;:false,&quot;right&quot;:0,&quot;rightAbs&quot;:false,&quot;top&quot;:0,&quot;topAbs&quot;:false,&quot;type&quot;:&quot;belt&quot;}],&quot;id&quot;:&quot;2021-09-02T20:34:40&quot;,&quot;margin&quot;:{&quot;bottom&quot;:0.4230000674724579,&quot;left&quot;:3.38700008392334,&quot;right&quot;:3.38700008392334,&quot;top&quot;:0.4230000674724579},&quot;maxSize&quot;:{&quot;size1&quot;:40.67811845856653},&quot;minSize&quot;:{&quot;size1&quot;:24.778118458566524},&quot;normalSize&quot;:{&quot;size1&quot;:24.778118458566524},&quot;subLayout&quot;:[{&quot;id&quot;:&quot;2021-09-02T20:34:40&quot;,&quot;margin&quot;:{&quot;bottom&quot;:0.04693020507693291,&quot;left&quot;:3.38700008392334,&quot;right&quot;:3.38700008392334,&quot;top&quot;:0.4230000674724579},&quot;type&quot;:0},{&quot;id&quot;:&quot;2021-09-02T20:34:40&quot;,&quot;margin&quot;:{&quot;bottom&quot;:0.4230000674724579,&quot;left&quot;:3.38700008392334,&quot;right&quot;:3.38700008392334,&quot;top&quot;:0.14886131882667542},&quot;type&quot;:0}],&quot;type&quot;:0},{&quot;id&quot;:&quot;2021-09-02T20:34:40&quot;,&quot;type&quot;:0}],&quot;type&quot;:0}],&quot;type&quot;:0},{&quot;id&quot;:&quot;2021-09-02T20:34:40&quot;,&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f19c8605d5daf04fe6008"/>
  <p:tag name="KSO_WM_SLIDE_ID" val="diagram2020731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527.953*228.702"/>
  <p:tag name="KSO_WM_SLIDE_POSITION" val="215.998*179.299"/>
  <p:tag name="KSO_WM_TAG_VERSION" val="1.0"/>
  <p:tag name="KSO_WM_SLIDE_LAYOUT" val="h"/>
  <p:tag name="KSO_WM_SLIDE_LAYOUT_CNT" val="1"/>
  <p:tag name="KSO_WM_CHIP_FILLPROP" val="[[{&quot;text_align&quot;:&quot;lm&quot;,&quot;text_direction&quot;:&quot;horizontal&quot;,&quot;support_features&quot;:[&quot;collage&quot;,&quot;carousel&quot;],&quot;support_big_font&quot;:false,&quot;picture_toward&quot;:0,&quot;picture_dockside&quot;:[],&quot;fill_id&quot;:&quot;5b370d9c62884a6b9c7db59bf9b89d92&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5b370d9c62884a6b9c7db59bf9b89d92&quot;,&quot;fill_align&quot;:&quot;lm&quot;,&quot;chip_types&quot;:[&quot;text&quot;]}]]"/>
  <p:tag name="KSO_WM_CHIP_DECFILLPROP" val="[]"/>
  <p:tag name="KSO_WM_CHIP_GROUPID" val="5e6f19c8605d5daf04fe6007"/>
  <p:tag name="KSO_WM_SLIDE_SUPPORT_FEATURE_TYPE" val="0"/>
  <p:tag name="KSO_WM_TEMPLATE_ASSEMBLE_XID" val="6130c4e08b5cc6c91112a572"/>
  <p:tag name="KSO_WM_TEMPLATE_ASSEMBLE_GROUPID" val="6130c4e08b5cc6c91112a572"/>
</p:tagLst>
</file>

<file path=ppt/tags/tag47.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1bfa31b6c4274ffdbc6197dd753673f6"/>
  <p:tag name="KSO_WM_UNIT_DECORATE_INFO" val=""/>
  <p:tag name="KSO_WM_UNIT_SM_LIMIT_TYPE" val=""/>
  <p:tag name="KSO_WM_CHIP_FILLAREA_FILL_RULE" val="{&quot;fill_align&quot;:&quot;cm&quot;,&quot;fill_effect&quot;:[],&quot;fill_mode&quot;:&quot;full&quot;,&quot;sacle_strategy&quot;:&quot;stretch&quot;}"/>
  <p:tag name="KSO_WM_ASSEMBLE_CHIP_INDEX" val="684a5eaa963e4e2598787c665471bf86"/>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12e7c72b7bf849e287592e69fd0688f4"/>
  <p:tag name="KSO_WM_UNIT_DECORATE_INFO" val=""/>
  <p:tag name="KSO_WM_UNIT_SM_LIMIT_TYPE" val=""/>
  <p:tag name="KSO_WM_CHIP_FILLAREA_FILL_RULE" val="{&quot;fill_align&quot;:&quot;cm&quot;,&quot;fill_effect&quot;:[],&quot;fill_mode&quot;:&quot;full&quot;,&quot;sacle_strategy&quot;:&quot;stretch&quot;}"/>
  <p:tag name="KSO_WM_ASSEMBLE_CHIP_INDEX" val="c75b1d0d828140de9460b159f79eca90"/>
  <p:tag name="KSO_WM_SLIDE_BACKGROUND_TYPE" val="belt"/>
</p:tagLst>
</file>

<file path=ppt/tags/tag4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a959d674d0a4842a563b43900a2ee41"/>
  <p:tag name="KSO_WM_UNIT_DECORATE_INFO" val=""/>
  <p:tag name="KSO_WM_UNIT_SM_LIMIT_TYPE" val=""/>
  <p:tag name="KSO_WM_CHIP_FILLAREA_FILL_RULE" val="{&quot;fill_align&quot;:&quot;cm&quot;,&quot;fill_effect&quot;:[],&quot;fill_mode&quot;:&quot;full&quot;,&quot;sacle_strategy&quot;:&quot;stretch&quot;}"/>
  <p:tag name="KSO_WM_ASSEMBLE_CHIP_INDEX" val="3435e644e7d44a6cb370ca4945032a87"/>
  <p:tag name="KSO_WM_SLIDE_BACKGROUND_TYPE" val="belt"/>
</p:tagLst>
</file>

<file path=ppt/tags/tag4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小标题"/>
  <p:tag name="KSO_WM_UNIT_NOCLEAR" val="0"/>
  <p:tag name="KSO_WM_UNIT_VALUE" val="26"/>
  <p:tag name="KSO_WM_UNIT_HIGHLIGHT" val="0"/>
  <p:tag name="KSO_WM_UNIT_COMPATIBLE" val="0"/>
  <p:tag name="KSO_WM_UNIT_DIAGRAM_ISNUMVISUAL" val="0"/>
  <p:tag name="KSO_WM_UNIT_DIAGRAM_ISREFERUNIT" val="0"/>
  <p:tag name="KSO_WM_UNIT_TYPE" val="h_a"/>
  <p:tag name="KSO_WM_UNIT_INDEX" val="1_1"/>
  <p:tag name="KSO_WM_UNIT_ID" val="diagram20207316_1*h_a*1_1"/>
  <p:tag name="KSO_WM_TEMPLATE_CATEGORY" val="diagram"/>
  <p:tag name="KSO_WM_TEMPLATE_INDEX" val="2020731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fbf30eb0f3454347bdf963c338005e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a1bb23867a44589820127769466a9ae"/>
  <p:tag name="KSO_WM_UNIT_TEXT_FILL_FORE_SCHEMECOLOR_INDEX_BRIGHTNESS" val="0"/>
  <p:tag name="KSO_WM_UNIT_TEXT_FILL_FORE_SCHEMECOLOR_INDEX" val="13"/>
  <p:tag name="KSO_WM_UNIT_TEXT_FILL_TYPE" val="1"/>
  <p:tag name="KSO_WM_TEMPLATE_ASSEMBLE_XID" val="6130c4e08b5cc6c91112a572"/>
  <p:tag name="KSO_WM_TEMPLATE_ASSEMBLE_GROUPID" val="6130c4e08b5cc6c91112a572"/>
</p:tagLst>
</file>

<file path=ppt/tags/tag474.xml><?xml version="1.0" encoding="utf-8"?>
<p:tagLst xmlns:a="http://schemas.openxmlformats.org/drawingml/2006/main" xmlns:r="http://schemas.openxmlformats.org/officeDocument/2006/relationships"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07316_1*h_f*1_1"/>
  <p:tag name="KSO_WM_TEMPLATE_CATEGORY" val="diagram"/>
  <p:tag name="KSO_WM_TEMPLATE_INDEX" val="20207316"/>
  <p:tag name="KSO_WM_UNIT_LAYERLEVEL" val="1_1"/>
  <p:tag name="KSO_WM_TAG_VERSION" val="1.0"/>
  <p:tag name="KSO_WM_BEAUTIFY_FLAG" val="#wm#"/>
  <p:tag name="KSO_WM_UNIT_SUBTYPE" val="a"/>
  <p:tag name="KSO_WM_UNIT_DEFAULT_FONT" val="14;20;2"/>
  <p:tag name="KSO_WM_UNIT_BLOCK" val="0"/>
  <p:tag name="KSO_WM_UNIT_VALUE" val="182"/>
  <p:tag name="KSO_WM_UNIT_SHOW_EDIT_AREA_INDICATION" val="1"/>
  <p:tag name="KSO_WM_CHIP_GROUPID" val="5e6b05b36848fb12bee65ad8"/>
  <p:tag name="KSO_WM_CHIP_XID" val="5e6b05b36848fb12bee65ada"/>
  <p:tag name="KSO_WM_UNIT_DEC_AREA_ID" val="3679ce9c890c4ad59adc6924ed452e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a1bb23867a44589820127769466a9ae"/>
  <p:tag name="KSO_WM_UNIT_TEXT_FILL_FORE_SCHEMECOLOR_INDEX_BRIGHTNESS" val="0.25"/>
  <p:tag name="KSO_WM_UNIT_TEXT_FILL_FORE_SCHEMECOLOR_INDEX" val="13"/>
  <p:tag name="KSO_WM_UNIT_TEXT_FILL_TYPE" val="1"/>
  <p:tag name="KSO_WM_TEMPLATE_ASSEMBLE_XID" val="6130c4e08b5cc6c91112a572"/>
  <p:tag name="KSO_WM_TEMPLATE_ASSEMBLE_GROUPID" val="6130c4e08b5cc6c91112a572"/>
</p:tagLst>
</file>

<file path=ppt/tags/tag475.xml><?xml version="1.0" encoding="utf-8"?>
<p:tagLst xmlns:a="http://schemas.openxmlformats.org/drawingml/2006/main" xmlns:r="http://schemas.openxmlformats.org/officeDocument/2006/relationships" xmlns:p="http://schemas.openxmlformats.org/presentationml/2006/main">
  <p:tag name="KSO_WM_SLIDE_BACKGROUND_TYPE" val="belt"/>
  <p:tag name="KSO_WM_BEAUTIFY_FLAG" val="#wm#"/>
  <p:tag name="KSO_WM_TEMPLATE_CATEGORY" val="diagram"/>
  <p:tag name="KSO_WM_TEMPLATE_INDEX" val="20207316"/>
  <p:tag name="KSO_WM_SLIDE_LAYOUT_INFO" val="{&quot;direction&quot;:1,&quot;id&quot;:&quot;2021-09-02T20:34:40&quot;,&quot;maxSize&quot;:{&quot;size1&quot;:100},&quot;minSize&quot;:{&quot;size1&quot;:100},&quot;normalSize&quot;:{&quot;size1&quot;:100},&quot;subLayout&quot;:[{&quot;backgroundInfo&quot;:[{&quot;bottom&quot;:0.155555561,&quot;bottomAbs&quot;:false,&quot;left&quot;:0,&quot;leftAbs&quot;:false,&quot;right&quot;:0,&quot;rightAbs&quot;:false,&quot;top&quot;:0.155555561,&quot;topAbs&quot;:false,&quot;type&quot;:&quot;belt&quot;}],&quot;id&quot;:&quot;2021-09-02T20:34:40&quot;,&quot;maxSize&quot;:{&quot;size1&quot;:12.07131847805447},&quot;minSize&quot;:{&quot;size1&quot;:12.07131847805447},&quot;normalSize&quot;:{&quot;size1&quot;:12.07131847805447},&quot;subLayout&quot;:[{&quot;id&quot;:&quot;2021-09-02T20:34:40&quot;,&quot;type&quot;:0},{&quot;id&quot;:&quot;2021-09-02T20:34:40&quot;,&quot;maxSize&quot;:{&quot;size1&quot;:77.81433932099306},&quot;minSize&quot;:{&quot;size1&quot;:77.81433932099306},&quot;normalSize&quot;:{&quot;size1&quot;:77.81433932099306},&quot;subLayout&quot;:[{&quot;backgroundInfo&quot;:[{&quot;bottom&quot;:0,&quot;bottomAbs&quot;:false,&quot;left&quot;:0,&quot;leftAbs&quot;:false,&quot;right&quot;:0,&quot;rightAbs&quot;:false,&quot;top&quot;:0,&quot;topAbs&quot;:false,&quot;type&quot;:&quot;belt&quot;}],&quot;id&quot;:&quot;2021-09-02T20:34:40&quot;,&quot;margin&quot;:{&quot;bottom&quot;:0.4230000674724579,&quot;left&quot;:3.38700008392334,&quot;right&quot;:3.38700008392334,&quot;top&quot;:0.4230000674724579},&quot;maxSize&quot;:{&quot;size1&quot;:35.69267651100288},&quot;minSize&quot;:{&quot;size1&quot;:19.792676511002874},&quot;normalSize&quot;:{&quot;size1&quot;:28.161923649487022},&quot;subLayout&quot;:[{&quot;id&quot;:&quot;2021-09-02T20:34:40&quot;,&quot;margin&quot;:{&quot;bottom&quot;:0.04693020507693291,&quot;left&quot;:3.38700008392334,&quot;right&quot;:3.38700008392334,&quot;top&quot;:0.4230000674724579},&quot;type&quot;:0},{&quot;id&quot;:&quot;2021-09-02T20:34:40&quot;,&quot;margin&quot;:{&quot;bottom&quot;:0.4230000674724579,&quot;left&quot;:3.38700008392334,&quot;right&quot;:3.38700008392334,&quot;top&quot;:0.14886131882667542},&quot;type&quot;:0}],&quot;type&quot;:0},{&quot;id&quot;:&quot;2021-09-02T20:34:40&quot;,&quot;type&quot;:0}],&quot;type&quot;:0}],&quot;type&quot;:0},{&quot;id&quot;:&quot;2021-09-02T20:34:40&quot;,&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f19c8605d5daf04fe6008"/>
  <p:tag name="KSO_WM_SLIDE_ID" val="diagram2020731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527.953*228.702"/>
  <p:tag name="KSO_WM_SLIDE_POSITION" val="215.998*179.299"/>
  <p:tag name="KSO_WM_TAG_VERSION" val="1.0"/>
  <p:tag name="KSO_WM_SLIDE_LAYOUT" val="h"/>
  <p:tag name="KSO_WM_SLIDE_LAYOUT_CNT" val="1"/>
  <p:tag name="KSO_WM_CHIP_FILLPROP" val="[[{&quot;text_align&quot;:&quot;lm&quot;,&quot;text_direction&quot;:&quot;horizontal&quot;,&quot;support_features&quot;:[&quot;collage&quot;,&quot;carousel&quot;],&quot;support_big_font&quot;:false,&quot;picture_toward&quot;:0,&quot;picture_dockside&quot;:[],&quot;fill_id&quot;:&quot;5b370d9c62884a6b9c7db59bf9b89d92&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5b370d9c62884a6b9c7db59bf9b89d92&quot;,&quot;fill_align&quot;:&quot;lm&quot;,&quot;chip_types&quot;:[&quot;text&quot;]}]]"/>
  <p:tag name="KSO_WM_CHIP_DECFILLPROP" val="[]"/>
  <p:tag name="KSO_WM_CHIP_GROUPID" val="5e6f19c8605d5daf04fe6007"/>
  <p:tag name="KSO_WM_SLIDE_SUPPORT_FEATURE_TYPE" val="0"/>
  <p:tag name="KSO_WM_TEMPLATE_ASSEMBLE_XID" val="6130c4e08b5cc6c91112a572"/>
  <p:tag name="KSO_WM_TEMPLATE_ASSEMBLE_GROUPID" val="6130c4e08b5cc6c91112a572"/>
</p:tagLst>
</file>

<file path=ppt/tags/tag4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1bfa31b6c4274ffdbc6197dd753673f6"/>
  <p:tag name="KSO_WM_UNIT_DECORATE_INFO" val=""/>
  <p:tag name="KSO_WM_UNIT_SM_LIMIT_TYPE" val=""/>
  <p:tag name="KSO_WM_CHIP_FILLAREA_FILL_RULE" val="{&quot;fill_align&quot;:&quot;cm&quot;,&quot;fill_effect&quot;:[],&quot;fill_mode&quot;:&quot;full&quot;,&quot;sacle_strategy&quot;:&quot;stretch&quot;}"/>
  <p:tag name="KSO_WM_ASSEMBLE_CHIP_INDEX" val="684a5eaa963e4e2598787c665471bf86"/>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12e7c72b7bf849e287592e69fd0688f4"/>
  <p:tag name="KSO_WM_UNIT_DECORATE_INFO" val=""/>
  <p:tag name="KSO_WM_UNIT_SM_LIMIT_TYPE" val=""/>
  <p:tag name="KSO_WM_CHIP_FILLAREA_FILL_RULE" val="{&quot;fill_align&quot;:&quot;cm&quot;,&quot;fill_effect&quot;:[],&quot;fill_mode&quot;:&quot;full&quot;,&quot;sacle_strategy&quot;:&quot;stretch&quot;}"/>
  <p:tag name="KSO_WM_ASSEMBLE_CHIP_INDEX" val="c75b1d0d828140de9460b159f79eca90"/>
  <p:tag name="KSO_WM_SLIDE_BACKGROUND_TYPE" val="belt"/>
</p:tagLst>
</file>

<file path=ppt/tags/tag4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a959d674d0a4842a563b43900a2ee41"/>
  <p:tag name="KSO_WM_UNIT_DECORATE_INFO" val=""/>
  <p:tag name="KSO_WM_UNIT_SM_LIMIT_TYPE" val=""/>
  <p:tag name="KSO_WM_CHIP_FILLAREA_FILL_RULE" val="{&quot;fill_align&quot;:&quot;cm&quot;,&quot;fill_effect&quot;:[],&quot;fill_mode&quot;:&quot;full&quot;,&quot;sacle_strategy&quot;:&quot;stretch&quot;}"/>
  <p:tag name="KSO_WM_ASSEMBLE_CHIP_INDEX" val="3435e644e7d44a6cb370ca4945032a87"/>
  <p:tag name="KSO_WM_SLIDE_BACKGROUND_TYPE" val="belt"/>
</p:tagLst>
</file>

<file path=ppt/tags/tag47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小标题"/>
  <p:tag name="KSO_WM_UNIT_NOCLEAR" val="0"/>
  <p:tag name="KSO_WM_UNIT_VALUE" val="26"/>
  <p:tag name="KSO_WM_UNIT_HIGHLIGHT" val="0"/>
  <p:tag name="KSO_WM_UNIT_COMPATIBLE" val="0"/>
  <p:tag name="KSO_WM_UNIT_DIAGRAM_ISNUMVISUAL" val="0"/>
  <p:tag name="KSO_WM_UNIT_DIAGRAM_ISREFERUNIT" val="0"/>
  <p:tag name="KSO_WM_UNIT_TYPE" val="h_a"/>
  <p:tag name="KSO_WM_UNIT_INDEX" val="1_1"/>
  <p:tag name="KSO_WM_UNIT_ID" val="diagram20207316_1*h_a*1_1"/>
  <p:tag name="KSO_WM_TEMPLATE_CATEGORY" val="diagram"/>
  <p:tag name="KSO_WM_TEMPLATE_INDEX" val="2020731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fbf30eb0f3454347bdf963c338005e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a1bb23867a44589820127769466a9ae"/>
  <p:tag name="KSO_WM_UNIT_TEXT_FILL_FORE_SCHEMECOLOR_INDEX_BRIGHTNESS" val="0"/>
  <p:tag name="KSO_WM_UNIT_TEXT_FILL_FORE_SCHEMECOLOR_INDEX" val="13"/>
  <p:tag name="KSO_WM_UNIT_TEXT_FILL_TYPE" val="1"/>
  <p:tag name="KSO_WM_TEMPLATE_ASSEMBLE_XID" val="6130c4e08b5cc6c91112a572"/>
  <p:tag name="KSO_WM_TEMPLATE_ASSEMBLE_GROUPID" val="6130c4e08b5cc6c91112a572"/>
</p:tagLst>
</file>

<file path=ppt/tags/tag48.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80.xml><?xml version="1.0" encoding="utf-8"?>
<p:tagLst xmlns:a="http://schemas.openxmlformats.org/drawingml/2006/main" xmlns:r="http://schemas.openxmlformats.org/officeDocument/2006/relationships"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07316_1*h_f*1_1"/>
  <p:tag name="KSO_WM_TEMPLATE_CATEGORY" val="diagram"/>
  <p:tag name="KSO_WM_TEMPLATE_INDEX" val="20207316"/>
  <p:tag name="KSO_WM_UNIT_LAYERLEVEL" val="1_1"/>
  <p:tag name="KSO_WM_TAG_VERSION" val="1.0"/>
  <p:tag name="KSO_WM_BEAUTIFY_FLAG" val="#wm#"/>
  <p:tag name="KSO_WM_UNIT_SUBTYPE" val="a"/>
  <p:tag name="KSO_WM_UNIT_DEFAULT_FONT" val="14;20;2"/>
  <p:tag name="KSO_WM_UNIT_BLOCK" val="0"/>
  <p:tag name="KSO_WM_UNIT_VALUE" val="182"/>
  <p:tag name="KSO_WM_UNIT_SHOW_EDIT_AREA_INDICATION" val="1"/>
  <p:tag name="KSO_WM_CHIP_GROUPID" val="5e6b05b36848fb12bee65ad8"/>
  <p:tag name="KSO_WM_CHIP_XID" val="5e6b05b36848fb12bee65ada"/>
  <p:tag name="KSO_WM_UNIT_DEC_AREA_ID" val="3679ce9c890c4ad59adc6924ed452e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a1bb23867a44589820127769466a9ae"/>
  <p:tag name="KSO_WM_UNIT_TEXT_FILL_FORE_SCHEMECOLOR_INDEX_BRIGHTNESS" val="0.25"/>
  <p:tag name="KSO_WM_UNIT_TEXT_FILL_FORE_SCHEMECOLOR_INDEX" val="13"/>
  <p:tag name="KSO_WM_UNIT_TEXT_FILL_TYPE" val="1"/>
  <p:tag name="KSO_WM_TEMPLATE_ASSEMBLE_XID" val="6130c4e08b5cc6c91112a572"/>
  <p:tag name="KSO_WM_TEMPLATE_ASSEMBLE_GROUPID" val="6130c4e08b5cc6c91112a572"/>
</p:tagLst>
</file>

<file path=ppt/tags/tag481.xml><?xml version="1.0" encoding="utf-8"?>
<p:tagLst xmlns:a="http://schemas.openxmlformats.org/drawingml/2006/main" xmlns:r="http://schemas.openxmlformats.org/officeDocument/2006/relationships" xmlns:p="http://schemas.openxmlformats.org/presentationml/2006/main">
  <p:tag name="KSO_WM_SLIDE_BACKGROUND_TYPE" val="general"/>
  <p:tag name="KSO_WM_BEAUTIFY_FLAG" val="#wm#"/>
  <p:tag name="KSO_WM_TEMPLATE_CATEGORY" val="custom"/>
  <p:tag name="KSO_WM_TEMPLATE_INDEX" val="20214674"/>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674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2T13:14:16&quot;,&quot;maxSize&quot;:{&quot;size1&quot;:45.179420414677374},&quot;minSize&quot;:{&quot;size1&quot;:35.879420414677377},&quot;normalSize&quot;:{&quot;size1&quot;:42.479420414677371},&quot;subLayout&quot;:[{&quot;id&quot;:&quot;2020-11-02T13:14:16&quot;,&quot;margin&quot;:{&quot;bottom&quot;:0.1855989396572113,&quot;left&quot;:12.558988571166992,&quot;right&quot;:2.2576775550842285,&quot;top&quot;:5.5572309494018555},&quot;type&quot;:0},{&quot;id&quot;:&quot;2020-11-02T13:14:16&quot;,&quot;maxSize&quot;:{&quot;size1&quot;:38.103212970233017},&quot;minSize&quot;:{&quot;size1&quot;:12.203212970233022},&quot;normalSize&quot;:{&quot;size1&quot;:25.10321297023302},&quot;subLayout&quot;:[{&quot;id&quot;:&quot;2020-11-02T13:14:16&quot;,&quot;margin&quot;:{&quot;bottom&quot;:0.28213408589363098,&quot;left&quot;:12.558988571166992,&quot;right&quot;:2.2576775550842285,&quot;top&quot;:0.17599824070930481},&quot;type&quot;:0},{&quot;id&quot;:&quot;2020-11-02T13:14:16&quot;,&quot;margin&quot;:{&quot;bottom&quot;:4.8904857635498047,&quot;left&quot;:12.558988571166992,&quot;right&quot;:2.2576775550842285,&quot;top&quot;:0.26996314525604248},&quot;type&quot;:0}],&quot;type&quot;:0}],&quot;type&quot;:0}"/>
  <p:tag name="KSO_WM_SLIDE_BK_DARK_LIGHT" val="2"/>
  <p:tag name="KSO_WM_SLIDE_SUPPORT_FEATURE_TYPE" val="0"/>
  <p:tag name="KSO_WM_TEMPLATE_ASSEMBLE_XID" val="5f9f95991a3224dfcb383d7c"/>
  <p:tag name="KSO_WM_TEMPLATE_ASSEMBLE_GROUPID" val="5f9f75dbe206d3a5ffe88742"/>
</p:tagLst>
</file>

<file path=ppt/tags/tag482.xml><?xml version="1.0" encoding="utf-8"?>
<p:tagLst xmlns:a="http://schemas.openxmlformats.org/drawingml/2006/main" xmlns:r="http://schemas.openxmlformats.org/officeDocument/2006/relationships" xmlns:p="http://schemas.openxmlformats.org/presentationml/2006/main">
  <p:tag name="KSO_WM_UNIT_DEFAULT_FONT" val="36;60;2"/>
  <p:tag name="KSO_WM_UNIT_BLOCK" val="0"/>
  <p:tag name="KSO_WM_UNIT_DEC_AREA_ID" val="90ef028c93424680bb70acbfa4f582b6"/>
  <p:tag name="KSO_WM_UNIT_ISCONTENTSTITLE" val="0"/>
  <p:tag name="KSO_WM_UNIT_ISNUMDGMTITLE" val="0"/>
  <p:tag name="KSO_WM_UNIT_PRESET_TEXT" val="点击此处添加大标题"/>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2"/>
  <p:tag name="KSO_WM_UNIT_ID" val="chip20219838_1*a*2"/>
  <p:tag name="KSO_WM_TEMPLATE_CATEGORY" val="chip"/>
  <p:tag name="KSO_WM_TEMPLATE_INDEX" val="20219838"/>
  <p:tag name="KSO_WM_UNIT_LAYERLEVEL" val="1"/>
  <p:tag name="KSO_WM_TAG_VERSION" val="1.0"/>
  <p:tag name="KSO_WM_BEAUTIFY_FLAG" val="#wm#"/>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61036972c82c9984180eac8d"/>
  <p:tag name="KSO_WM_CHIP_XID" val="61036972c82c9984180eac8e"/>
</p:tagLst>
</file>

<file path=ppt/tags/tag483.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d6f4d8d249534da4b375f0cbf6831dfd"/>
  <p:tag name="KSO_WM_UNIT_HIGHLIGHT" val="0"/>
  <p:tag name="KSO_WM_UNIT_COMPATIBLE" val="0"/>
  <p:tag name="KSO_WM_UNIT_DIAGRAM_ISNUMVISUAL" val="0"/>
  <p:tag name="KSO_WM_UNIT_DIAGRAM_ISREFERUNIT" val="0"/>
  <p:tag name="KSO_WM_UNIT_TYPE" val="i"/>
  <p:tag name="KSO_WM_UNIT_INDEX" val="1"/>
  <p:tag name="KSO_WM_UNIT_ID" val="chip20219838_1*i*1"/>
  <p:tag name="KSO_WM_TEMPLATE_CATEGORY" val="chip"/>
  <p:tag name="KSO_WM_TEMPLATE_INDEX" val="20219838"/>
  <p:tag name="KSO_WM_UNIT_LAYERLEVEL" val="1"/>
  <p:tag name="KSO_WM_TAG_VERSION" val="1.0"/>
  <p:tag name="KSO_WM_BEAUTIFY_FLAG" val="#wm#"/>
  <p:tag name="KSO_WM_UNIT_SM_LIMIT_TYPE" val="3"/>
  <p:tag name="KSO_WM_UNIT_DECORATE_INFO" val="{&quot;ReferentInfo&quot;:{&quot;Id&quot;:&quot;90ef028c93424680bb70acbfa4f582b6&quot;,&quot;X&quot;:{&quot;Pos&quot;:0},&quot;Y&quot;:{&quot;Pos&quot;:0}},&quot;DecorateInfoX&quot;:{&quot;Pos&quot;:0,&quot;IsAbs&quot;:true},&quot;DecorateInfoY&quot;:{&quot;Pos&quot;:2,&quot;IsAbs&quot;:true},&quot;DecorateInfoW&quot;:{&quot;IsAbs&quot;:false},&quot;DecorateInfoH&quot;:{&quot;IsAbs&quot;:true},&quot;whChangeMode&quot;:0}"/>
  <p:tag name="KSO_WM_CHIP_GROUPID" val="61036972c82c9984180eac8d"/>
  <p:tag name="KSO_WM_CHIP_XID" val="61036972c82c9984180eac8e"/>
  <p:tag name="KSO_WM_UNIT_LINE_FORE_SCHEMECOLOR_INDEX_BRIGHTNESS" val="0.15"/>
  <p:tag name="KSO_WM_UNIT_LINE_FORE_SCHEMECOLOR_INDEX" val="13"/>
  <p:tag name="KSO_WM_UNIT_LINE_FILL_TYPE" val="2"/>
</p:tagLst>
</file>

<file path=ppt/tags/tag484.xml><?xml version="1.0" encoding="utf-8"?>
<p:tagLst xmlns:a="http://schemas.openxmlformats.org/drawingml/2006/main" xmlns:r="http://schemas.openxmlformats.org/officeDocument/2006/relationships" xmlns:p="http://schemas.openxmlformats.org/presentationml/2006/main">
  <p:tag name="KSO_WM_SLIDE_BACKGROUND_TYPE" val="general"/>
  <p:tag name="KSO_WM_TEMPLATE_INDEX" val="20185377"/>
  <p:tag name="KSO_WM_TAG_VERSION" val="1.0"/>
  <p:tag name="KSO_WM_SLIDE_INDEX" val="1"/>
  <p:tag name="KSO_WM_SLIDE_ITEM_CNT" val="4"/>
  <p:tag name="KSO_WM_SLIDE_LAYOUT" val="a_f_d"/>
  <p:tag name="KSO_WM_SLIDE_LAYOUT_CNT" val="1_1_2"/>
  <p:tag name="KSO_WM_SLIDE_TYPE" val="text"/>
  <p:tag name="KSO_WM_BEAUTIFY_FLAG" val="#wm#"/>
  <p:tag name="KSO_WM_SLIDE_POSITION" val="77*65"/>
  <p:tag name="KSO_WM_SLIDE_SIZE" val="811*373"/>
  <p:tag name="KSO_WM_SLIDE_SUBTYPE" val="picTxt"/>
  <p:tag name="KSO_WM_TEMPLATE_CATEGORY" val="diagram"/>
  <p:tag name="KSO_WM_SLIDE_ID" val="diagram20185377_2"/>
</p:tagLst>
</file>

<file path=ppt/tags/tag4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4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48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377"/>
  <p:tag name="KSO_WM_TAG_VERSION" val="1.0"/>
  <p:tag name="KSO_WM_UNIT_TYPE" val="a"/>
  <p:tag name="KSO_WM_UNIT_INDEX" val="1"/>
  <p:tag name="KSO_WM_UNIT_ID" val="diagram20185377_2*a*1"/>
  <p:tag name="KSO_WM_UNIT_LAYERLEVEL" val="1"/>
  <p:tag name="KSO_WM_UNIT_VALUE" val="18"/>
  <p:tag name="KSO_WM_UNIT_ISCONTENTSTITLE" val="0"/>
  <p:tag name="KSO_WM_UNIT_HIGHLIGHT" val="0"/>
  <p:tag name="KSO_WM_UNIT_COMPATIBLE" val="0"/>
  <p:tag name="KSO_WM_UNIT_CLEAR" val="0"/>
  <p:tag name="KSO_WM_BEAUTIFY_FLAG" val="#wm#"/>
  <p:tag name="KSO_WM_UNIT_PRESET_TEXT" val="CREATIVE&#10;PLACEHOLDER"/>
  <p:tag name="KSO_WM_UNIT_TEXT_FILL_FORE_SCHEMECOLOR_INDEX_BRIGHTNESS" val="0"/>
  <p:tag name="KSO_WM_UNIT_TEXT_FILL_FORE_SCHEMECOLOR_INDEX" val="13"/>
  <p:tag name="KSO_WM_UNIT_TEXT_FILL_TYPE" val="1"/>
</p:tagLst>
</file>

<file path=ppt/tags/tag4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85377_2*i*1"/>
  <p:tag name="KSO_WM_TEMPLATE_CATEGORY" val="diagram"/>
  <p:tag name="KSO_WM_TEMPLATE_INDEX" val="20185377"/>
  <p:tag name="KSO_WM_UNIT_INDEX" val="1"/>
  <p:tag name="KSO_WM_UNIT_LINE_FORE_SCHEMECOLOR_INDEX_BRIGHTNESS" val="-0.5"/>
  <p:tag name="KSO_WM_UNIT_LINE_FORE_SCHEMECOLOR_INDEX" val="8"/>
  <p:tag name="KSO_WM_UNIT_LINE_FILL_TYPE" val="2"/>
</p:tagLst>
</file>

<file path=ppt/tags/tag48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377"/>
  <p:tag name="KSO_WM_TAG_VERSION" val="1.0"/>
  <p:tag name="KSO_WM_UNIT_TYPE" val="d"/>
  <p:tag name="KSO_WM_UNIT_INDEX" val="1"/>
  <p:tag name="KSO_WM_UNIT_ID" val="diagram20185377_2*d*1"/>
  <p:tag name="KSO_WM_UNIT_LAYERLEVEL" val="1"/>
  <p:tag name="KSO_WM_UNIT_VALUE" val="722*1199"/>
  <p:tag name="KSO_WM_UNIT_HIGHLIGHT" val="0"/>
  <p:tag name="KSO_WM_UNIT_COMPATIBLE" val="0"/>
  <p:tag name="KSO_WM_UNIT_CLEAR" val="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49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377"/>
  <p:tag name="KSO_WM_TAG_VERSION" val="1.0"/>
  <p:tag name="KSO_WM_UNIT_TYPE" val="d"/>
  <p:tag name="KSO_WM_UNIT_INDEX" val="2"/>
  <p:tag name="KSO_WM_UNIT_ID" val="diagram20185377_2*d*2"/>
  <p:tag name="KSO_WM_UNIT_LAYERLEVEL" val="1"/>
  <p:tag name="KSO_WM_UNIT_VALUE" val="566*1194"/>
  <p:tag name="KSO_WM_UNIT_HIGHLIGHT" val="0"/>
  <p:tag name="KSO_WM_UNIT_COMPATIBLE" val="0"/>
  <p:tag name="KSO_WM_UNIT_CLEAR" val="0"/>
  <p:tag name="KSO_WM_BEAUTIFY_FLAG" val="#wm#"/>
</p:tagLst>
</file>

<file path=ppt/tags/tag49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377"/>
  <p:tag name="KSO_WM_TAG_VERSION" val="1.0"/>
  <p:tag name="KSO_WM_UNIT_TYPE" val="f"/>
  <p:tag name="KSO_WM_UNIT_INDEX" val="1"/>
  <p:tag name="KSO_WM_UNIT_ID" val="diagram20185377_2*f*1"/>
  <p:tag name="KSO_WM_UNIT_LAYERLEVEL" val="1"/>
  <p:tag name="KSO_WM_UNIT_VALUE" val="208"/>
  <p:tag name="KSO_WM_UNIT_HIGHLIGHT" val="0"/>
  <p:tag name="KSO_WM_UNIT_COMPATIBLE" val="0"/>
  <p:tag name="KSO_WM_UNIT_CLEAR" val="0"/>
  <p:tag name="KSO_WM_BEAUTIFY_FLAG" val="#wm#"/>
  <p:tag name="KSO_WM_UNIT_PRESET_TEXT" val="amet, consectetur adipisicing elit, sed do eiusmod tempor incididunt ut labore et dolore magna aliqua. Lorem ipsum dolor sit amet, consectetur Lorem ipsum dolor sit amet, consectetu radipisicing elit, sed do eiusmod tempor incididunt ut labore et dolore magna aliqua. Lorem ipsum dolor sit amet, consectetur&#10; consectetur adipisicing elit, sed do eiusmod tempor incididunt ut labore et dolore magna aliqua"/>
  <p:tag name="KSO_WM_UNIT_TEXT_FILL_FORE_SCHEMECOLOR_INDEX_BRIGHTNESS" val="0"/>
  <p:tag name="KSO_WM_UNIT_TEXT_FILL_FORE_SCHEMECOLOR_INDEX" val="13"/>
  <p:tag name="KSO_WM_UNIT_TEXT_FILL_TYPE" val="1"/>
</p:tagLst>
</file>

<file path=ppt/tags/tag49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RATIO" val="1.777778"/>
  <p:tag name="KSO_WM_SLIDE_LAYOUT_INFO" val="{&quot;backgroundInfo&quot;:[{&quot;bottom&quot;:0,&quot;bottomAbs&quot;:false,&quot;left&quot;:0,&quot;leftAbs&quot;:false,&quot;right&quot;:0,&quot;rightAbs&quot;:false,&quot;top&quot;:0,&quot;topAbs&quot;:false,&quot;type&quot;:&quot;general&quot;}],&quot;direction&quot;:1,&quot;id&quot;:&quot;2021-04-01T15:48:53&quot;,&quot;maxSize&quot;:{&quot;size1&quot;:61.29962267674467},&quot;minSize&quot;:{&quot;size1&quot;:44.99962267674467},&quot;normalSize&quot;:{&quot;size1&quot;:44.99962267674467},&quot;subLayout&quot;:[{&quot;id&quot;:&quot;2021-04-01T15:48:53&quot;,&quot;maxSize&quot;:{&quot;size1&quot;:48.899664755197485},&quot;minSize&quot;:{&quot;size1&quot;:48.899664755197485},&quot;normalSize&quot;:{&quot;size1&quot;:48.899664755197485},&quot;subLayout&quot;:[{&quot;id&quot;:&quot;2021-04-01T15:48:53&quot;,&quot;margin&quot;:{&quot;bottom&quot;:0.4230000674724579,&quot;left&quot;:1.2699999809265137,&quot;right&quot;:0.847000002861023,&quot;top&quot;:1.2699999809265137},&quot;type&quot;:0},{&quot;id&quot;:&quot;2021-04-01T15:48:53&quot;,&quot;margin&quot;:{&quot;bottom&quot;:1.2699999809265137,&quot;left&quot;:1.2699999809265137,&quot;right&quot;:0.847000002861023,&quot;top&quot;:0.847000002861023},&quot;type&quot;:0}],&quot;type&quot;:0},{&quot;id&quot;:&quot;2021-04-01T15:48:53&quot;,&quot;maxSize&quot;:{&quot;size1&quot;:44.103375240585216},&quot;minSize&quot;:{&quot;size1&quot;:44.103375240585216},&quot;normalSize&quot;:{&quot;size1&quot;:44.103375240585216},&quot;subLayout&quot;:[{&quot;id&quot;:&quot;2021-04-01T15:48:53&quot;,&quot;margin&quot;:{&quot;bottom&quot;:0.4230000674724579,&quot;left&quot;:0,&quot;right&quot;:1.2699999809265137,&quot;top&quot;:1.2699999809265137},&quot;type&quot;:0},{&quot;id&quot;:&quot;2021-04-01T15:48:53&quot;,&quot;margin&quot;:{&quot;bottom&quot;:1.2699999809265137,&quot;left&quot;:0,&quot;right&quot;:1.2699999809265137,&quot;top&quot;:0.847000002861023},&quot;type&quot;:0}],&quot;type&quot;:0}],&quot;type&quot;:0}"/>
  <p:tag name="KSO_WM_SLIDE_ID" val="diagram2021440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68"/>
  <p:tag name="KSO_WM_SLIDE_POSITION" val="36*36"/>
  <p:tag name="KSO_WM_TAG_VERSION" val="1.0"/>
  <p:tag name="KSO_WM_BEAUTIFY_FLAG" val="#wm#"/>
  <p:tag name="KSO_WM_TEMPLATE_CATEGORY" val="diagram"/>
  <p:tag name="KSO_WM_TEMPLATE_INDEX" val="20214405"/>
  <p:tag name="KSO_WM_SLIDE_LAYOUT" val="d_f"/>
  <p:tag name="KSO_WM_SLIDE_LAYOUT_CNT" val="2_2"/>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ae60dc9a2f50afb51001b"/>
  <p:tag name="KSO_WM_SLIDE_BACKGROUND" val="[&quot;general&quot;]"/>
  <p:tag name="KSO_WM_CHIP_FILLPROP" val="[[{&quot;text_align&quot;:&quot;lb&quot;,&quot;text_direction&quot;:&quot;horizontal&quot;,&quot;support_big_font&quot;:false,&quot;fill_id&quot;:&quot;1baf4bcb7fea477ebc5ee93259028234&quot;,&quot;fill_align&quot;:&quot;lb&quot;,&quot;chip_types&quot;:[&quot;picture&quot;,&quot;chart&quot;,&quot;table&quot;]},{&quot;text_align&quot;:&quot;lt&quot;,&quot;text_direction&quot;:&quot;horizontal&quot;,&quot;support_big_font&quot;:false,&quot;fill_id&quot;:&quot;193cf0afe6ee478c865487d3a482e449&quot;,&quot;fill_align&quot;:&quot;lt&quot;,&quot;chip_types&quot;:[&quot;picture&quot;,&quot;chart&quot;,&quot;table&quot;]},{&quot;text_align&quot;:&quot;lm&quot;,&quot;text_direction&quot;:&quot;horizontal&quot;,&quot;support_big_font&quot;:true,&quot;fill_id&quot;:&quot;1934f8af07bd4c58a31c339f2d9f0ddf&quot;,&quot;fill_align&quot;:&quot;lm&quot;,&quot;chip_types&quot;:[&quot;text&quot;]},{&quot;text_align&quot;:&quot;lm&quot;,&quot;text_direction&quot;:&quot;horizontal&quot;,&quot;support_big_font&quot;:true,&quot;fill_id&quot;:&quot;b4f4557849834f46ad889041142f83f7&quot;,&quot;fill_align&quot;:&quot;lm&quot;,&quot;chip_types&quot;:[&quot;text&quot;]}]]"/>
  <p:tag name="KSO_WM_CHIP_DECFILLPROP" val="[]"/>
  <p:tag name="KSO_WM_CHIP_GROUPID" val="5efae60dc9a2f50afb51001a"/>
  <p:tag name="KSO_WM_SLIDE_SUPPORT_FEATURE_TYPE" val="0"/>
  <p:tag name="KSO_WM_TEMPLATE_ASSEMBLE_XID" val="60656f764054ed1e2fb80aff"/>
  <p:tag name="KSO_WM_TEMPLATE_ASSEMBLE_GROUPID" val="60656f764054ed1e2fb80aff"/>
</p:tagLst>
</file>

<file path=ppt/tags/tag4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4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495.xml><?xml version="1.0" encoding="utf-8"?>
<p:tagLst xmlns:a="http://schemas.openxmlformats.org/drawingml/2006/main" xmlns:r="http://schemas.openxmlformats.org/officeDocument/2006/relationships" xmlns:p="http://schemas.openxmlformats.org/presentationml/2006/main">
  <p:tag name="KSO_WM_UNIT_VALUE" val="761*1523"/>
  <p:tag name="KSO_WM_UNIT_HIGHLIGHT" val="0"/>
  <p:tag name="KSO_WM_UNIT_COMPATIBLE" val="0"/>
  <p:tag name="KSO_WM_UNIT_DIAGRAM_ISNUMVISUAL" val="0"/>
  <p:tag name="KSO_WM_UNIT_DIAGRAM_ISREFERUNIT" val="0"/>
  <p:tag name="KSO_WM_UNIT_TYPE" val="d"/>
  <p:tag name="KSO_WM_UNIT_INDEX" val="2"/>
  <p:tag name="KSO_WM_UNIT_ID" val="diagram20214405_1*d*2"/>
  <p:tag name="KSO_WM_TEMPLATE_CATEGORY" val="diagram"/>
  <p:tag name="KSO_WM_TEMPLATE_INDEX" val="20214405"/>
  <p:tag name="KSO_WM_UNIT_LAYERLEVEL" val="1"/>
  <p:tag name="KSO_WM_TAG_VERSION" val="1.0"/>
  <p:tag name="KSO_WM_BEAUTIFY_FLAG" val="#wm#"/>
  <p:tag name="KSO_WM_CHIP_GROUPID" val="5e7310da9a230a26b9e88a19"/>
  <p:tag name="KSO_WM_CHIP_XID" val="5e7310da9a230a26b9e88a1a"/>
  <p:tag name="KSO_WM_UNIT_DEC_AREA_ID" val="18a8bc6e46c04d2b8c31f108b30a801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c0b4e2a9d0084c2292674e032effe747"/>
  <p:tag name="KSO_WM_UNIT_SUPPORT_UNIT_TYPE" val="[&quot;d&quot;,&quot;α&quot;,&quot;β&quot;]"/>
  <p:tag name="KSO_WM_TEMPLATE_ASSEMBLE_XID" val="60656f764054ed1e2fb80aff"/>
  <p:tag name="KSO_WM_TEMPLATE_ASSEMBLE_GROUPID" val="60656f764054ed1e2fb80aff"/>
</p:tagLst>
</file>

<file path=ppt/tags/tag496.xml><?xml version="1.0" encoding="utf-8"?>
<p:tagLst xmlns:a="http://schemas.openxmlformats.org/drawingml/2006/main" xmlns:r="http://schemas.openxmlformats.org/officeDocument/2006/relationships" xmlns:p="http://schemas.openxmlformats.org/presentationml/2006/main">
  <p:tag name="KSO_WM_UNIT_VALUE" val="761*1523"/>
  <p:tag name="KSO_WM_UNIT_HIGHLIGHT" val="0"/>
  <p:tag name="KSO_WM_UNIT_COMPATIBLE" val="0"/>
  <p:tag name="KSO_WM_UNIT_DIAGRAM_ISNUMVISUAL" val="0"/>
  <p:tag name="KSO_WM_UNIT_DIAGRAM_ISREFERUNIT" val="0"/>
  <p:tag name="KSO_WM_UNIT_TYPE" val="d"/>
  <p:tag name="KSO_WM_UNIT_INDEX" val="1"/>
  <p:tag name="KSO_WM_UNIT_ID" val="diagram20214405_1*d*1"/>
  <p:tag name="KSO_WM_TEMPLATE_CATEGORY" val="diagram"/>
  <p:tag name="KSO_WM_TEMPLATE_INDEX" val="20214405"/>
  <p:tag name="KSO_WM_UNIT_LAYERLEVEL" val="1"/>
  <p:tag name="KSO_WM_TAG_VERSION" val="1.0"/>
  <p:tag name="KSO_WM_BEAUTIFY_FLAG" val="#wm#"/>
  <p:tag name="KSO_WM_CHIP_GROUPID" val="5e7310da9a230a26b9e88a19"/>
  <p:tag name="KSO_WM_CHIP_XID" val="5e7310da9a230a26b9e88a1a"/>
  <p:tag name="KSO_WM_UNIT_DEC_AREA_ID" val="eeffe9c8aa824fb2850afae858255b4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6dc8f606222945adba29faa15ade0b6b"/>
  <p:tag name="KSO_WM_UNIT_SUPPORT_UNIT_TYPE" val="[&quot;d&quot;,&quot;α&quot;,&quot;β&quot;]"/>
  <p:tag name="KSO_WM_TEMPLATE_ASSEMBLE_XID" val="60656f764054ed1e2fb80aff"/>
  <p:tag name="KSO_WM_TEMPLATE_ASSEMBLE_GROUPID" val="60656f764054ed1e2fb80aff"/>
</p:tagLst>
</file>

<file path=ppt/tags/tag497.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4405_1*f*2"/>
  <p:tag name="KSO_WM_TEMPLATE_CATEGORY" val="diagram"/>
  <p:tag name="KSO_WM_TEMPLATE_INDEX" val="20214405"/>
  <p:tag name="KSO_WM_UNIT_LAYERLEVEL" val="1"/>
  <p:tag name="KSO_WM_TAG_VERSION" val="1.0"/>
  <p:tag name="KSO_WM_BEAUTIFY_FLAG" val="#wm#"/>
  <p:tag name="KSO_WM_UNIT_DEFAULT_FONT" val="14;20;2"/>
  <p:tag name="KSO_WM_UNIT_BLOCK" val="0"/>
  <p:tag name="KSO_WM_UNIT_VALUE" val="96"/>
  <p:tag name="KSO_WM_UNIT_SHOW_EDIT_AREA_INDICATION" val="1"/>
  <p:tag name="KSO_WM_CHIP_GROUPID" val="5e6b05596848fb12bee65ac8"/>
  <p:tag name="KSO_WM_CHIP_XID" val="5e6b05596848fb12bee65aca"/>
  <p:tag name="KSO_WM_UNIT_DEC_AREA_ID" val="c0b79171251f41f1ae9713fdc9c9d1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a612066163044229902b081af1c76695"/>
  <p:tag name="KSO_WM_UNIT_SUPPORT_BIG_FONT" val="1"/>
  <p:tag name="KSO_WM_UNIT_TEXT_FILL_FORE_SCHEMECOLOR_INDEX_BRIGHTNESS" val="0.25"/>
  <p:tag name="KSO_WM_UNIT_TEXT_FILL_FORE_SCHEMECOLOR_INDEX" val="13"/>
  <p:tag name="KSO_WM_UNIT_TEXT_FILL_TYPE" val="1"/>
  <p:tag name="KSO_WM_TEMPLATE_ASSEMBLE_XID" val="60656f764054ed1e2fb80aff"/>
  <p:tag name="KSO_WM_TEMPLATE_ASSEMBLE_GROUPID" val="60656f764054ed1e2fb80aff"/>
</p:tagLst>
</file>

<file path=ppt/tags/tag49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377"/>
  <p:tag name="KSO_WM_TAG_VERSION" val="1.0"/>
  <p:tag name="KSO_WM_UNIT_TYPE" val="a"/>
  <p:tag name="KSO_WM_UNIT_INDEX" val="1"/>
  <p:tag name="KSO_WM_UNIT_ID" val="diagram20185377_2*a*1"/>
  <p:tag name="KSO_WM_UNIT_LAYERLEVEL" val="1"/>
  <p:tag name="KSO_WM_UNIT_VALUE" val="18"/>
  <p:tag name="KSO_WM_UNIT_ISCONTENTSTITLE" val="0"/>
  <p:tag name="KSO_WM_UNIT_HIGHLIGHT" val="0"/>
  <p:tag name="KSO_WM_UNIT_COMPATIBLE" val="0"/>
  <p:tag name="KSO_WM_UNIT_CLEAR" val="0"/>
  <p:tag name="KSO_WM_BEAUTIFY_FLAG" val=""/>
  <p:tag name="KSO_WM_UNIT_PRESET_TEXT" val="CREATIVE&#10;PLACEHOLDER"/>
  <p:tag name="KSO_WM_UNIT_TEXT_FILL_FORE_SCHEMECOLOR_INDEX_BRIGHTNESS" val="0"/>
  <p:tag name="KSO_WM_UNIT_TEXT_FILL_FORE_SCHEMECOLOR_INDEX" val="13"/>
  <p:tag name="KSO_WM_UNIT_TEXT_FILL_TYPE" val="1"/>
</p:tagLst>
</file>

<file path=ppt/tags/tag49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RATIO" val="1.777778"/>
  <p:tag name="KSO_WM_SLIDE_ID" val="diagram2021101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0*0"/>
  <p:tag name="KSO_WM_TAG_VERSION" val="1.0"/>
  <p:tag name="KSO_WM_BEAUTIFY_FLAG" val="#wm#"/>
  <p:tag name="KSO_WM_TEMPLATE_CATEGORY" val="diagram"/>
  <p:tag name="KSO_WM_TEMPLATE_INDEX" val="20211018"/>
  <p:tag name="KSO_WM_SLIDE_LAYOUT" val="d_f"/>
  <p:tag name="KSO_WM_SLIDE_LAYOUT_CNT" val="2_2"/>
  <p:tag name="KSO_WM_SLIDE_LAYOUT_INFO" val="{&quot;backgroundInfo&quot;:[{&quot;bottom&quot;:0,&quot;bottomAbs&quot;:false,&quot;left&quot;:0,&quot;leftAbs&quot;:false,&quot;right&quot;:0,&quot;rightAbs&quot;:false,&quot;top&quot;:0,&quot;topAbs&quot;:false,&quot;type&quot;:&quot;general&quot;}],&quot;direction&quot;:1,&quot;id&quot;:&quot;2021-04-01T15:10:05&quot;,&quot;maxSize&quot;:{&quot;size1&quot;:56.2},&quot;minSize&quot;:{&quot;size1&quot;:41.2},&quot;normalSize&quot;:{&quot;size1&quot;:48.8},&quot;subLayout&quot;:[{&quot;id&quot;:&quot;2021-04-01T15:10:05&quot;,&quot;maxSize&quot;:{&quot;size1&quot;:57.79967191601172},&quot;minSize&quot;:{&quot;size1&quot;:42.199671916011724},&quot;normalSize&quot;:{&quot;size1&quot;:51.96633858267839},&quot;subLayout&quot;:[{&quot;id&quot;:&quot;2021-04-01T15:10:05&quot;,&quot;margin&quot;:{&quot;bottom&quot;:0.02600000612437725,&quot;left&quot;:0,&quot;right&quot;:0.02600000612437725,&quot;top&quot;:0},&quot;type&quot;:0},{&quot;id&quot;:&quot;2021-04-01T15:10:05&quot;,&quot;type&quot;:0}],&quot;type&quot;:0},{&quot;id&quot;:&quot;2021-04-01T15:10:05&quot;,&quot;maxSize&quot;:{&quot;size1&quot;:57.89961343956076},&quot;minSize&quot;:{&quot;size1&quot;:33.29961343956076},&quot;normalSize&quot;:{&quot;size1&quot;:57.89961343956076},&quot;subLayout&quot;:[{&quot;id&quot;:&quot;2021-04-01T15:10:05&quot;,&quot;margin&quot;:{&quot;bottom&quot;:0.02600000612437725,&quot;left&quot;:1.2430000305175781,&quot;right&quot;:1.6929999589920044,&quot;top&quot;:1.6929999589920044},&quot;type&quot;:0},{&quot;id&quot;:&quot;2021-04-01T15:10:05&quot;,&quot;margin&quot;:{&quot;bottom&quot;:1.6929999589920044,&quot;left&quot;:1.2430000305175781,&quot;right&quot;:1.6929999589920044,&quot;top&quot;:1.243999719619751},&quot;type&quot;:0}],&quot;type&quot;:0}],&quot;type&quot;:0}"/>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fill_id&quot;:&quot;5f7672660829443798bb98c688212bc6&quot;,&quot;fill_align&quot;:&quot;cm&quot;,&quot;chip_types&quot;:[&quot;picture&quot;]},{&quot;text_align&quot;:&quot;cm&quot;,&quot;text_direction&quot;:&quot;horizontal&quot;,&quot;support_big_font&quot;:false,&quot;fill_id&quot;:&quot;101055c86a8b438cbfeb7b412b11727b&quot;,&quot;fill_align&quot;:&quot;cm&quot;,&quot;chip_types&quot;:[&quot;picture&quot;]},{&quot;text_align&quot;:&quot;lb&quot;,&quot;text_direction&quot;:&quot;horizontal&quot;,&quot;support_big_font&quot;:false,&quot;fill_id&quot;:&quot;f1cfedf6c8dc4cf8a3d7320ab1384195&quot;,&quot;fill_align&quot;:&quot;lb&quot;,&quot;chip_types&quot;:[&quot;text&quot;,&quot;picture&quot;,&quot;chart&quot;,&quot;table&quot;]},{&quot;text_align&quot;:&quot;lt&quot;,&quot;text_direction&quot;:&quot;horizontal&quot;,&quot;support_big_font&quot;:false,&quot;fill_id&quot;:&quot;cc070a5abb014a3981ea6c642aa2574b&quot;,&quot;fill_align&quot;:&quot;lt&quot;,&quot;chip_types&quot;:[&quot;text&quot;]}]]"/>
  <p:tag name="KSO_WM_CHIP_XID" val="5efae053c9a2f50afb510000"/>
  <p:tag name="KSO_WM_CHIP_DECFILLPROP" val="[]"/>
  <p:tag name="KSO_WM_SLIDE_CAN_ADD_NAVIGATION" val="1"/>
  <p:tag name="KSO_WM_SLIDE_BACKGROUND" val="[&quot;general&quot;]"/>
  <p:tag name="KSO_WM_CHIP_GROUPID" val="5efae053c9a2f50afb50ffff"/>
  <p:tag name="KSO_WM_SLIDE_SUPPORT_FEATURE_TYPE" val="0"/>
  <p:tag name="KSO_WM_TEMPLATE_ASSEMBLE_XID" val="60656ea14054ed1e2fb7fcc4"/>
  <p:tag name="KSO_WM_TEMPLATE_ASSEMBLE_GROUPID" val="60656ea14054ed1e2fb7fcc4"/>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14674_1*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3"/>
  <p:tag name="KSO_WM_UNIT_DEC_AREA_ID" val="a71483fc58ca46bb92d7ac728bc38eb0"/>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7796166970b8445baa9e2a4eb70e79f5"/>
</p:tagLst>
</file>

<file path=ppt/tags/tag50.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5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02.xml><?xml version="1.0" encoding="utf-8"?>
<p:tagLst xmlns:a="http://schemas.openxmlformats.org/drawingml/2006/main" xmlns:r="http://schemas.openxmlformats.org/officeDocument/2006/relationships" xmlns:p="http://schemas.openxmlformats.org/presentationml/2006/main">
  <p:tag name="KSO_WM_UNIT_VALUE" val="1100*1650"/>
  <p:tag name="KSO_WM_UNIT_HIGHLIGHT" val="0"/>
  <p:tag name="KSO_WM_UNIT_COMPATIBLE" val="0"/>
  <p:tag name="KSO_WM_UNIT_DIAGRAM_ISNUMVISUAL" val="0"/>
  <p:tag name="KSO_WM_UNIT_DIAGRAM_ISREFERUNIT" val="0"/>
  <p:tag name="KSO_WM_UNIT_TYPE" val="d"/>
  <p:tag name="KSO_WM_UNIT_INDEX" val="2"/>
  <p:tag name="KSO_WM_UNIT_ID" val="diagram20211018_1*d*2"/>
  <p:tag name="KSO_WM_TEMPLATE_CATEGORY" val="diagram"/>
  <p:tag name="KSO_WM_TEMPLATE_INDEX" val="20211018"/>
  <p:tag name="KSO_WM_UNIT_LAYERLEVEL" val="1"/>
  <p:tag name="KSO_WM_TAG_VERSION" val="1.0"/>
  <p:tag name="KSO_WM_BEAUTIFY_FLAG" val="#wm#"/>
  <p:tag name="KSO_WM_CHIP_GROUPID" val="5e7310da9a230a26b9e88a19"/>
  <p:tag name="KSO_WM_CHIP_XID" val="5e7310da9a230a26b9e88a1a"/>
  <p:tag name="KSO_WM_UNIT_DEC_AREA_ID" val="40bbf56a4c204b328f3c6ce1c491ad3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b9674038934c4ebcc001377ada33ec"/>
  <p:tag name="KSO_WM_TEMPLATE_ASSEMBLE_XID" val="60656ea14054ed1e2fb7fcc4"/>
  <p:tag name="KSO_WM_TEMPLATE_ASSEMBLE_GROUPID" val="60656ea14054ed1e2fb7fcc4"/>
</p:tagLst>
</file>

<file path=ppt/tags/tag503.xml><?xml version="1.0" encoding="utf-8"?>
<p:tagLst xmlns:a="http://schemas.openxmlformats.org/drawingml/2006/main" xmlns:r="http://schemas.openxmlformats.org/officeDocument/2006/relationships" xmlns:p="http://schemas.openxmlformats.org/presentationml/2006/main">
  <p:tag name="KSO_WM_UNIT_VALUE" val="804*1650"/>
  <p:tag name="KSO_WM_UNIT_HIGHLIGHT" val="0"/>
  <p:tag name="KSO_WM_UNIT_COMPATIBLE" val="0"/>
  <p:tag name="KSO_WM_UNIT_DIAGRAM_ISNUMVISUAL" val="0"/>
  <p:tag name="KSO_WM_UNIT_DIAGRAM_ISREFERUNIT" val="0"/>
  <p:tag name="KSO_WM_UNIT_TYPE" val="d"/>
  <p:tag name="KSO_WM_UNIT_INDEX" val="1"/>
  <p:tag name="KSO_WM_UNIT_ID" val="diagram20211018_1*d*1"/>
  <p:tag name="KSO_WM_TEMPLATE_CATEGORY" val="diagram"/>
  <p:tag name="KSO_WM_TEMPLATE_INDEX" val="20211018"/>
  <p:tag name="KSO_WM_UNIT_LAYERLEVEL" val="1"/>
  <p:tag name="KSO_WM_TAG_VERSION" val="1.0"/>
  <p:tag name="KSO_WM_BEAUTIFY_FLAG" val="#wm#"/>
  <p:tag name="KSO_WM_CHIP_GROUPID" val="5e7310da9a230a26b9e88a19"/>
  <p:tag name="KSO_WM_CHIP_XID" val="5e7310da9a230a26b9e88a1a"/>
  <p:tag name="KSO_WM_UNIT_DEC_AREA_ID" val="ad3f31fb4f8643f08c51b82efa88171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ac9474e00a44f80945f27e0ab880200"/>
  <p:tag name="KSO_WM_TEMPLATE_ASSEMBLE_XID" val="60656ea14054ed1e2fb7fcc4"/>
  <p:tag name="KSO_WM_TEMPLATE_ASSEMBLE_GROUPID" val="60656ea14054ed1e2fb7fcc4"/>
  <p:tag name="KSO_WM_UNIT_PICTURE_CLIP_FLAG" val="0"/>
</p:tagLst>
</file>

<file path=ppt/tags/tag504.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018_1*f*2"/>
  <p:tag name="KSO_WM_TEMPLATE_CATEGORY" val="diagram"/>
  <p:tag name="KSO_WM_TEMPLATE_INDEX" val="20211018"/>
  <p:tag name="KSO_WM_UNIT_LAYERLEVEL" val="1"/>
  <p:tag name="KSO_WM_TAG_VERSION" val="1.0"/>
  <p:tag name="KSO_WM_BEAUTIFY_FLAG" val="#wm#"/>
  <p:tag name="KSO_WM_UNIT_DEFAULT_FONT" val="14;20;2"/>
  <p:tag name="KSO_WM_UNIT_BLOCK" val="0"/>
  <p:tag name="KSO_WM_UNIT_VALUE" val="220"/>
  <p:tag name="KSO_WM_UNIT_SHOW_EDIT_AREA_INDICATION" val="1"/>
  <p:tag name="KSO_WM_CHIP_GROUPID" val="5e6b05596848fb12bee65ac8"/>
  <p:tag name="KSO_WM_CHIP_XID" val="5e6b05596848fb12bee65aca"/>
  <p:tag name="KSO_WM_UNIT_DEC_AREA_ID" val="9bc6584a80e440359ea4df98fc318ca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a3ea717abc644cd1a078903d9319faab"/>
  <p:tag name="KSO_WM_UNIT_SUPPORT_UNIT_TYPE" val="[&quot;d&quot;,&quot;α&quot;,&quot;β&quot;]"/>
  <p:tag name="KSO_WM_UNIT_TEXT_FILL_FORE_SCHEMECOLOR_INDEX_BRIGHTNESS" val="0.25"/>
  <p:tag name="KSO_WM_UNIT_TEXT_FILL_FORE_SCHEMECOLOR_INDEX" val="13"/>
  <p:tag name="KSO_WM_UNIT_TEXT_FILL_TYPE" val="1"/>
  <p:tag name="KSO_WM_TEMPLATE_ASSEMBLE_XID" val="60656ea14054ed1e2fb7fcc4"/>
  <p:tag name="KSO_WM_TEMPLATE_ASSEMBLE_GROUPID" val="60656ea14054ed1e2fb7fcc4"/>
</p:tagLst>
</file>

<file path=ppt/tags/tag50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377"/>
  <p:tag name="KSO_WM_TAG_VERSION" val="1.0"/>
  <p:tag name="KSO_WM_UNIT_TYPE" val="a"/>
  <p:tag name="KSO_WM_UNIT_INDEX" val="1"/>
  <p:tag name="KSO_WM_UNIT_ID" val="diagram20185377_2*a*1"/>
  <p:tag name="KSO_WM_UNIT_LAYERLEVEL" val="1"/>
  <p:tag name="KSO_WM_UNIT_VALUE" val="18"/>
  <p:tag name="KSO_WM_UNIT_ISCONTENTSTITLE" val="0"/>
  <p:tag name="KSO_WM_UNIT_HIGHLIGHT" val="0"/>
  <p:tag name="KSO_WM_UNIT_COMPATIBLE" val="0"/>
  <p:tag name="KSO_WM_UNIT_CLEAR" val="0"/>
  <p:tag name="KSO_WM_BEAUTIFY_FLAG" val=""/>
  <p:tag name="KSO_WM_UNIT_PRESET_TEXT" val="CREATIVE&#10;PLACEHOLDER"/>
  <p:tag name="KSO_WM_UNIT_TEXT_FILL_FORE_SCHEMECOLOR_INDEX_BRIGHTNESS" val="0"/>
  <p:tag name="KSO_WM_UNIT_TEXT_FILL_FORE_SCHEMECOLOR_INDEX" val="13"/>
  <p:tag name="KSO_WM_UNIT_TEXT_FILL_TYPE" val="1"/>
</p:tagLst>
</file>

<file path=ppt/tags/tag506.xml><?xml version="1.0" encoding="utf-8"?>
<p:tagLst xmlns:a="http://schemas.openxmlformats.org/drawingml/2006/main" xmlns:r="http://schemas.openxmlformats.org/officeDocument/2006/relationships" xmlns:p="http://schemas.openxmlformats.org/presentationml/2006/main">
  <p:tag name="KSO_WM_SLIDE_BACKGROUND_TYPE" val="general"/>
  <p:tag name="KSO_WM_BEAUTIFY_FLAG" val="#wm#"/>
  <p:tag name="KSO_WM_TEMPLATE_CATEGORY" val="custom"/>
  <p:tag name="KSO_WM_TEMPLATE_INDEX" val="20214674"/>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674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1-02T13:14:16&quot;,&quot;maxSize&quot;:{&quot;size1&quot;:45.179420414677374},&quot;minSize&quot;:{&quot;size1&quot;:35.879420414677377},&quot;normalSize&quot;:{&quot;size1&quot;:42.479420414677371},&quot;subLayout&quot;:[{&quot;id&quot;:&quot;2020-11-02T13:14:16&quot;,&quot;margin&quot;:{&quot;bottom&quot;:0.1855989396572113,&quot;left&quot;:12.558988571166992,&quot;right&quot;:2.2576775550842285,&quot;top&quot;:5.5572309494018555},&quot;type&quot;:0},{&quot;id&quot;:&quot;2020-11-02T13:14:16&quot;,&quot;maxSize&quot;:{&quot;size1&quot;:38.103212970233017},&quot;minSize&quot;:{&quot;size1&quot;:12.203212970233022},&quot;normalSize&quot;:{&quot;size1&quot;:25.10321297023302},&quot;subLayout&quot;:[{&quot;id&quot;:&quot;2020-11-02T13:14:16&quot;,&quot;margin&quot;:{&quot;bottom&quot;:0.28213408589363098,&quot;left&quot;:12.558988571166992,&quot;right&quot;:2.2576775550842285,&quot;top&quot;:0.17599824070930481},&quot;type&quot;:0},{&quot;id&quot;:&quot;2020-11-02T13:14:16&quot;,&quot;margin&quot;:{&quot;bottom&quot;:4.8904857635498047,&quot;left&quot;:12.558988571166992,&quot;right&quot;:2.2576775550842285,&quot;top&quot;:0.26996314525604248},&quot;type&quot;:0}],&quot;type&quot;:0}],&quot;type&quot;:0}"/>
  <p:tag name="KSO_WM_SLIDE_BK_DARK_LIGHT" val="2"/>
  <p:tag name="KSO_WM_SLIDE_SUPPORT_FEATURE_TYPE" val="0"/>
  <p:tag name="KSO_WM_TEMPLATE_ASSEMBLE_XID" val="5f9f95991a3224dfcb383d7c"/>
  <p:tag name="KSO_WM_TEMPLATE_ASSEMBLE_GROUPID" val="5f9f75dbe206d3a5ffe88742"/>
</p:tagLst>
</file>

<file path=ppt/tags/tag507.xml><?xml version="1.0" encoding="utf-8"?>
<p:tagLst xmlns:a="http://schemas.openxmlformats.org/drawingml/2006/main" xmlns:r="http://schemas.openxmlformats.org/officeDocument/2006/relationships" xmlns:p="http://schemas.openxmlformats.org/presentationml/2006/main">
  <p:tag name="KSO_WM_UNIT_DEFAULT_FONT" val="36;60;2"/>
  <p:tag name="KSO_WM_UNIT_BLOCK" val="0"/>
  <p:tag name="KSO_WM_UNIT_DEC_AREA_ID" val="90ef028c93424680bb70acbfa4f582b6"/>
  <p:tag name="KSO_WM_UNIT_ISCONTENTSTITLE" val="0"/>
  <p:tag name="KSO_WM_UNIT_ISNUMDGMTITLE" val="0"/>
  <p:tag name="KSO_WM_UNIT_PRESET_TEXT" val="点击此处添加大标题"/>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2"/>
  <p:tag name="KSO_WM_UNIT_ID" val="chip20219838_1*a*2"/>
  <p:tag name="KSO_WM_TEMPLATE_CATEGORY" val="chip"/>
  <p:tag name="KSO_WM_TEMPLATE_INDEX" val="20219838"/>
  <p:tag name="KSO_WM_UNIT_LAYERLEVEL" val="1"/>
  <p:tag name="KSO_WM_TAG_VERSION" val="1.0"/>
  <p:tag name="KSO_WM_BEAUTIFY_FLAG" val="#wm#"/>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61036972c82c9984180eac8d"/>
  <p:tag name="KSO_WM_CHIP_XID" val="61036972c82c9984180eac8e"/>
</p:tagLst>
</file>

<file path=ppt/tags/tag508.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d6f4d8d249534da4b375f0cbf6831dfd"/>
  <p:tag name="KSO_WM_UNIT_HIGHLIGHT" val="0"/>
  <p:tag name="KSO_WM_UNIT_COMPATIBLE" val="0"/>
  <p:tag name="KSO_WM_UNIT_DIAGRAM_ISNUMVISUAL" val="0"/>
  <p:tag name="KSO_WM_UNIT_DIAGRAM_ISREFERUNIT" val="0"/>
  <p:tag name="KSO_WM_UNIT_TYPE" val="i"/>
  <p:tag name="KSO_WM_UNIT_INDEX" val="1"/>
  <p:tag name="KSO_WM_UNIT_ID" val="chip20219838_1*i*1"/>
  <p:tag name="KSO_WM_TEMPLATE_CATEGORY" val="chip"/>
  <p:tag name="KSO_WM_TEMPLATE_INDEX" val="20219838"/>
  <p:tag name="KSO_WM_UNIT_LAYERLEVEL" val="1"/>
  <p:tag name="KSO_WM_TAG_VERSION" val="1.0"/>
  <p:tag name="KSO_WM_BEAUTIFY_FLAG" val="#wm#"/>
  <p:tag name="KSO_WM_UNIT_SM_LIMIT_TYPE" val="3"/>
  <p:tag name="KSO_WM_UNIT_DECORATE_INFO" val="{&quot;ReferentInfo&quot;:{&quot;Id&quot;:&quot;90ef028c93424680bb70acbfa4f582b6&quot;,&quot;X&quot;:{&quot;Pos&quot;:0},&quot;Y&quot;:{&quot;Pos&quot;:0}},&quot;DecorateInfoX&quot;:{&quot;Pos&quot;:0,&quot;IsAbs&quot;:true},&quot;DecorateInfoY&quot;:{&quot;Pos&quot;:2,&quot;IsAbs&quot;:true},&quot;DecorateInfoW&quot;:{&quot;IsAbs&quot;:false},&quot;DecorateInfoH&quot;:{&quot;IsAbs&quot;:true},&quot;whChangeMode&quot;:0}"/>
  <p:tag name="KSO_WM_CHIP_GROUPID" val="61036972c82c9984180eac8d"/>
  <p:tag name="KSO_WM_CHIP_XID" val="61036972c82c9984180eac8e"/>
  <p:tag name="KSO_WM_UNIT_LINE_FORE_SCHEMECOLOR_INDEX_BRIGHTNESS" val="0.15"/>
  <p:tag name="KSO_WM_UNIT_LINE_FORE_SCHEMECOLOR_INDEX" val="13"/>
  <p:tag name="KSO_WM_UNIT_LINE_FILL_TYPE" val="2"/>
</p:tagLst>
</file>

<file path=ppt/tags/tag509.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51.xml><?xml version="1.0" encoding="utf-8"?>
<p:tagLst xmlns:a="http://schemas.openxmlformats.org/drawingml/2006/main" xmlns:r="http://schemas.openxmlformats.org/officeDocument/2006/relationships" xmlns:p="http://schemas.openxmlformats.org/presentationml/2006/main">
  <p:tag name="KSO_WM_SLIDE_BACKGROUND_TYPE" val="leftRight"/>
</p:tagLst>
</file>

<file path=ppt/tags/tag5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12.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5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15.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5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18.xml><?xml version="1.0" encoding="utf-8"?>
<p:tagLst xmlns:a="http://schemas.openxmlformats.org/drawingml/2006/main" xmlns:r="http://schemas.openxmlformats.org/officeDocument/2006/relationships"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14674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14674"/>
  <p:tag name="KSO_WM_SLIDE_LAYOUT" val="a"/>
  <p:tag name="KSO_WM_SLIDE_LAYOUT_CNT" val="1"/>
  <p:tag name="KSO_WM_CHIP_GROUPID" val="5ebf6661ddc3daf3fef3f760"/>
  <p:tag name="KSO_WM_SLIDE_LAYOUT_INFO" val="{&quot;id&quot;:&quot;2020-11-02T13:14:48&quot;,&quot;margin&quot;:{&quot;bottom&quot;:4.879249572753906,&quot;left&quot;:4.589639186859131,&quot;right&quot;:4.582406520843506,&quot;top&quot;:3.870081901550293},&quot;type&quot;:0}"/>
  <p:tag name="KSO_WM_SLIDE_BK_DARK_LIGHT" val="2"/>
  <p:tag name="KSO_WM_SLIDE_BACKGROUND_TYPE" val="general"/>
  <p:tag name="KSO_WM_SLIDE_SUPPORT_FEATURE_TYPE" val="0"/>
  <p:tag name="KSO_WM_TEMPLATE_MASTER_THUMB_INDEX" val="13"/>
  <p:tag name="KSO_WM_TEMPLATE_ASSEMBLE_XID" val="5f9f95991a3224dfcb383d8d"/>
  <p:tag name="KSO_WM_TEMPLATE_ASSEMBLE_GROUPID" val="5f9f75dbe206d3a5ffe88742"/>
  <p:tag name="KSO_WM_TEMPLATE_THUMBS_INDEX" val="1、7、37、38、39、48"/>
</p:tagLst>
</file>

<file path=ppt/tags/tag5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674_1*i*1"/>
  <p:tag name="KSO_WM_TEMPLATE_CATEGORY" val="custom"/>
  <p:tag name="KSO_WM_TEMPLATE_INDEX" val="20214674"/>
  <p:tag name="KSO_WM_UNIT_LAYERLEVEL" val="1"/>
  <p:tag name="KSO_WM_TAG_VERSION" val="1.0"/>
  <p:tag name="KSO_WM_BEAUTIFY_FLAG" val="#wm#"/>
  <p:tag name="KSO_WM_UNIT_BLOCK" val="0"/>
  <p:tag name="KSO_WM_UNIT_SM_LIMIT_TYPE" val="3"/>
  <p:tag name="KSO_WM_UNIT_DEC_AREA_ID" val="ff3a101d2578451dbf363eb34c6c613b"/>
  <p:tag name="KSO_WM_UNIT_DECORATE_INFO" val="{&quot;DecorateInfoH&quot;:{&quot;IsAbs&quot;:true},&quot;DecorateInfoW&quot;:{&quot;IsAbs&quot;:false},&quot;DecorateInfoX&quot;:{&quot;IsAbs&quot;:true,&quot;Pos&quot;:0},&quot;DecorateInfoY&quot;:{&quot;IsAbs&quot;:true,&quot;Pos&quot;:0},&quot;ReferentInfo&quot;:{&quot;Id&quot;:&quot;1c6fe9d74b33434fa7dada5aec558268&quot;,&quot;X&quot;:{&quot;Pos&quot;:0},&quot;Y&quot;:{&quot;Pos&quot;:2}},&quot;whChangeMode&quot;:0}"/>
  <p:tag name="KSO_WM_CHIP_GROUPID" val="5f2a1e1e45e1f15ec24fe435"/>
  <p:tag name="KSO_WM_CHIP_XID" val="5f2a1e1e45e1f15ec24fe436"/>
  <p:tag name="KSO_WM_CHIP_FILLAREA_FILL_RULE" val="{&quot;fill_align&quot;:&quot;cm&quot;,&quot;fill_mode&quot;:&quot;adaptive&quot;,&quot;sacle_strategy&quot;:&quot;smart&quot;}"/>
  <p:tag name="KSO_WM_UNIT_DEC_SUPPORTCHANGEPIC" val="0"/>
  <p:tag name="KSO_WM_UNIT_DEC_CHANGEPICRESERVED" val="0"/>
  <p:tag name="KSO_WM_ASSEMBLE_CHIP_INDEX" val="7566b0ac06d348bfac1721f45c96dcbf"/>
  <p:tag name="KSO_WM_UNIT_LINE_FORE_SCHEMECOLOR_INDEX_BRIGHTNESS" val="0.25"/>
  <p:tag name="KSO_WM_UNIT_LINE_FORE_SCHEMECOLOR_INDEX" val="13"/>
  <p:tag name="KSO_WM_UNIT_LINE_FILL_TYPE" val="2"/>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823671c7cf244c0f9fcf659d4f09a78f"/>
  <p:tag name="KSO_WM_UNIT_DECORATE_INFO" val=""/>
  <p:tag name="KSO_WM_UNIT_SM_LIMIT_TYPE" val=""/>
  <p:tag name="KSO_WM_CHIP_FILLAREA_FILL_RULE" val="{&quot;fill_align&quot;:&quot;cm&quot;,&quot;fill_effect&quot;:[],&quot;fill_mode&quot;:&quot;full&quot;,&quot;sacle_strategy&quot;:&quot;stretch&quot;}"/>
  <p:tag name="KSO_WM_ASSEMBLE_CHIP_INDEX" val="fbf0bb7a0eca4d849d3a553cb05ccfaf"/>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14674_1*a*1"/>
  <p:tag name="KSO_WM_TEMPLATE_CATEGORY" val="custom"/>
  <p:tag name="KSO_WM_TEMPLATE_INDEX" val="20214674"/>
  <p:tag name="KSO_WM_UNIT_LAYERLEVEL" val="1"/>
  <p:tag name="KSO_WM_TAG_VERSION" val="1.0"/>
  <p:tag name="KSO_WM_BEAUTIFY_FLAG" val="#wm#"/>
  <p:tag name="KSO_WM_UNIT_ISCONTENTSTITLE" val="0"/>
  <p:tag name="KSO_WM_UNIT_NOCLEAR" val="0"/>
  <p:tag name="KSO_WM_UNIT_VALUE" val="48"/>
  <p:tag name="KSO_WM_UNIT_TYPE" val="a"/>
  <p:tag name="KSO_WM_UNIT_INDEX" val="1"/>
  <p:tag name="KSO_WM_UNIT_ISNUMDGMTITLE" val="0"/>
  <p:tag name="KSO_WM_UNIT_PRESET_TEXT" val="新媒体运营月度计划"/>
  <p:tag name="KSO_WM_UNIT_BLOCK" val="0"/>
  <p:tag name="KSO_WM_UNIT_DEC_AREA_ID" val="1c6fe9d74b33434fa7dada5aec558268"/>
  <p:tag name="KSO_WM_UNIT_DEFAULT_FONT" val="24;60;4"/>
  <p:tag name="KSO_WM_CHIP_GROUPID" val="5f2a1e1e45e1f15ec24fe435"/>
  <p:tag name="KSO_WM_CHIP_XID" val="5f2a1e1e45e1f15ec24fe436"/>
  <p:tag name="KSO_WM_CHIP_FILLAREA_FILL_RULE" val="{&quot;fill_align&quot;:&quot;cm&quot;,&quot;fill_mode&quot;:&quot;adaptive&quot;,&quot;sacle_strategy&quot;:&quot;smart&quot;}"/>
  <p:tag name="KSO_WM_ASSEMBLE_CHIP_INDEX" val="7566b0ac06d348bfac1721f45c96dcbf"/>
  <p:tag name="KSO_WM_UNIT_TEXT_FILL_FORE_SCHEMECOLOR_INDEX_BRIGHTNESS" val="0.15"/>
  <p:tag name="KSO_WM_UNIT_TEXT_FILL_FORE_SCHEMECOLOR_INDEX" val="13"/>
  <p:tag name="KSO_WM_UNIT_TEXT_FILL_TYPE" val="1"/>
</p:tagLst>
</file>

<file path=ppt/tags/tag521.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5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24.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ID" val="diagram2021105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81"/>
  <p:tag name="KSO_WM_SLIDE_POSITION" val="36*23"/>
  <p:tag name="KSO_WM_TAG_VERSION" val="1.0"/>
  <p:tag name="KSO_WM_BEAUTIFY_FLAG" val="#wm#"/>
  <p:tag name="KSO_WM_TEMPLATE_CATEGORY" val="diagram"/>
  <p:tag name="KSO_WM_TEMPLATE_INDEX" val="20211051"/>
  <p:tag name="KSO_WM_SLIDE_LAYOUT" val="d_f"/>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1-04-01T15:10:23&quot;,&quot;maxSize&quot;:{&quot;size1&quot;:51.3},&quot;minSize&quot;:{&quot;size1&quot;:36.3},&quot;normalSize&quot;:{&quot;size1&quot;:51.29989583333334},&quot;subLayout&quot;:[{&quot;id&quot;:&quot;2021-04-01T15:10:23&quot;,&quot;margin&quot;:{&quot;bottom&quot;:3.8450000286102295,&quot;left&quot;:2.5399999618530273,&quot;right&quot;:0,&quot;top&quot;:3.8450000286102295},&quot;type&quot;:0},{&quot;id&quot;:&quot;2021-04-01T15:10:23&quot;,&quot;margin&quot;:{&quot;bottom&quot;:2.575000047683716,&quot;left&quot;:1.243999719619751,&quot;right&quot;:2.1519999504089355,&quot;top&quot;:2.575000047683716},&quot;type&quot;:0}],&quot;type&quot;:0}"/>
  <p:tag name="KSO_WM_SLIDE_CAN_ADD_NAVIGATION"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2f928e478fb0c58a92be"/>
  <p:tag name="KSO_WM_CHIP_FILLPROP" val="[[{&quot;text_align&quot;:&quot;cm&quot;,&quot;text_direction&quot;:&quot;horizontal&quot;,&quot;support_big_font&quot;:false,&quot;fill_id&quot;:&quot;4b3d06a1f10d40ff8e06d4f6d0ab0ea3&quot;,&quot;fill_align&quot;:&quot;cm&quot;,&quot;chip_types&quot;:[&quot;text&quot;,&quot;header&quot;]},{&quot;text_align&quot;:&quot;lm&quot;,&quot;text_direction&quot;:&quot;horizontal&quot;,&quot;support_features&quot;:[&quot;collage&quot;,&quot;carousel&quot;,&quot;creativecrop&quot;],&quot;support_big_font&quot;:false,&quot;fill_id&quot;:&quot;8e40daf4927f4521bed00751a0febf31&quot;,&quot;fill_align&quot;:&quot;cm&quot;,&quot;chip_types&quot;:[&quot;diagram&quot;,&quot;pictext&quot;,&quot;text&quot;,&quot;picture&quot;,&quot;chart&quot;,&quot;table&quot;,&quot;video&quot;]}]]"/>
  <p:tag name="KSO_WM_CHIP_DECFILLPROP" val="[]"/>
  <p:tag name="KSO_WM_CHIP_GROUPID" val="5e757e9369be4861f5f86151"/>
  <p:tag name="KSO_WM_SLIDE_SUPPORT_FEATURE_TYPE" val="7"/>
  <p:tag name="KSO_WM_TEMPLATE_ASSEMBLE_XID" val="60656ea44054ed1e2fb7fce2"/>
  <p:tag name="KSO_WM_TEMPLATE_ASSEMBLE_GROUPID" val="60656ea44054ed1e2fb7fce2"/>
</p:tagLst>
</file>

<file path=ppt/tags/tag5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27.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528.xml><?xml version="1.0" encoding="utf-8"?>
<p:tagLst xmlns:a="http://schemas.openxmlformats.org/drawingml/2006/main" xmlns:r="http://schemas.openxmlformats.org/officeDocument/2006/relationships"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2"/>
  <p:tag name="KSO_WM_UNIT_ID" val="diagram20211051_1*i*2"/>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c6caebd249174d3d8044106ecfb73dfb"/>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Lst>
</file>

<file path=ppt/tags/tag529.xml><?xml version="1.0" encoding="utf-8"?>
<p:tagLst xmlns:a="http://schemas.openxmlformats.org/drawingml/2006/main" xmlns:r="http://schemas.openxmlformats.org/officeDocument/2006/relationships"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3"/>
  <p:tag name="KSO_WM_UNIT_ID" val="diagram20211051_1*i*3"/>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EC_AREA_ID" val="b8b40de74c0541c590e79b004c1b3527"/>
  <p:tag name="KSO_WM_CHIP_GROUPID" val="5e757e9369be4861f5f86151"/>
  <p:tag name="KSO_WM_CHIP_XID" val="5f5f2f928e478fb0c58a92be"/>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ecc11befaaa342d2982309b34c7481b9"/>
  <p:tag name="KSO_WM_UNIT_DECORATE_INFO" val=""/>
  <p:tag name="KSO_WM_UNIT_SM_LIMIT_TYPE" val=""/>
  <p:tag name="KSO_WM_CHIP_FILLAREA_FILL_RULE" val="{&quot;fill_align&quot;:&quot;cm&quot;,&quot;fill_effect&quot;:[],&quot;fill_mode&quot;:&quot;full&quot;,&quot;sacle_strategy&quot;:&quot;stretch&quot;}"/>
  <p:tag name="KSO_WM_ASSEMBLE_CHIP_INDEX" val="1584d03e9c1d435b9af4c73e197ceb27"/>
  <p:tag name="KSO_WM_SLIDE_BACKGROUND_TYPE" val="topBottom"/>
</p:tagLst>
</file>

<file path=ppt/tags/tag530.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51_1*f*1"/>
  <p:tag name="KSO_WM_TEMPLATE_CATEGORY" val="diagram"/>
  <p:tag name="KSO_WM_TEMPLATE_INDEX" val="20211051"/>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fa23e79076be41119ad642c4cda491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0ce386d980456f8564befea39e3cb3"/>
  <p:tag name="KSO_WM_UNIT_TEXT_FILL_FORE_SCHEMECOLOR_INDEX_BRIGHTNESS" val="0.25"/>
  <p:tag name="KSO_WM_UNIT_TEXT_FILL_FORE_SCHEMECOLOR_INDEX" val="13"/>
  <p:tag name="KSO_WM_UNIT_TEXT_FILL_TYPE" val="1"/>
  <p:tag name="KSO_WM_TEMPLATE_ASSEMBLE_XID" val="60656ea44054ed1e2fb7fce2"/>
  <p:tag name="KSO_WM_TEMPLATE_ASSEMBLE_GROUPID" val="60656ea44054ed1e2fb7fce2"/>
</p:tagLst>
</file>

<file path=ppt/tags/tag531.xml><?xml version="1.0" encoding="utf-8"?>
<p:tagLst xmlns:a="http://schemas.openxmlformats.org/drawingml/2006/main" xmlns:r="http://schemas.openxmlformats.org/officeDocument/2006/relationships" xmlns:p="http://schemas.openxmlformats.org/presentationml/2006/main">
  <p:tag name="KSO_WM_UNIT_VALUE" val="1142*1565"/>
  <p:tag name="KSO_WM_UNIT_HIGHLIGHT" val="0"/>
  <p:tag name="KSO_WM_UNIT_COMPATIBLE" val="1"/>
  <p:tag name="KSO_WM_UNIT_DIAGRAM_ISNUMVISUAL" val="0"/>
  <p:tag name="KSO_WM_UNIT_DIAGRAM_ISREFERUNIT" val="0"/>
  <p:tag name="KSO_WM_UNIT_TYPE" val="d"/>
  <p:tag name="KSO_WM_UNIT_INDEX" val="1"/>
  <p:tag name="KSO_WM_UNIT_ID" val="diagram20211051_1*d*1"/>
  <p:tag name="KSO_WM_TEMPLATE_CATEGORY" val="diagram"/>
  <p:tag name="KSO_WM_TEMPLATE_INDEX" val="20211051"/>
  <p:tag name="KSO_WM_UNIT_LAYERLEVEL" val="1"/>
  <p:tag name="KSO_WM_TAG_VERSION" val="1.0"/>
  <p:tag name="KSO_WM_BEAUTIFY_FLAG" val="#wm#"/>
  <p:tag name="KSO_WM_CHIP_GROUPID" val="5e7310da9a230a26b9e88a19"/>
  <p:tag name="KSO_WM_CHIP_XID" val="5e7310da9a230a26b9e88a1a"/>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902a4d0b8544cc19ecd8dfac07ae853"/>
  <p:tag name="KSO_WM_UNIT_SUPPORT_UNIT_TYPE" val="[&quot;l&quot;,&quot;m&quot;,&quot;n&quot;,&quot;o&quot;,&quot;p&quot;,&quot;q&quot;,&quot;r&quot;,&quot;δ&quot;,&quot;ε&quot;,&quot;ζ&quot;,&quot;η&quot;,&quot;d&quot;,&quot;α&quot;,&quot;β&quot;,&quot;θ&quot;]"/>
  <p:tag name="KSO_WM_TEMPLATE_ASSEMBLE_XID" val="60656ea44054ed1e2fb7fce2"/>
  <p:tag name="KSO_WM_TEMPLATE_ASSEMBLE_GROUPID" val="60656ea44054ed1e2fb7fce2"/>
</p:tagLst>
</file>

<file path=ppt/tags/tag53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ID" val="diagram2021105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81"/>
  <p:tag name="KSO_WM_SLIDE_POSITION" val="36*23"/>
  <p:tag name="KSO_WM_TAG_VERSION" val="1.0"/>
  <p:tag name="KSO_WM_BEAUTIFY_FLAG" val="#wm#"/>
  <p:tag name="KSO_WM_TEMPLATE_CATEGORY" val="diagram"/>
  <p:tag name="KSO_WM_TEMPLATE_INDEX" val="20211051"/>
  <p:tag name="KSO_WM_SLIDE_LAYOUT" val="d_f"/>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1-04-01T15:10:23&quot;,&quot;maxSize&quot;:{&quot;size1&quot;:51.3},&quot;minSize&quot;:{&quot;size1&quot;:36.3},&quot;normalSize&quot;:{&quot;size1&quot;:51.29989583333334},&quot;subLayout&quot;:[{&quot;id&quot;:&quot;2021-04-01T15:10:23&quot;,&quot;margin&quot;:{&quot;bottom&quot;:3.8450000286102295,&quot;left&quot;:2.5399999618530273,&quot;right&quot;:0,&quot;top&quot;:3.8450000286102295},&quot;type&quot;:0},{&quot;id&quot;:&quot;2021-04-01T15:10:23&quot;,&quot;margin&quot;:{&quot;bottom&quot;:2.575000047683716,&quot;left&quot;:1.243999719619751,&quot;right&quot;:2.1519999504089355,&quot;top&quot;:2.575000047683716},&quot;type&quot;:0}],&quot;type&quot;:0}"/>
  <p:tag name="KSO_WM_SLIDE_CAN_ADD_NAVIGATION"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2f928e478fb0c58a92be"/>
  <p:tag name="KSO_WM_CHIP_FILLPROP" val="[[{&quot;text_align&quot;:&quot;cm&quot;,&quot;text_direction&quot;:&quot;horizontal&quot;,&quot;support_big_font&quot;:false,&quot;fill_id&quot;:&quot;4b3d06a1f10d40ff8e06d4f6d0ab0ea3&quot;,&quot;fill_align&quot;:&quot;cm&quot;,&quot;chip_types&quot;:[&quot;text&quot;,&quot;header&quot;]},{&quot;text_align&quot;:&quot;lm&quot;,&quot;text_direction&quot;:&quot;horizontal&quot;,&quot;support_features&quot;:[&quot;collage&quot;,&quot;carousel&quot;,&quot;creativecrop&quot;],&quot;support_big_font&quot;:false,&quot;fill_id&quot;:&quot;8e40daf4927f4521bed00751a0febf31&quot;,&quot;fill_align&quot;:&quot;cm&quot;,&quot;chip_types&quot;:[&quot;diagram&quot;,&quot;pictext&quot;,&quot;text&quot;,&quot;picture&quot;,&quot;chart&quot;,&quot;table&quot;,&quot;video&quot;]}]]"/>
  <p:tag name="KSO_WM_CHIP_DECFILLPROP" val="[]"/>
  <p:tag name="KSO_WM_CHIP_GROUPID" val="5e757e9369be4861f5f86151"/>
  <p:tag name="KSO_WM_SLIDE_SUPPORT_FEATURE_TYPE" val="7"/>
  <p:tag name="KSO_WM_TEMPLATE_ASSEMBLE_XID" val="60656ea44054ed1e2fb7fce2"/>
  <p:tag name="KSO_WM_TEMPLATE_ASSEMBLE_GROUPID" val="60656ea44054ed1e2fb7fce2"/>
</p:tagLst>
</file>

<file path=ppt/tags/tag5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35.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536.xml><?xml version="1.0" encoding="utf-8"?>
<p:tagLst xmlns:a="http://schemas.openxmlformats.org/drawingml/2006/main" xmlns:r="http://schemas.openxmlformats.org/officeDocument/2006/relationships"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2"/>
  <p:tag name="KSO_WM_UNIT_ID" val="diagram20211051_1*i*2"/>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c6caebd249174d3d8044106ecfb73dfb"/>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Lst>
</file>

<file path=ppt/tags/tag537.xml><?xml version="1.0" encoding="utf-8"?>
<p:tagLst xmlns:a="http://schemas.openxmlformats.org/drawingml/2006/main" xmlns:r="http://schemas.openxmlformats.org/officeDocument/2006/relationships"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3"/>
  <p:tag name="KSO_WM_UNIT_ID" val="diagram20211051_1*i*3"/>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EC_AREA_ID" val="b8b40de74c0541c590e79b004c1b3527"/>
  <p:tag name="KSO_WM_CHIP_GROUPID" val="5e757e9369be4861f5f86151"/>
  <p:tag name="KSO_WM_CHIP_XID" val="5f5f2f928e478fb0c58a92be"/>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Lst>
</file>

<file path=ppt/tags/tag538.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51_1*f*1"/>
  <p:tag name="KSO_WM_TEMPLATE_CATEGORY" val="diagram"/>
  <p:tag name="KSO_WM_TEMPLATE_INDEX" val="20211051"/>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fa23e79076be41119ad642c4cda491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0ce386d980456f8564befea39e3cb3"/>
  <p:tag name="KSO_WM_UNIT_TEXT_FILL_FORE_SCHEMECOLOR_INDEX_BRIGHTNESS" val="0.25"/>
  <p:tag name="KSO_WM_UNIT_TEXT_FILL_FORE_SCHEMECOLOR_INDEX" val="13"/>
  <p:tag name="KSO_WM_UNIT_TEXT_FILL_TYPE" val="1"/>
  <p:tag name="KSO_WM_TEMPLATE_ASSEMBLE_XID" val="60656ea44054ed1e2fb7fce2"/>
  <p:tag name="KSO_WM_TEMPLATE_ASSEMBLE_GROUPID" val="60656ea44054ed1e2fb7fce2"/>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a9c6bfd7ebb439eb0c050ae47f01b7c"/>
  <p:tag name="KSO_WM_UNIT_DECORATE_INFO" val=""/>
  <p:tag name="KSO_WM_UNIT_SM_LIMIT_TYPE" val=""/>
  <p:tag name="KSO_WM_CHIP_FILLAREA_FILL_RULE" val="{&quot;fill_align&quot;:&quot;cm&quot;,&quot;fill_effect&quot;:[],&quot;fill_mode&quot;:&quot;full&quot;,&quot;sacle_strategy&quot;:&quot;stretch&quot;}"/>
  <p:tag name="KSO_WM_ASSEMBLE_CHIP_INDEX" val="ec42c59132954b9191c47f8d4079be13"/>
  <p:tag name="KSO_WM_SLIDE_BACKGROUND_TYPE" val="topBottom"/>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5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4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4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46.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5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49.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55.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5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5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5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5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5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59.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56.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5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SLIDE_BACKGROUND_TYPE" val="frame"/>
  <p:tag name="KSO_WM_BEAUTIFY_FLAG" val="#wm#"/>
  <p:tag name="KSO_WM_TEMPLATE_CATEGORY" val="diagram"/>
  <p:tag name="KSO_WM_TEMPLATE_INDEX" val="20211946"/>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1-04-01T15:27:37&quot;,&quot;maxSize&quot;:{&quot;size1&quot;:58.9},&quot;minSize&quot;:{&quot;size1&quot;:38.9},&quot;normalSize&quot;:{&quot;size1&quot;:39.60759259259259},&quot;subLayout&quot;:[{&quot;id&quot;:&quot;2021-04-01T15:27:37&quot;,&quot;margin&quot;:{&quot;bottom&quot;:0.28200000524520874,&quot;left&quot;:1.690000057220459,&quot;right&quot;:1.690000057220459,&quot;top&quot;:1.690000057220459},&quot;type&quot;:0},{&quot;id&quot;:&quot;2021-04-01T15:27:37&quot;,&quot;margin&quot;:{&quot;bottom&quot;:1.690000057220459,&quot;left&quot;:1.690000057220459,&quot;right&quot;:1.690000057220459,&quot;top&quot;:0.3970000147819519},&quot;type&quot;:0}],&quot;type&quot;:0}"/>
  <p:tag name="KSO_WM_SLIDE_BACKGROUND" val="[&quot;general&quot;,&quot;frame&quot;]"/>
  <p:tag name="KSO_WM_SLIDE_RATIO" val="1.777778"/>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SLIDE_CAN_ADD_NAVIGATION" val="1"/>
  <p:tag name="KSO_WM_SLIDE_ID" val="diagram2021194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624*336"/>
  <p:tag name="KSO_WM_SLIDE_POSITION" val="168*102"/>
  <p:tag name="KSO_WM_TAG_VERSION" val="1.0"/>
  <p:tag name="KSO_WM_SLIDE_LAYOUT" val="f"/>
  <p:tag name="KSO_WM_SLIDE_LAYOUT_CNT" val="2"/>
  <p:tag name="KSO_WM_CHIP_FILLPROP" val="[[{&quot;fill_id&quot;:&quot;251232d91c404acc8facf0a25abba465&quot;,&quot;fill_align&quot;:&quot;lb&quot;,&quot;text_align&quot;:&quot;lb&quot;,&quot;text_direction&quot;:&quot;horizontal&quot;,&quot;chip_types&quot;:[&quot;text&quot;]},{&quot;fill_id&quot;:&quot;c86341e0359e401ea0b786310bd97fc1&quot;,&quot;fill_align&quot;:&quot;lt&quot;,&quot;text_align&quot;:&quot;lt&quot;,&quot;text_direction&quot;:&quot;horizontal&quot;,&quot;chip_types&quot;:[&quot;text&quot;]}],[{&quot;fill_id&quot;:&quot;251232d91c404acc8facf0a25abba465&quot;,&quot;fill_align&quot;:&quot;cb&quot;,&quot;text_align&quot;:&quot;lb&quot;,&quot;text_direction&quot;:&quot;horizontal&quot;,&quot;chip_types&quot;:[&quot;pictext&quot;,&quot;picture&quot;,&quot;chart&quot;,&quot;table&quot;,&quot;video&quot;],&quot;support_features&quot;:[&quot;collage&quot;]},{&quot;fill_id&quot;:&quot;c86341e0359e401ea0b786310bd97fc1&quot;,&quot;fill_align&quot;:&quot;ct&quot;,&quot;text_align&quot;:&quot;lt&quot;,&quot;text_direction&quot;:&quot;horizontal&quot;,&quot;chip_types&quot;:[&quot;pictext&quot;,&quot;text&quot;,&quot;picture&quot;,&quot;chart&quot;,&quot;table&quot;,&quot;video&quot;],&quot;support_features&quot;:[&quot;collage&quot;]}]]"/>
  <p:tag name="KSO_WM_CHIP_XID" val="5eeadf6fa758c1ec0b7087d2"/>
  <p:tag name="KSO_WM_CHIP_GROUPID" val="5eeadf6fa758c1ec0b7087d1"/>
  <p:tag name="KSO_WM_SLIDE_SUPPORT_FEATURE_TYPE" val="0"/>
  <p:tag name="KSO_WM_TEMPLATE_ASSEMBLE_XID" val="60656f154054ed1e2fb8032c"/>
  <p:tag name="KSO_WM_TEMPLATE_ASSEMBLE_GROUPID" val="60656f154054ed1e2fb8032c"/>
</p:tagLst>
</file>

<file path=ppt/tags/tag5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bdd0dc24a3f64ec5a6791603e8c61fd4"/>
  <p:tag name="KSO_WM_UNIT_DECORATE_INFO" val=""/>
  <p:tag name="KSO_WM_UNIT_SM_LIMIT_TYPE" val=""/>
  <p:tag name="KSO_WM_CHIP_FILLAREA_FILL_RULE" val="{&quot;fill_align&quot;:&quot;cm&quot;,&quot;fill_effect&quot;:[],&quot;fill_mode&quot;:&quot;full&quot;,&quot;sacle_strategy&quot;:&quot;stretch&quot;}"/>
  <p:tag name="KSO_WM_ASSEMBLE_CHIP_INDEX" val="173ca760aed844bcb8fae6eece76dc69"/>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a079e14ceb58491aad75e2c23b1818e6"/>
  <p:tag name="KSO_WM_UNIT_DECORATE_INFO" val=""/>
  <p:tag name="KSO_WM_UNIT_SM_LIMIT_TYPE" val=""/>
  <p:tag name="KSO_WM_CHIP_FILLAREA_FILL_RULE" val="{&quot;fill_align&quot;:&quot;cm&quot;,&quot;fill_effect&quot;:[],&quot;fill_mode&quot;:&quot;full&quot;,&quot;sacle_strategy&quot;:&quot;stretch&quot;}"/>
  <p:tag name="KSO_WM_ASSEMBLE_CHIP_INDEX" val="89978a0f6c9f45dfaa092fc297ff85bc"/>
  <p:tag name="KSO_WM_SLIDE_BACKGROUND_TYPE" val="frame"/>
</p:tagLst>
</file>

<file path=ppt/tags/tag5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6dcdb0789af3404095e0ceab0ecb5426"/>
  <p:tag name="KSO_WM_UNIT_DECORATE_INFO" val=""/>
  <p:tag name="KSO_WM_UNIT_SM_LIMIT_TYPE" val=""/>
  <p:tag name="KSO_WM_CHIP_FILLAREA_FILL_RULE" val="{&quot;fill_align&quot;:&quot;cm&quot;,&quot;fill_effect&quot;:[],&quot;fill_mode&quot;:&quot;full&quot;,&quot;sacle_strategy&quot;:&quot;stretch&quot;}"/>
  <p:tag name="KSO_WM_ASSEMBLE_CHIP_INDEX" val="5207329aabb446efbdb1c2c012609294"/>
  <p:tag name="KSO_WM_SLIDE_BACKGROUND_TYPE" val="frame"/>
</p:tagLst>
</file>

<file path=ppt/tags/tag568.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946_1*f*2"/>
  <p:tag name="KSO_WM_TEMPLATE_CATEGORY" val="diagram"/>
  <p:tag name="KSO_WM_TEMPLATE_INDEX" val="20211946"/>
  <p:tag name="KSO_WM_UNIT_LAYERLEVEL" val="1"/>
  <p:tag name="KSO_WM_TAG_VERSION" val="1.0"/>
  <p:tag name="KSO_WM_BEAUTIFY_FLAG" val="#wm#"/>
  <p:tag name="KSO_WM_UNIT_DEFAULT_FONT" val="14;20;2"/>
  <p:tag name="KSO_WM_UNIT_BLOCK" val="0"/>
  <p:tag name="KSO_WM_UNIT_VALUE" val="204"/>
  <p:tag name="KSO_WM_UNIT_SHOW_EDIT_AREA_INDICATION" val="1"/>
  <p:tag name="KSO_WM_CHIP_GROUPID" val="5e6b05596848fb12bee65ac8"/>
  <p:tag name="KSO_WM_CHIP_XID" val="5e6b05596848fb12bee65aca"/>
  <p:tag name="KSO_WM_UNIT_DEC_AREA_ID" val="9b0d24a097874acaa0d7c7f8a82979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ca75a63cdc6d4becb8cdc044c7821127"/>
  <p:tag name="KSO_WM_UNIT_TEXT_FILL_FORE_SCHEMECOLOR_INDEX_BRIGHTNESS" val="0.25"/>
  <p:tag name="KSO_WM_UNIT_TEXT_FILL_FORE_SCHEMECOLOR_INDEX" val="13"/>
  <p:tag name="KSO_WM_UNIT_TEXT_FILL_TYPE" val="1"/>
  <p:tag name="KSO_WM_TEMPLATE_ASSEMBLE_XID" val="60656f154054ed1e2fb8032c"/>
  <p:tag name="KSO_WM_TEMPLATE_ASSEMBLE_GROUPID" val="60656f154054ed1e2fb8032c"/>
</p:tagLst>
</file>

<file path=ppt/tags/tag569.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46_1*f*1"/>
  <p:tag name="KSO_WM_TEMPLATE_CATEGORY" val="diagram"/>
  <p:tag name="KSO_WM_TEMPLATE_INDEX" val="20211946"/>
  <p:tag name="KSO_WM_UNIT_LAYERLEVEL" val="1"/>
  <p:tag name="KSO_WM_TAG_VERSION" val="1.0"/>
  <p:tag name="KSO_WM_BEAUTIFY_FLAG" val="#wm#"/>
  <p:tag name="KSO_WM_UNIT_DEFAULT_FONT" val="14;20;2"/>
  <p:tag name="KSO_WM_UNIT_BLOCK" val="0"/>
  <p:tag name="KSO_WM_UNIT_VALUE" val="204"/>
  <p:tag name="KSO_WM_UNIT_SHOW_EDIT_AREA_INDICATION" val="1"/>
  <p:tag name="KSO_WM_CHIP_GROUPID" val="5e6b05596848fb12bee65ac8"/>
  <p:tag name="KSO_WM_CHIP_XID" val="5e6b05596848fb12bee65aca"/>
  <p:tag name="KSO_WM_UNIT_DEC_AREA_ID" val="2013d2758ce14cec8848a540ee91166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54dc18d14a5d4b459f8ee8a655497d4c"/>
  <p:tag name="KSO_WM_UNIT_TEXT_FILL_FORE_SCHEMECOLOR_INDEX_BRIGHTNESS" val="0.25"/>
  <p:tag name="KSO_WM_UNIT_TEXT_FILL_FORE_SCHEMECOLOR_INDEX" val="13"/>
  <p:tag name="KSO_WM_UNIT_TEXT_FILL_TYPE" val="1"/>
  <p:tag name="KSO_WM_TEMPLATE_ASSEMBLE_XID" val="60656f154054ed1e2fb8032c"/>
  <p:tag name="KSO_WM_TEMPLATE_ASSEMBLE_GROUPID" val="60656f154054ed1e2fb8032c"/>
</p:tagLst>
</file>

<file path=ppt/tags/tag57.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570.xml><?xml version="1.0" encoding="utf-8"?>
<p:tagLst xmlns:a="http://schemas.openxmlformats.org/drawingml/2006/main" xmlns:r="http://schemas.openxmlformats.org/officeDocument/2006/relationships"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14674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14674"/>
  <p:tag name="KSO_WM_SLIDE_LAYOUT" val="a"/>
  <p:tag name="KSO_WM_SLIDE_LAYOUT_CNT" val="1"/>
  <p:tag name="KSO_WM_CHIP_GROUPID" val="5ebf6661ddc3daf3fef3f760"/>
  <p:tag name="KSO_WM_SLIDE_LAYOUT_INFO" val="{&quot;id&quot;:&quot;2020-11-02T13:14:48&quot;,&quot;margin&quot;:{&quot;bottom&quot;:4.879249572753906,&quot;left&quot;:4.589639186859131,&quot;right&quot;:4.582406520843506,&quot;top&quot;:3.870081901550293},&quot;type&quot;:0}"/>
  <p:tag name="KSO_WM_SLIDE_BK_DARK_LIGHT" val="2"/>
  <p:tag name="KSO_WM_SLIDE_BACKGROUND_TYPE" val="general"/>
  <p:tag name="KSO_WM_SLIDE_SUPPORT_FEATURE_TYPE" val="0"/>
  <p:tag name="KSO_WM_TEMPLATE_MASTER_THUMB_INDEX" val="13"/>
  <p:tag name="KSO_WM_TEMPLATE_ASSEMBLE_XID" val="5f9f95991a3224dfcb383d8d"/>
  <p:tag name="KSO_WM_TEMPLATE_ASSEMBLE_GROUPID" val="5f9f75dbe206d3a5ffe88742"/>
  <p:tag name="KSO_WM_TEMPLATE_THUMBS_INDEX" val="1、7、37、38、39、48"/>
</p:tagLst>
</file>

<file path=ppt/tags/tag5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674_1*i*1"/>
  <p:tag name="KSO_WM_TEMPLATE_CATEGORY" val="custom"/>
  <p:tag name="KSO_WM_TEMPLATE_INDEX" val="20214674"/>
  <p:tag name="KSO_WM_UNIT_LAYERLEVEL" val="1"/>
  <p:tag name="KSO_WM_TAG_VERSION" val="1.0"/>
  <p:tag name="KSO_WM_BEAUTIFY_FLAG" val="#wm#"/>
  <p:tag name="KSO_WM_UNIT_BLOCK" val="0"/>
  <p:tag name="KSO_WM_UNIT_SM_LIMIT_TYPE" val="3"/>
  <p:tag name="KSO_WM_UNIT_DEC_AREA_ID" val="ff3a101d2578451dbf363eb34c6c613b"/>
  <p:tag name="KSO_WM_UNIT_DECORATE_INFO" val="{&quot;DecorateInfoH&quot;:{&quot;IsAbs&quot;:true},&quot;DecorateInfoW&quot;:{&quot;IsAbs&quot;:false},&quot;DecorateInfoX&quot;:{&quot;IsAbs&quot;:true,&quot;Pos&quot;:0},&quot;DecorateInfoY&quot;:{&quot;IsAbs&quot;:true,&quot;Pos&quot;:0},&quot;ReferentInfo&quot;:{&quot;Id&quot;:&quot;1c6fe9d74b33434fa7dada5aec558268&quot;,&quot;X&quot;:{&quot;Pos&quot;:0},&quot;Y&quot;:{&quot;Pos&quot;:2}},&quot;whChangeMode&quot;:0}"/>
  <p:tag name="KSO_WM_CHIP_GROUPID" val="5f2a1e1e45e1f15ec24fe435"/>
  <p:tag name="KSO_WM_CHIP_XID" val="5f2a1e1e45e1f15ec24fe436"/>
  <p:tag name="KSO_WM_CHIP_FILLAREA_FILL_RULE" val="{&quot;fill_align&quot;:&quot;cm&quot;,&quot;fill_mode&quot;:&quot;adaptive&quot;,&quot;sacle_strategy&quot;:&quot;smart&quot;}"/>
  <p:tag name="KSO_WM_UNIT_DEC_SUPPORTCHANGEPIC" val="0"/>
  <p:tag name="KSO_WM_UNIT_DEC_CHANGEPICRESERVED" val="0"/>
  <p:tag name="KSO_WM_ASSEMBLE_CHIP_INDEX" val="7566b0ac06d348bfac1721f45c96dcbf"/>
  <p:tag name="KSO_WM_UNIT_LINE_FORE_SCHEMECOLOR_INDEX_BRIGHTNESS" val="0.25"/>
  <p:tag name="KSO_WM_UNIT_LINE_FORE_SCHEMECOLOR_INDEX" val="13"/>
  <p:tag name="KSO_WM_UNIT_LINE_FILL_TYPE" val="2"/>
</p:tagLst>
</file>

<file path=ppt/tags/tag5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14674_1*a*1"/>
  <p:tag name="KSO_WM_TEMPLATE_CATEGORY" val="custom"/>
  <p:tag name="KSO_WM_TEMPLATE_INDEX" val="20214674"/>
  <p:tag name="KSO_WM_UNIT_LAYERLEVEL" val="1"/>
  <p:tag name="KSO_WM_TAG_VERSION" val="1.0"/>
  <p:tag name="KSO_WM_BEAUTIFY_FLAG" val="#wm#"/>
  <p:tag name="KSO_WM_UNIT_ISCONTENTSTITLE" val="0"/>
  <p:tag name="KSO_WM_UNIT_NOCLEAR" val="0"/>
  <p:tag name="KSO_WM_UNIT_VALUE" val="48"/>
  <p:tag name="KSO_WM_UNIT_TYPE" val="a"/>
  <p:tag name="KSO_WM_UNIT_INDEX" val="1"/>
  <p:tag name="KSO_WM_UNIT_ISNUMDGMTITLE" val="0"/>
  <p:tag name="KSO_WM_UNIT_PRESET_TEXT" val="新媒体运营月度计划"/>
  <p:tag name="KSO_WM_UNIT_BLOCK" val="0"/>
  <p:tag name="KSO_WM_UNIT_DEC_AREA_ID" val="1c6fe9d74b33434fa7dada5aec558268"/>
  <p:tag name="KSO_WM_UNIT_DEFAULT_FONT" val="24;60;4"/>
  <p:tag name="KSO_WM_CHIP_GROUPID" val="5f2a1e1e45e1f15ec24fe435"/>
  <p:tag name="KSO_WM_CHIP_XID" val="5f2a1e1e45e1f15ec24fe436"/>
  <p:tag name="KSO_WM_CHIP_FILLAREA_FILL_RULE" val="{&quot;fill_align&quot;:&quot;cm&quot;,&quot;fill_mode&quot;:&quot;adaptive&quot;,&quot;sacle_strategy&quot;:&quot;smart&quot;}"/>
  <p:tag name="KSO_WM_ASSEMBLE_CHIP_INDEX" val="7566b0ac06d348bfac1721f45c96dcbf"/>
  <p:tag name="KSO_WM_UNIT_TEXT_FILL_FORE_SCHEMECOLOR_INDEX_BRIGHTNESS" val="0.15"/>
  <p:tag name="KSO_WM_UNIT_TEXT_FILL_FORE_SCHEMECOLOR_INDEX" val="13"/>
  <p:tag name="KSO_WM_UNIT_TEXT_FILL_TYPE" val="1"/>
</p:tagLst>
</file>

<file path=ppt/tags/tag57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ID" val="diagram2021244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2448"/>
  <p:tag name="KSO_WM_SLIDE_LAYOUT" val="a_f"/>
  <p:tag name="KSO_WM_SLIDE_LAYOUT_CNT" val="1_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direction&quot;:1,&quot;id&quot;:&quot;2021-04-01T15:36:41&quot;,&quot;maxSize&quot;:{&quot;size1&quot;:45},&quot;minSize&quot;:{&quot;size1&quot;:45},&quot;normalSize&quot;:{&quot;size1&quot;:45},&quot;subLayout&quot;:[{&quot;id&quot;:&quot;2021-04-01T15:36:41&quot;,&quot;margin&quot;:{&quot;bottom&quot;:8.467000007629395,&quot;left&quot;:2.9629998207092285,&quot;right&quot;:3.809999942779541,&quot;top&quot;:6.7729997634887695},&quot;type&quot;:0},{&quot;id&quot;:&quot;2021-04-01T15:36:41&quot;,&quot;margin&quot;:{&quot;bottom&quot;:4.657000541687012,&quot;left&quot;:0,&quot;right&quot;:5.079999923706055,&quot;top&quot;:4.657000541687012},&quot;type&quot;:0}],&quot;type&quot;:0}"/>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rm&quot;,&quot;text_direction&quot;:&quot;horizontal&quot;,&quot;support_big_font&quot;:true,&quot;fill_id&quot;:&quot;cb509c17ded54b42a5e9a84a0ad13dd5&quot;,&quot;fill_align&quot;:&quot;rm&quot;,&quot;chip_types&quot;:[&quot;header&quot;]},{&quot;text_align&quot;:&quot;lm&quot;,&quot;text_direction&quot;:&quot;horizontal&quot;,&quot;support_features&quot;:[&quot;collage&quot;,&quot;carousel&quot;],&quot;support_big_font&quot;:true,&quot;fill_id&quot;:&quot;e3486b1120c742108a49a661a8c9d9f1&quot;,&quot;fill_align&quot;:&quot;lm&quot;,&quot;chip_types&quot;:[&quot;text&quot;,&quot;picture&quot;,&quot;chart&quot;,&quot;table&quot;]}]]"/>
  <p:tag name="KSO_WM_SLIDE_SIZE" val="960*540"/>
  <p:tag name="KSO_WM_SLIDE_POSITION" val="0*0"/>
  <p:tag name="KSO_WM_CHIP_XID" val="5f229415dda340fd2c9b5869"/>
  <p:tag name="KSO_WM_CHIP_DECFILLPROP" val="[]"/>
  <p:tag name="KSO_WM_CHIP_GROUPID" val="5f229415dda340fd2c9b5868"/>
  <p:tag name="KSO_WM_SLIDE_SUPPORT_FEATURE_TYPE" val="0"/>
  <p:tag name="KSO_WM_TEMPLATE_ASSEMBLE_XID" val="60656f444054ed1e2fb8068c"/>
  <p:tag name="KSO_WM_TEMPLATE_ASSEMBLE_GROUPID" val="60656f444054ed1e2fb8068c"/>
</p:tagLst>
</file>

<file path=ppt/tags/tag5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76.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DEC_AREA_ID" val="26a9ccf0e73b4d1f84674de5ed0b5c14"/>
  <p:tag name="KSO_WM_UNIT_HIGHLIGHT" val="0"/>
  <p:tag name="KSO_WM_UNIT_COMPATIBLE" val="0"/>
  <p:tag name="KSO_WM_UNIT_DIAGRAM_ISNUMVISUAL" val="0"/>
  <p:tag name="KSO_WM_UNIT_DIAGRAM_ISREFERUNIT" val="0"/>
  <p:tag name="KSO_WM_UNIT_TYPE" val="i"/>
  <p:tag name="KSO_WM_UNIT_INDEX" val="1"/>
  <p:tag name="KSO_WM_UNIT_ID" val="diagram20212448_1*i*1"/>
  <p:tag name="KSO_WM_TEMPLATE_CATEGORY" val="diagram"/>
  <p:tag name="KSO_WM_TEMPLATE_INDEX" val="20212448"/>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229415dda340fd2c9b5868"/>
  <p:tag name="KSO_WM_CHIP_XID" val="5f229415dda340fd2c9b5869"/>
  <p:tag name="KSO_WM_UNIT_FILL_FORE_SCHEMECOLOR_INDEX_BRIGHTNESS" val="0"/>
  <p:tag name="KSO_WM_UNIT_FILL_FORE_SCHEMECOLOR_INDEX" val="5"/>
  <p:tag name="KSO_WM_UNIT_FILL_BACK_SCHEMECOLOR_INDEX_BRIGHTNESS" val="0"/>
  <p:tag name="KSO_WM_UNIT_FILL_BACK_SCHEMECOLOR_INDEX" val="14"/>
  <p:tag name="KSO_WM_UNIT_FILL_TYPE" val="2"/>
  <p:tag name="KSO_WM_UNIT_TEXT_FILL_FORE_SCHEMECOLOR_INDEX_BRIGHTNESS" val="0"/>
  <p:tag name="KSO_WM_UNIT_TEXT_FILL_FORE_SCHEMECOLOR_INDEX" val="2"/>
  <p:tag name="KSO_WM_UNIT_TEXT_FILL_TYPE" val="1"/>
  <p:tag name="KSO_WM_UNIT_VALUE" val="1325"/>
  <p:tag name="KSO_WM_TEMPLATE_ASSEMBLE_XID" val="60656f444054ed1e2fb8068c"/>
  <p:tag name="KSO_WM_TEMPLATE_ASSEMBLE_GROUPID" val="60656f444054ed1e2fb8068c"/>
</p:tagLst>
</file>

<file path=ppt/tags/tag577.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DEC_AREA_ID" val="7615c596ff1945c3b89be150430fe5cf"/>
  <p:tag name="KSO_WM_UNIT_HIGHLIGHT" val="0"/>
  <p:tag name="KSO_WM_UNIT_COMPATIBLE" val="0"/>
  <p:tag name="KSO_WM_UNIT_DIAGRAM_ISNUMVISUAL" val="0"/>
  <p:tag name="KSO_WM_UNIT_DIAGRAM_ISREFERUNIT" val="0"/>
  <p:tag name="KSO_WM_UNIT_TYPE" val="i"/>
  <p:tag name="KSO_WM_UNIT_INDEX" val="2"/>
  <p:tag name="KSO_WM_UNIT_ID" val="diagram20212448_1*i*2"/>
  <p:tag name="KSO_WM_TEMPLATE_CATEGORY" val="diagram"/>
  <p:tag name="KSO_WM_TEMPLATE_INDEX" val="20212448"/>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229415dda340fd2c9b5868"/>
  <p:tag name="KSO_WM_CHIP_XID" val="5f229415dda340fd2c9b5869"/>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748"/>
  <p:tag name="KSO_WM_TEMPLATE_ASSEMBLE_XID" val="60656f444054ed1e2fb8068c"/>
  <p:tag name="KSO_WM_TEMPLATE_ASSEMBLE_GROUPID" val="60656f444054ed1e2fb8068c"/>
</p:tagLst>
</file>

<file path=ppt/tags/tag578.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DEC_AREA_ID" val="b63f246397164817bf41cf6556c15022"/>
  <p:tag name="KSO_WM_UNIT_HIGHLIGHT" val="0"/>
  <p:tag name="KSO_WM_UNIT_COMPATIBLE" val="0"/>
  <p:tag name="KSO_WM_UNIT_DIAGRAM_ISNUMVISUAL" val="0"/>
  <p:tag name="KSO_WM_UNIT_DIAGRAM_ISREFERUNIT" val="0"/>
  <p:tag name="KSO_WM_UNIT_TYPE" val="i"/>
  <p:tag name="KSO_WM_UNIT_INDEX" val="3"/>
  <p:tag name="KSO_WM_UNIT_ID" val="diagram20212448_1*i*3"/>
  <p:tag name="KSO_WM_TEMPLATE_CATEGORY" val="diagram"/>
  <p:tag name="KSO_WM_TEMPLATE_INDEX" val="20212448"/>
  <p:tag name="KSO_WM_UNIT_LAYERLEVEL" val="1"/>
  <p:tag name="KSO_WM_TAG_VERSION" val="1.0"/>
  <p:tag name="KSO_WM_BEAUTIFY_FLAG" val="#wm#"/>
  <p:tag name="KSO_WM_UNIT_DECORATE_INFO" val="{&quot;DecorateInfoH&quot;:{&quot;IsAbs&quot;:true},&quot;DecorateInfoW&quot;:{&quot;IsAbs&quot;:true},&quot;DecorateInfoX&quot;:{&quot;IsAbs&quot;:true,&quot;Pos&quot;:2},&quot;DecorateInfoY&quot;:{&quot;IsAbs&quot;:true,&quot;Pos&quot;:2},&quot;ReferentInfo&quot;:{&quot;Id&quot;:&quot;03a9f8db1f9a459bbda07269ee35e8d7&quot;,&quot;X&quot;:{&quot;Pos&quot;:2},&quot;Y&quot;:{&quot;Pos&quot;:2}},&quot;whChangeMode&quot;:0}"/>
  <p:tag name="KSO_WM_CHIP_GROUPID" val="5f229415dda340fd2c9b5868"/>
  <p:tag name="KSO_WM_CHIP_XID" val="5f229415dda340fd2c9b586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95"/>
  <p:tag name="KSO_WM_TEMPLATE_ASSEMBLE_XID" val="60656f444054ed1e2fb8068c"/>
  <p:tag name="KSO_WM_TEMPLATE_ASSEMBLE_GROUPID" val="60656f444054ed1e2fb8068c"/>
</p:tagLst>
</file>

<file path=ppt/tags/tag57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2448_1*a*1"/>
  <p:tag name="KSO_WM_TEMPLATE_CATEGORY" val="diagram"/>
  <p:tag name="KSO_WM_TEMPLATE_INDEX" val="20212448"/>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03a9f8db1f9a459bbda07269ee35e8d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68a4e95e952f41c8a5d9e00167f3460a"/>
  <p:tag name="KSO_WM_UNIT_SUPPORT_BIG_FONT" val="1"/>
  <p:tag name="KSO_WM_UNIT_TEXT_FILL_FORE_SCHEMECOLOR_INDEX_BRIGHTNESS" val="0"/>
  <p:tag name="KSO_WM_UNIT_TEXT_FILL_FORE_SCHEMECOLOR_INDEX" val="13"/>
  <p:tag name="KSO_WM_UNIT_TEXT_FILL_TYPE" val="1"/>
  <p:tag name="KSO_WM_TEMPLATE_ASSEMBLE_XID" val="60656f444054ed1e2fb8068c"/>
  <p:tag name="KSO_WM_TEMPLATE_ASSEMBLE_GROUPID" val="60656f444054ed1e2fb8068c"/>
</p:tagLst>
</file>

<file path=ppt/tags/tag58.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580.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48_1*f*1"/>
  <p:tag name="KSO_WM_TEMPLATE_CATEGORY" val="diagram"/>
  <p:tag name="KSO_WM_TEMPLATE_INDEX" val="20212448"/>
  <p:tag name="KSO_WM_UNIT_LAYERLEVEL" val="1"/>
  <p:tag name="KSO_WM_TAG_VERSION" val="1.0"/>
  <p:tag name="KSO_WM_BEAUTIFY_FLAG" val="#wm#"/>
  <p:tag name="KSO_WM_UNIT_DEFAULT_FONT" val="14;20;2"/>
  <p:tag name="KSO_WM_UNIT_BLOCK" val="0"/>
  <p:tag name="KSO_WM_UNIT_VALUE" val="85"/>
  <p:tag name="KSO_WM_UNIT_SHOW_EDIT_AREA_INDICATION" val="1"/>
  <p:tag name="KSO_WM_CHIP_GROUPID" val="5e6b05596848fb12bee65ac8"/>
  <p:tag name="KSO_WM_CHIP_XID" val="5e6b05596848fb12bee65aca"/>
  <p:tag name="KSO_WM_UNIT_DEC_AREA_ID" val="79ca83d956ce4dbeb1142a3a68e3455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bf2f0fb6a9f465ca8c8f67f6ab8b409"/>
  <p:tag name="KSO_WM_UNIT_SUPPORT_BIG_FONT" val="1"/>
  <p:tag name="KSO_WM_UNIT_SUPPORT_UNIT_TYPE" val="[&quot;d&quot;,&quot;α&quot;,&quot;β&quot;]"/>
  <p:tag name="KSO_WM_UNIT_TEXT_FILL_FORE_SCHEMECOLOR_INDEX_BRIGHTNESS" val="0.25"/>
  <p:tag name="KSO_WM_UNIT_TEXT_FILL_FORE_SCHEMECOLOR_INDEX" val="13"/>
  <p:tag name="KSO_WM_UNIT_TEXT_FILL_TYPE" val="1"/>
  <p:tag name="KSO_WM_TEMPLATE_ASSEMBLE_XID" val="60656f444054ed1e2fb8068c"/>
  <p:tag name="KSO_WM_TEMPLATE_ASSEMBLE_GROUPID" val="60656f444054ed1e2fb8068c"/>
</p:tagLst>
</file>

<file path=ppt/tags/tag581.xml><?xml version="1.0" encoding="utf-8"?>
<p:tagLst xmlns:a="http://schemas.openxmlformats.org/drawingml/2006/main" xmlns:r="http://schemas.openxmlformats.org/officeDocument/2006/relationships" xmlns:p="http://schemas.openxmlformats.org/presentationml/2006/main">
  <p:tag name="KSO_WM_SLIDE_BACKGROUND_TYPE" val="general"/>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SUPPORT_FEATURE_TYPE" val="3"/>
  <p:tag name="KSO_WM_TEMPLATE_ASSEMBLE_XID" val="639aeb060c9383becde692eb"/>
  <p:tag name="KSO_WM_TEMPLATE_ASSEMBLE_GROUPID" val="639aeb060c9383becde692eb"/>
</p:tagLst>
</file>

<file path=ppt/tags/tag5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5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58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5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i*1_1_1"/>
  <p:tag name="KSO_WM_TEMPLATE_CATEGORY" val="diagram"/>
  <p:tag name="KSO_WM_TEMPLATE_INDEX" val="20219510"/>
  <p:tag name="KSO_WM_UNIT_LAYERLEVEL" val="1_1_1"/>
  <p:tag name="KSO_WM_TAG_VERSION" val="1.0"/>
  <p:tag name="KSO_WM_BEAUTIFY_FLAG" val="#wm#"/>
  <p:tag name="KSO_WM_UNIT_TYPE" val="l_h_i"/>
  <p:tag name="KSO_WM_UNIT_INDEX" val="1_1_1"/>
  <p:tag name="KSO_WM_DIAGRAM_GROUP_CODE" val="l1-1"/>
  <p:tag name="KSO_WM_CHIP_GROUPID" val="60bed4554737e0f4c1ebe8af"/>
  <p:tag name="KSO_WM_CHIP_XID" val="60bed4554737e0f4c1ebe8b0"/>
  <p:tag name="KSO_WM_ASSEMBLE_CHIP_INDEX" val="4ccd658054174e3982e95ad5b8b7b40c"/>
  <p:tag name="KSO_WM_UNIT_VALUE" val="7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i*1_1_2"/>
  <p:tag name="KSO_WM_TEMPLATE_CATEGORY" val="diagram"/>
  <p:tag name="KSO_WM_TEMPLATE_INDEX" val="20219510"/>
  <p:tag name="KSO_WM_UNIT_LAYERLEVEL" val="1_1_1"/>
  <p:tag name="KSO_WM_TAG_VERSION" val="1.0"/>
  <p:tag name="KSO_WM_BEAUTIFY_FLAG" val="#wm#"/>
  <p:tag name="KSO_WM_UNIT_TYPE" val="l_h_i"/>
  <p:tag name="KSO_WM_UNIT_INDEX" val="1_1_2"/>
  <p:tag name="KSO_WM_DIAGRAM_GROUP_CODE" val="l1-1"/>
  <p:tag name="KSO_WM_CHIP_GROUPID" val="60bed4554737e0f4c1ebe8af"/>
  <p:tag name="KSO_WM_CHIP_XID" val="60bed4554737e0f4c1ebe8b0"/>
  <p:tag name="KSO_WM_ASSEMBLE_CHIP_INDEX" val="4ccd658054174e3982e95ad5b8b7b40c"/>
  <p:tag name="KSO_WM_UNIT_VALUE" val="16"/>
  <p:tag name="KSO_WM_UNIT_FILL_FORE_SCHEMECOLOR_INDEX_BRIGHTNESS" val="0.15"/>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f*1_1_1"/>
  <p:tag name="KSO_WM_TEMPLATE_CATEGORY" val="diagram"/>
  <p:tag name="KSO_WM_TEMPLATE_INDEX" val="20219510"/>
  <p:tag name="KSO_WM_UNIT_LAYERLEVEL" val="1_1_1"/>
  <p:tag name="KSO_WM_TAG_VERSION" val="1.0"/>
  <p:tag name="KSO_WM_BEAUTIFY_FLAG" val="#wm#"/>
  <p:tag name="KSO_WM_UNIT_SUBTYPE" val="a"/>
  <p:tag name="KSO_WM_UNIT_NOCLEAR" val="0"/>
  <p:tag name="KSO_WM_UNIT_TYPE" val="l_h_f"/>
  <p:tag name="KSO_WM_UNIT_INDEX" val="1_1_1"/>
  <p:tag name="KSO_WM_DIAGRAM_GROUP_CODE" val="l1-1"/>
  <p:tag name="KSO_WM_UNIT_PRESET_TEXT" val="单击此处输入你的正文，文字是您思想的提炼，为了最终演示发布的良好效果请尽量言简意赅的阐述观点"/>
  <p:tag name="KSO_WM_CHIP_GROUPID" val="60bed4554737e0f4c1ebe8af"/>
  <p:tag name="KSO_WM_CHIP_XID" val="60bed4554737e0f4c1ebe8b0"/>
  <p:tag name="KSO_WM_ASSEMBLE_CHIP_INDEX" val="4ccd658054174e3982e95ad5b8b7b40c"/>
  <p:tag name="KSO_WM_UNIT_VALUE" val="90"/>
  <p:tag name="KSO_WM_UNIT_TEXT_FILL_FORE_SCHEMECOLOR_INDEX_BRIGHTNESS" val="0"/>
  <p:tag name="KSO_WM_UNIT_TEXT_FILL_FORE_SCHEMECOLOR_INDEX" val="14"/>
  <p:tag name="KSO_WM_UNIT_TEXT_FILL_TYPE" val="1"/>
  <p:tag name="KSO_WM_UNIT_USESOURCEFORMAT_APPLY" val="1"/>
</p:tagLst>
</file>

<file path=ppt/tags/tag5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a*1_1_1"/>
  <p:tag name="KSO_WM_TEMPLATE_CATEGORY" val="diagram"/>
  <p:tag name="KSO_WM_TEMPLATE_INDEX" val="20219510"/>
  <p:tag name="KSO_WM_UNIT_LAYERLEVEL" val="1_1_1"/>
  <p:tag name="KSO_WM_TAG_VERSION" val="1.0"/>
  <p:tag name="KSO_WM_BEAUTIFY_FLAG" val="#wm#"/>
  <p:tag name="KSO_WM_UNIT_ISCONTENTSTITLE" val="0"/>
  <p:tag name="KSO_WM_UNIT_ISNUMDGMTITLE" val="0"/>
  <p:tag name="KSO_WM_UNIT_NOCLEAR" val="0"/>
  <p:tag name="KSO_WM_UNIT_TYPE" val="l_h_a"/>
  <p:tag name="KSO_WM_UNIT_INDEX" val="1_1_1"/>
  <p:tag name="KSO_WM_DIAGRAM_GROUP_CODE" val="l1-1"/>
  <p:tag name="KSO_WM_UNIT_PRESET_TEXT" val="添加标题"/>
  <p:tag name="KSO_WM_CHIP_GROUPID" val="60bed4554737e0f4c1ebe8af"/>
  <p:tag name="KSO_WM_CHIP_XID" val="60bed4554737e0f4c1ebe8b0"/>
  <p:tag name="KSO_WM_ASSEMBLE_CHIP_INDEX" val="4ccd658054174e3982e95ad5b8b7b40c"/>
  <p:tag name="KSO_WM_UNIT_VALUE" val="7"/>
  <p:tag name="KSO_WM_UNIT_TEXT_FILL_FORE_SCHEMECOLOR_INDEX_BRIGHTNESS" val="0"/>
  <p:tag name="KSO_WM_UNIT_TEXT_FILL_FORE_SCHEMECOLOR_INDEX" val="14"/>
  <p:tag name="KSO_WM_UNIT_TEXT_FILL_TYPE" val="1"/>
  <p:tag name="KSO_WM_UNIT_USESOURCEFORMAT_APPLY" val="1"/>
</p:tagLst>
</file>

<file path=ppt/tags/tag5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i*1_2_1"/>
  <p:tag name="KSO_WM_TEMPLATE_CATEGORY" val="diagram"/>
  <p:tag name="KSO_WM_TEMPLATE_INDEX" val="20219510"/>
  <p:tag name="KSO_WM_UNIT_LAYERLEVEL" val="1_1_1"/>
  <p:tag name="KSO_WM_TAG_VERSION" val="1.0"/>
  <p:tag name="KSO_WM_BEAUTIFY_FLAG" val="#wm#"/>
  <p:tag name="KSO_WM_UNIT_TYPE" val="l_h_i"/>
  <p:tag name="KSO_WM_UNIT_INDEX" val="1_2_1"/>
  <p:tag name="KSO_WM_DIAGRAM_GROUP_CODE" val="l1-1"/>
  <p:tag name="KSO_WM_CHIP_GROUPID" val="60bed4554737e0f4c1ebe8af"/>
  <p:tag name="KSO_WM_CHIP_XID" val="60bed4554737e0f4c1ebe8b0"/>
  <p:tag name="KSO_WM_ASSEMBLE_CHIP_INDEX" val="4ccd658054174e3982e95ad5b8b7b40c"/>
  <p:tag name="KSO_WM_UNIT_VALUE" val="7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9.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5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i*1_2_2"/>
  <p:tag name="KSO_WM_TEMPLATE_CATEGORY" val="diagram"/>
  <p:tag name="KSO_WM_TEMPLATE_INDEX" val="20219510"/>
  <p:tag name="KSO_WM_UNIT_LAYERLEVEL" val="1_1_1"/>
  <p:tag name="KSO_WM_TAG_VERSION" val="1.0"/>
  <p:tag name="KSO_WM_BEAUTIFY_FLAG" val="#wm#"/>
  <p:tag name="KSO_WM_UNIT_TYPE" val="l_h_i"/>
  <p:tag name="KSO_WM_UNIT_INDEX" val="1_2_2"/>
  <p:tag name="KSO_WM_DIAGRAM_GROUP_CODE" val="l1-1"/>
  <p:tag name="KSO_WM_CHIP_GROUPID" val="60bed4554737e0f4c1ebe8af"/>
  <p:tag name="KSO_WM_CHIP_XID" val="60bed4554737e0f4c1ebe8b0"/>
  <p:tag name="KSO_WM_ASSEMBLE_CHIP_INDEX" val="4ccd658054174e3982e95ad5b8b7b40c"/>
  <p:tag name="KSO_WM_UNIT_VALUE" val="16"/>
  <p:tag name="KSO_WM_UNIT_FILL_FORE_SCHEMECOLOR_INDEX_BRIGHTNESS" val="0.15"/>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f*1_2_1"/>
  <p:tag name="KSO_WM_TEMPLATE_CATEGORY" val="diagram"/>
  <p:tag name="KSO_WM_TEMPLATE_INDEX" val="20219510"/>
  <p:tag name="KSO_WM_UNIT_LAYERLEVEL" val="1_1_1"/>
  <p:tag name="KSO_WM_TAG_VERSION" val="1.0"/>
  <p:tag name="KSO_WM_BEAUTIFY_FLAG" val="#wm#"/>
  <p:tag name="KSO_WM_UNIT_SUBTYPE" val="a"/>
  <p:tag name="KSO_WM_UNIT_NOCLEAR" val="0"/>
  <p:tag name="KSO_WM_UNIT_TYPE" val="l_h_f"/>
  <p:tag name="KSO_WM_UNIT_INDEX" val="1_2_1"/>
  <p:tag name="KSO_WM_DIAGRAM_GROUP_CODE" val="l1-1"/>
  <p:tag name="KSO_WM_UNIT_PRESET_TEXT" val="单击此处输入你的正文，文字是您思想的提炼，为了最终演示发布的良好效果请尽量言简意赅的阐述观点"/>
  <p:tag name="KSO_WM_CHIP_GROUPID" val="60bed4554737e0f4c1ebe8af"/>
  <p:tag name="KSO_WM_CHIP_XID" val="60bed4554737e0f4c1ebe8b0"/>
  <p:tag name="KSO_WM_ASSEMBLE_CHIP_INDEX" val="4ccd658054174e3982e95ad5b8b7b40c"/>
  <p:tag name="KSO_WM_UNIT_VALUE" val="90"/>
  <p:tag name="KSO_WM_UNIT_TEXT_FILL_FORE_SCHEMECOLOR_INDEX_BRIGHTNESS" val="0"/>
  <p:tag name="KSO_WM_UNIT_TEXT_FILL_FORE_SCHEMECOLOR_INDEX" val="14"/>
  <p:tag name="KSO_WM_UNIT_TEXT_FILL_TYPE" val="1"/>
  <p:tag name="KSO_WM_UNIT_USESOURCEFORMAT_APPLY" val="1"/>
</p:tagLst>
</file>

<file path=ppt/tags/tag5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a*1_2_1"/>
  <p:tag name="KSO_WM_TEMPLATE_CATEGORY" val="diagram"/>
  <p:tag name="KSO_WM_TEMPLATE_INDEX" val="20219510"/>
  <p:tag name="KSO_WM_UNIT_LAYERLEVEL" val="1_1_1"/>
  <p:tag name="KSO_WM_TAG_VERSION" val="1.0"/>
  <p:tag name="KSO_WM_BEAUTIFY_FLAG" val="#wm#"/>
  <p:tag name="KSO_WM_UNIT_ISCONTENTSTITLE" val="0"/>
  <p:tag name="KSO_WM_UNIT_ISNUMDGMTITLE" val="0"/>
  <p:tag name="KSO_WM_UNIT_NOCLEAR" val="0"/>
  <p:tag name="KSO_WM_UNIT_TYPE" val="l_h_a"/>
  <p:tag name="KSO_WM_UNIT_INDEX" val="1_2_1"/>
  <p:tag name="KSO_WM_DIAGRAM_GROUP_CODE" val="l1-1"/>
  <p:tag name="KSO_WM_UNIT_PRESET_TEXT" val="添加标题"/>
  <p:tag name="KSO_WM_CHIP_GROUPID" val="60bed4554737e0f4c1ebe8af"/>
  <p:tag name="KSO_WM_CHIP_XID" val="60bed4554737e0f4c1ebe8b0"/>
  <p:tag name="KSO_WM_ASSEMBLE_CHIP_INDEX" val="4ccd658054174e3982e95ad5b8b7b40c"/>
  <p:tag name="KSO_WM_UNIT_VALUE" val="7"/>
  <p:tag name="KSO_WM_UNIT_TEXT_FILL_FORE_SCHEMECOLOR_INDEX_BRIGHTNESS" val="0"/>
  <p:tag name="KSO_WM_UNIT_TEXT_FILL_FORE_SCHEMECOLOR_INDEX" val="14"/>
  <p:tag name="KSO_WM_UNIT_TEXT_FILL_TYPE" val="1"/>
  <p:tag name="KSO_WM_UNIT_USESOURCEFORMAT_APPLY" val="1"/>
</p:tagLst>
</file>

<file path=ppt/tags/tag5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i*1_3_1"/>
  <p:tag name="KSO_WM_TEMPLATE_CATEGORY" val="diagram"/>
  <p:tag name="KSO_WM_TEMPLATE_INDEX" val="20219510"/>
  <p:tag name="KSO_WM_UNIT_LAYERLEVEL" val="1_1_1"/>
  <p:tag name="KSO_WM_TAG_VERSION" val="1.0"/>
  <p:tag name="KSO_WM_BEAUTIFY_FLAG" val="#wm#"/>
  <p:tag name="KSO_WM_UNIT_TYPE" val="l_h_i"/>
  <p:tag name="KSO_WM_UNIT_INDEX" val="1_3_1"/>
  <p:tag name="KSO_WM_DIAGRAM_GROUP_CODE" val="l1-1"/>
  <p:tag name="KSO_WM_CHIP_GROUPID" val="60bed4554737e0f4c1ebe8af"/>
  <p:tag name="KSO_WM_CHIP_XID" val="60bed4554737e0f4c1ebe8b0"/>
  <p:tag name="KSO_WM_ASSEMBLE_CHIP_INDEX" val="4ccd658054174e3982e95ad5b8b7b40c"/>
  <p:tag name="KSO_WM_UNIT_VALUE" val="7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i*1_3_2"/>
  <p:tag name="KSO_WM_TEMPLATE_CATEGORY" val="diagram"/>
  <p:tag name="KSO_WM_TEMPLATE_INDEX" val="20219510"/>
  <p:tag name="KSO_WM_UNIT_LAYERLEVEL" val="1_1_1"/>
  <p:tag name="KSO_WM_TAG_VERSION" val="1.0"/>
  <p:tag name="KSO_WM_BEAUTIFY_FLAG" val="#wm#"/>
  <p:tag name="KSO_WM_UNIT_TYPE" val="l_h_i"/>
  <p:tag name="KSO_WM_UNIT_INDEX" val="1_3_2"/>
  <p:tag name="KSO_WM_DIAGRAM_GROUP_CODE" val="l1-1"/>
  <p:tag name="KSO_WM_CHIP_GROUPID" val="60bed4554737e0f4c1ebe8af"/>
  <p:tag name="KSO_WM_CHIP_XID" val="60bed4554737e0f4c1ebe8b0"/>
  <p:tag name="KSO_WM_ASSEMBLE_CHIP_INDEX" val="4ccd658054174e3982e95ad5b8b7b40c"/>
  <p:tag name="KSO_WM_UNIT_VALUE" val="16"/>
  <p:tag name="KSO_WM_UNIT_FILL_FORE_SCHEMECOLOR_INDEX_BRIGHTNESS" val="0.15"/>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f*1_3_1"/>
  <p:tag name="KSO_WM_TEMPLATE_CATEGORY" val="diagram"/>
  <p:tag name="KSO_WM_TEMPLATE_INDEX" val="20219510"/>
  <p:tag name="KSO_WM_UNIT_LAYERLEVEL" val="1_1_1"/>
  <p:tag name="KSO_WM_TAG_VERSION" val="1.0"/>
  <p:tag name="KSO_WM_BEAUTIFY_FLAG" val="#wm#"/>
  <p:tag name="KSO_WM_UNIT_SUBTYPE" val="a"/>
  <p:tag name="KSO_WM_UNIT_NOCLEAR" val="0"/>
  <p:tag name="KSO_WM_UNIT_TYPE" val="l_h_f"/>
  <p:tag name="KSO_WM_UNIT_INDEX" val="1_3_1"/>
  <p:tag name="KSO_WM_DIAGRAM_GROUP_CODE" val="l1-1"/>
  <p:tag name="KSO_WM_UNIT_PRESET_TEXT" val="单击此处输入你的正文，文字是您思想的提炼，为了最终演示发布的良好效果请尽量言简意赅的阐述观点"/>
  <p:tag name="KSO_WM_CHIP_GROUPID" val="60bed4554737e0f4c1ebe8af"/>
  <p:tag name="KSO_WM_CHIP_XID" val="60bed4554737e0f4c1ebe8b0"/>
  <p:tag name="KSO_WM_ASSEMBLE_CHIP_INDEX" val="4ccd658054174e3982e95ad5b8b7b40c"/>
  <p:tag name="KSO_WM_UNIT_VALUE" val="90"/>
  <p:tag name="KSO_WM_UNIT_TEXT_FILL_FORE_SCHEMECOLOR_INDEX_BRIGHTNESS" val="0"/>
  <p:tag name="KSO_WM_UNIT_TEXT_FILL_FORE_SCHEMECOLOR_INDEX" val="14"/>
  <p:tag name="KSO_WM_UNIT_TEXT_FILL_TYPE" val="1"/>
  <p:tag name="KSO_WM_UNIT_USESOURCEFORMAT_APPLY" val="1"/>
</p:tagLst>
</file>

<file path=ppt/tags/tag5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a*1_3_1"/>
  <p:tag name="KSO_WM_TEMPLATE_CATEGORY" val="diagram"/>
  <p:tag name="KSO_WM_TEMPLATE_INDEX" val="20219510"/>
  <p:tag name="KSO_WM_UNIT_LAYERLEVEL" val="1_1_1"/>
  <p:tag name="KSO_WM_TAG_VERSION" val="1.0"/>
  <p:tag name="KSO_WM_BEAUTIFY_FLAG" val="#wm#"/>
  <p:tag name="KSO_WM_UNIT_ISCONTENTSTITLE" val="0"/>
  <p:tag name="KSO_WM_UNIT_ISNUMDGMTITLE" val="0"/>
  <p:tag name="KSO_WM_UNIT_NOCLEAR" val="0"/>
  <p:tag name="KSO_WM_UNIT_TYPE" val="l_h_a"/>
  <p:tag name="KSO_WM_UNIT_INDEX" val="1_3_1"/>
  <p:tag name="KSO_WM_DIAGRAM_GROUP_CODE" val="l1-1"/>
  <p:tag name="KSO_WM_UNIT_PRESET_TEXT" val="添加标题"/>
  <p:tag name="KSO_WM_CHIP_GROUPID" val="60bed4554737e0f4c1ebe8af"/>
  <p:tag name="KSO_WM_CHIP_XID" val="60bed4554737e0f4c1ebe8b0"/>
  <p:tag name="KSO_WM_ASSEMBLE_CHIP_INDEX" val="4ccd658054174e3982e95ad5b8b7b40c"/>
  <p:tag name="KSO_WM_UNIT_VALUE" val="7"/>
  <p:tag name="KSO_WM_UNIT_TEXT_FILL_FORE_SCHEMECOLOR_INDEX_BRIGHTNESS" val="0"/>
  <p:tag name="KSO_WM_UNIT_TEXT_FILL_FORE_SCHEMECOLOR_INDEX" val="14"/>
  <p:tag name="KSO_WM_UNIT_TEXT_FILL_TYPE" val="1"/>
  <p:tag name="KSO_WM_UNIT_USESOURCEFORMAT_APPLY" val="1"/>
</p:tagLst>
</file>

<file path=ppt/tags/tag5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i*1_4_1"/>
  <p:tag name="KSO_WM_TEMPLATE_CATEGORY" val="diagram"/>
  <p:tag name="KSO_WM_TEMPLATE_INDEX" val="20219510"/>
  <p:tag name="KSO_WM_UNIT_LAYERLEVEL" val="1_1_1"/>
  <p:tag name="KSO_WM_TAG_VERSION" val="1.0"/>
  <p:tag name="KSO_WM_BEAUTIFY_FLAG" val="#wm#"/>
  <p:tag name="KSO_WM_UNIT_TYPE" val="l_h_i"/>
  <p:tag name="KSO_WM_UNIT_INDEX" val="1_4_1"/>
  <p:tag name="KSO_WM_DIAGRAM_GROUP_CODE" val="l1-1"/>
  <p:tag name="KSO_WM_CHIP_GROUPID" val="60bed4554737e0f4c1ebe8af"/>
  <p:tag name="KSO_WM_CHIP_XID" val="60bed4554737e0f4c1ebe8b0"/>
  <p:tag name="KSO_WM_ASSEMBLE_CHIP_INDEX" val="4ccd658054174e3982e95ad5b8b7b40c"/>
  <p:tag name="KSO_WM_UNIT_VALUE" val="7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i*1_4_2"/>
  <p:tag name="KSO_WM_TEMPLATE_CATEGORY" val="diagram"/>
  <p:tag name="KSO_WM_TEMPLATE_INDEX" val="20219510"/>
  <p:tag name="KSO_WM_UNIT_LAYERLEVEL" val="1_1_1"/>
  <p:tag name="KSO_WM_TAG_VERSION" val="1.0"/>
  <p:tag name="KSO_WM_BEAUTIFY_FLAG" val="#wm#"/>
  <p:tag name="KSO_WM_UNIT_TYPE" val="l_h_i"/>
  <p:tag name="KSO_WM_UNIT_INDEX" val="1_4_2"/>
  <p:tag name="KSO_WM_DIAGRAM_GROUP_CODE" val="l1-1"/>
  <p:tag name="KSO_WM_CHIP_GROUPID" val="60bed4554737e0f4c1ebe8af"/>
  <p:tag name="KSO_WM_CHIP_XID" val="60bed4554737e0f4c1ebe8b0"/>
  <p:tag name="KSO_WM_ASSEMBLE_CHIP_INDEX" val="4ccd658054174e3982e95ad5b8b7b40c"/>
  <p:tag name="KSO_WM_UNIT_VALUE" val="16"/>
  <p:tag name="KSO_WM_UNIT_FILL_FORE_SCHEMECOLOR_INDEX_BRIGHTNESS" val="0.15"/>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f*1_4_1"/>
  <p:tag name="KSO_WM_TEMPLATE_CATEGORY" val="diagram"/>
  <p:tag name="KSO_WM_TEMPLATE_INDEX" val="20219510"/>
  <p:tag name="KSO_WM_UNIT_LAYERLEVEL" val="1_1_1"/>
  <p:tag name="KSO_WM_TAG_VERSION" val="1.0"/>
  <p:tag name="KSO_WM_BEAUTIFY_FLAG" val="#wm#"/>
  <p:tag name="KSO_WM_UNIT_SUBTYPE" val="a"/>
  <p:tag name="KSO_WM_UNIT_NOCLEAR" val="0"/>
  <p:tag name="KSO_WM_UNIT_TYPE" val="l_h_f"/>
  <p:tag name="KSO_WM_UNIT_INDEX" val="1_4_1"/>
  <p:tag name="KSO_WM_DIAGRAM_GROUP_CODE" val="l1-1"/>
  <p:tag name="KSO_WM_UNIT_PRESET_TEXT" val="单击此处输入你的正文，文字是您思想的提炼，为了最终演示发布的良好效果请尽量言简意赅的阐述观点"/>
  <p:tag name="KSO_WM_CHIP_GROUPID" val="60bed4554737e0f4c1ebe8af"/>
  <p:tag name="KSO_WM_CHIP_XID" val="60bed4554737e0f4c1ebe8b0"/>
  <p:tag name="KSO_WM_ASSEMBLE_CHIP_INDEX" val="4ccd658054174e3982e95ad5b8b7b40c"/>
  <p:tag name="KSO_WM_UNIT_VALUE" val="90"/>
  <p:tag name="KSO_WM_UNIT_TEXT_FILL_FORE_SCHEMECOLOR_INDEX_BRIGHTNESS" val="0"/>
  <p:tag name="KSO_WM_UNIT_TEXT_FILL_FORE_SCHEMECOLOR_INDEX" val="14"/>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14674_1*a*1"/>
  <p:tag name="KSO_WM_TEMPLATE_CATEGORY" val="custom"/>
  <p:tag name="KSO_WM_TEMPLATE_INDEX" val="20214674"/>
  <p:tag name="KSO_WM_UNIT_LAYERLEVEL" val="1"/>
  <p:tag name="KSO_WM_TAG_VERSION" val="1.0"/>
  <p:tag name="KSO_WM_BEAUTIFY_FLAG" val="#wm#"/>
  <p:tag name="KSO_WM_UNIT_ISCONTENTSTITLE" val="0"/>
  <p:tag name="KSO_WM_UNIT_NOCLEAR" val="0"/>
  <p:tag name="KSO_WM_UNIT_VALUE" val="48"/>
  <p:tag name="KSO_WM_UNIT_TYPE" val="a"/>
  <p:tag name="KSO_WM_UNIT_INDEX" val="1"/>
  <p:tag name="KSO_WM_UNIT_ISNUMDGMTITLE" val="0"/>
  <p:tag name="KSO_WM_UNIT_PRESET_TEXT" val="新媒体运营月度计划"/>
  <p:tag name="KSO_WM_UNIT_BLOCK" val="0"/>
  <p:tag name="KSO_WM_UNIT_DEC_AREA_ID" val="1c6fe9d74b33434fa7dada5aec558268"/>
  <p:tag name="KSO_WM_UNIT_DEFAULT_FONT" val="24;60;4"/>
  <p:tag name="KSO_WM_CHIP_GROUPID" val="5f2a1e1e45e1f15ec24fe435"/>
  <p:tag name="KSO_WM_CHIP_XID" val="5f2a1e1e45e1f15ec24fe436"/>
  <p:tag name="KSO_WM_CHIP_FILLAREA_FILL_RULE" val="{&quot;fill_align&quot;:&quot;cm&quot;,&quot;fill_mode&quot;:&quot;adaptive&quot;,&quot;sacle_strategy&quot;:&quot;smart&quot;}"/>
  <p:tag name="KSO_WM_ASSEMBLE_CHIP_INDEX" val="7566b0ac06d348bfac1721f45c96dcbf"/>
  <p:tag name="KSO_WM_UNIT_TEXT_FILL_FORE_SCHEMECOLOR_INDEX_BRIGHTNESS" val="0.15"/>
  <p:tag name="KSO_WM_UNIT_TEXT_FILL_FORE_SCHEMECOLOR_INDEX" val="13"/>
  <p:tag name="KSO_WM_UNIT_TEXT_FILL_TYPE" val="1"/>
  <p:tag name="KSO_WM_TEMPLATE_ASSEMBLE_XID" val="5f9f95991a3224dfcb383d8d"/>
  <p:tag name="KSO_WM_TEMPLATE_ASSEMBLE_GROUPID" val="5f9f75dbe206d3a5ffe88742"/>
</p:tagLst>
</file>

<file path=ppt/tags/tag60.xml><?xml version="1.0" encoding="utf-8"?>
<p:tagLst xmlns:a="http://schemas.openxmlformats.org/drawingml/2006/main" xmlns:r="http://schemas.openxmlformats.org/officeDocument/2006/relationships" xmlns:p="http://schemas.openxmlformats.org/presentationml/2006/main">
  <p:tag name="KSO_WM_SLIDE_BACKGROUND_TYPE" val="topBottom"/>
</p:tagLst>
</file>

<file path=ppt/tags/tag6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9510_2*l_h_a*1_4_1"/>
  <p:tag name="KSO_WM_TEMPLATE_CATEGORY" val="diagram"/>
  <p:tag name="KSO_WM_TEMPLATE_INDEX" val="20219510"/>
  <p:tag name="KSO_WM_UNIT_LAYERLEVEL" val="1_1_1"/>
  <p:tag name="KSO_WM_TAG_VERSION" val="1.0"/>
  <p:tag name="KSO_WM_BEAUTIFY_FLAG" val="#wm#"/>
  <p:tag name="KSO_WM_UNIT_ISCONTENTSTITLE" val="0"/>
  <p:tag name="KSO_WM_UNIT_ISNUMDGMTITLE" val="0"/>
  <p:tag name="KSO_WM_UNIT_NOCLEAR" val="0"/>
  <p:tag name="KSO_WM_UNIT_TYPE" val="l_h_a"/>
  <p:tag name="KSO_WM_UNIT_INDEX" val="1_4_1"/>
  <p:tag name="KSO_WM_DIAGRAM_GROUP_CODE" val="l1-1"/>
  <p:tag name="KSO_WM_UNIT_PRESET_TEXT" val="添加标题"/>
  <p:tag name="KSO_WM_CHIP_GROUPID" val="60bed4554737e0f4c1ebe8af"/>
  <p:tag name="KSO_WM_CHIP_XID" val="60bed4554737e0f4c1ebe8b0"/>
  <p:tag name="KSO_WM_ASSEMBLE_CHIP_INDEX" val="4ccd658054174e3982e95ad5b8b7b40c"/>
  <p:tag name="KSO_WM_UNIT_VALUE" val="7"/>
  <p:tag name="KSO_WM_UNIT_TEXT_FILL_FORE_SCHEMECOLOR_INDEX_BRIGHTNESS" val="0"/>
  <p:tag name="KSO_WM_UNIT_TEXT_FILL_FORE_SCHEMECOLOR_INDEX" val="14"/>
  <p:tag name="KSO_WM_UNIT_TEXT_FILL_TYPE" val="1"/>
  <p:tag name="KSO_WM_UNIT_USESOURCEFORMAT_APPLY" val="1"/>
</p:tagLst>
</file>

<file path=ppt/tags/tag601.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6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6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604.xml><?xml version="1.0" encoding="utf-8"?>
<p:tagLst xmlns:a="http://schemas.openxmlformats.org/drawingml/2006/main" xmlns:r="http://schemas.openxmlformats.org/officeDocument/2006/relationships" xmlns:p="http://schemas.openxmlformats.org/presentationml/2006/main">
  <p:tag name="KSO_WM_UNIT_TEXT_LINE_FORE_SCHEMECOLOR_INDEX_BRIGHTNESS" val="0"/>
  <p:tag name="KSO_WM_UNIT_TEXT_LINE_FORE_SCHEMECOLOR_INDEX" val="6"/>
  <p:tag name="KSO_WM_UNIT_TEXT_LINE_FILL_TYPE" val="2"/>
  <p:tag name="KSO_WM_UNIT_TEXT_SHADOW_SCHEMECOLOR_INDEX_BRIGHTNESS" val="0"/>
  <p:tag name="KSO_WM_UNIT_TEXT_SHADOW_SCHEMECOLOR_INDEX" val="6"/>
</p:tagLst>
</file>

<file path=ppt/tags/tag60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606.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07.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08.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09.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95e310cb6e0b4455bdf32db447191828"/>
  <p:tag name="KSO_WM_UNIT_DECORATE_INFO" val=""/>
  <p:tag name="KSO_WM_UNIT_SM_LIMIT_TYPE" val=""/>
  <p:tag name="KSO_WM_CHIP_FILLAREA_FILL_RULE" val="{&quot;fill_align&quot;:&quot;cm&quot;,&quot;fill_effect&quot;:[],&quot;fill_mode&quot;:&quot;full&quot;,&quot;sacle_strategy&quot;:&quot;stretch&quot;}"/>
  <p:tag name="KSO_WM_ASSEMBLE_CHIP_INDEX" val="d48f20351b3b4a47ac6372d31720b075"/>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10.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1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LAYOUT_INFO" val="{&quot;backgroundInfo&quot;:[{&quot;bottom&quot;:0,&quot;bottomAbs&quot;:false,&quot;left&quot;:0,&quot;leftAbs&quot;:false,&quot;right&quot;:0,&quot;rightAbs&quot;:false,&quot;top&quot;:0,&quot;topAbs&quot;:false,&quot;type&quot;:&quot;general&quot;}],&quot;id&quot;:&quot;2021-04-01T15:04:58&quot;,&quot;maxSize&quot;:{&quot;size1&quot;:42.00486059542055},&quot;minSize&quot;:{&quot;size1&quot;:33.104860595420554},&quot;normalSize&quot;:{&quot;size1&quot;:34.57152726208722},&quot;subLayout&quot;:[{&quot;id&quot;:&quot;2021-04-01T15:04:58&quot;,&quot;margin&quot;:{&quot;bottom&quot;:0,&quot;left&quot;:5.502999782562256,&quot;right&quot;:5.927000999450684,&quot;top&quot;:3.809999942779541},&quot;type&quot;:0},{&quot;id&quot;:&quot;2021-04-01T15:04:58&quot;,&quot;margin&quot;:{&quot;bottom&quot;:3.38700008392334,&quot;left&quot;:5.502999782562256,&quot;right&quot;:5.927000999450684,&quot;top&quot;:1.6929999589920044},&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f82e8f081cf7470ea5c2568bdc877b2b&quot;,&quot;fill_align&quot;:&quot;lm&quot;,&quot;chip_types&quot;:[&quot;header&quot;]},{&quot;text_align&quot;:&quot;lm&quot;,&quot;text_direction&quot;:&quot;horizontal&quot;,&quot;support_features&quot;:[&quot;collage&quot;,&quot;carousel&quot;],&quot;support_big_font&quot;:true,&quot;fill_id&quot;:&quot;82e4272de7e64849bcefb55c71fcddb0&quot;,&quot;fill_align&quot;:&quot;lm&quot;,&quot;chip_types&quot;:[&quot;text&quot;,&quot;picture&quot;]}]]"/>
  <p:tag name="KSO_WM_SLIDE_ID" val="diagram2020902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14*473"/>
  <p:tag name="KSO_WM_SLIDE_POSITION" val="19*33"/>
  <p:tag name="KSO_WM_TAG_VERSION" val="1.0"/>
  <p:tag name="KSO_WM_BEAUTIFY_FLAG" val="#wm#"/>
  <p:tag name="KSO_WM_TEMPLATE_CATEGORY" val="diagram"/>
  <p:tag name="KSO_WM_TEMPLATE_INDEX" val="20209028"/>
  <p:tag name="KSO_WM_SLIDE_LAYOUT" val="a_f"/>
  <p:tag name="KSO_WM_SLIDE_LAYOUT_CNT" val="1_1"/>
  <p:tag name="KSO_WM_CHIP_XID" val="5efd9ea781ee359a788b1e00"/>
  <p:tag name="KSO_WM_CHIP_DECFILLPROP" val="[]"/>
  <p:tag name="KSO_WM_SLIDE_BACKGROUND" val="[&quot;general&quot;]"/>
  <p:tag name="KSO_WM_CHIP_GROUPID" val="5efd9ea781ee359a788b1dff"/>
  <p:tag name="KSO_WM_SLIDE_SUPPORT_FEATURE_TYPE" val="0"/>
  <p:tag name="KSO_WM_TEMPLATE_ASSEMBLE_XID" val="60656e884054ed1e2fb7faec"/>
  <p:tag name="KSO_WM_TEMPLATE_ASSEMBLE_GROUPID" val="60656e884054ed1e2fb7faec"/>
</p:tagLst>
</file>

<file path=ppt/tags/tag6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6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6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028_1*i*1"/>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597b382ae9ee4c8891a2fa23d7a316b6"/>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6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028_1*i*2"/>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f97cdf7b8b4e46a7bfbfd771fe5754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6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9028_1*i*3"/>
  <p:tag name="KSO_WM_TEMPLATE_CATEGORY" val="diagram"/>
  <p:tag name="KSO_WM_TEMPLATE_INDEX" val="20209028"/>
  <p:tag name="KSO_WM_UNIT_LAYERLEVEL" val="1"/>
  <p:tag name="KSO_WM_TAG_VERSION" val="1.0"/>
  <p:tag name="KSO_WM_BEAUTIFY_FLAG" val="#wm#"/>
  <p:tag name="KSO_WM_UNIT_BLOCK" val="0"/>
  <p:tag name="KSO_WM_UNIT_SM_LIMIT_TYPE" val="1"/>
  <p:tag name="KSO_WM_UNIT_DEC_AREA_ID" val="89283480f9e64afaa42da716c97a02b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6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9028_1*i*4"/>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4ba5ea3486464446b5d7878ceb4ad4e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d9ea781ee359a788b1dff"/>
  <p:tag name="KSO_WM_CHIP_XID" val="5efd9ea781ee359a788b1e00"/>
  <p:tag name="KSO_WM_TEMPLATE_ASSEMBLE_XID" val="60656e884054ed1e2fb7faec"/>
  <p:tag name="KSO_WM_TEMPLATE_ASSEMBLE_GROUPID" val="60656e884054ed1e2fb7faec"/>
</p:tagLst>
</file>

<file path=ppt/tags/tag6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9028_1*i*7"/>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96fce08095504b739f50c3127ecec35a"/>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fd9ea781ee359a788b1dff"/>
  <p:tag name="KSO_WM_CHIP_XID" val="5efd9ea781ee359a788b1e00"/>
  <p:tag name="KSO_WM_TEMPLATE_ASSEMBLE_XID" val="60656e884054ed1e2fb7faec"/>
  <p:tag name="KSO_WM_TEMPLATE_ASSEMBLE_GROUPID" val="60656e884054ed1e2fb7faec"/>
</p:tagLst>
</file>

<file path=ppt/tags/tag6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9028_1*i*10"/>
  <p:tag name="KSO_WM_TEMPLATE_CATEGORY" val="diagram"/>
  <p:tag name="KSO_WM_TEMPLATE_INDEX" val="20209028"/>
  <p:tag name="KSO_WM_UNIT_LAYERLEVEL" val="1"/>
  <p:tag name="KSO_WM_TAG_VERSION" val="1.0"/>
  <p:tag name="KSO_WM_BEAUTIFY_FLAG" val="#wm#"/>
  <p:tag name="KSO_WM_UNIT_BLOCK" val="0"/>
  <p:tag name="KSO_WM_UNIT_SM_LIMIT_TYPE" val="0"/>
  <p:tag name="KSO_WM_UNIT_DEC_AREA_ID" val="a5afc18e93b046b7a5e21a24f4b14aa0"/>
  <p:tag name="KSO_WM_UNIT_DECORATE_INFO" val="{&quot;DecorateInfoH&quot;:{&quot;IsAbs&quot;:true},&quot;DecorateInfoW&quot;:{&quot;IsAbs&quot;:true},&quot;DecorateInfoX&quot;:{&quot;IsAbs&quot;:true,&quot;Pos&quot;:1},&quot;DecorateInfoY&quot;:{&quot;IsAbs&quot;:true,&quot;Pos&quot;:1},&quot;ReferentInfo&quot;:{&quot;Id&quot;:&quot;2310885a3447419cad22d92fbd8299d2&quot;,&quot;X&quot;:{&quot;Pos&quot;:1},&quot;Y&quot;:{&quot;Pos&quot;:2}},&quot;whChangeMode&quot;:0}"/>
  <p:tag name="KSO_WM_CHIP_GROUPID" val="5efd9ea781ee359a788b1dff"/>
  <p:tag name="KSO_WM_CHIP_XID" val="5efd9ea781ee359a788b1e00"/>
  <p:tag name="KSO_WM_UNIT_LINE_FORE_SCHEMECOLOR_INDEX_BRIGHTNESS" val="-0.25"/>
  <p:tag name="KSO_WM_UNIT_LINE_FORE_SCHEMECOLOR_INDEX" val="14"/>
  <p:tag name="KSO_WM_UNIT_LINE_FILL_TYPE" val="2"/>
  <p:tag name="KSO_WM_TEMPLATE_ASSEMBLE_XID" val="60656e884054ed1e2fb7faec"/>
  <p:tag name="KSO_WM_TEMPLATE_ASSEMBLE_GROUPID" val="60656e884054ed1e2fb7faec"/>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fb170c4afe2647b5831d4b545818fd62"/>
  <p:tag name="KSO_WM_UNIT_DECORATE_INFO" val=""/>
  <p:tag name="KSO_WM_UNIT_SM_LIMIT_TYPE" val=""/>
  <p:tag name="KSO_WM_CHIP_FILLAREA_FILL_RULE" val="{&quot;fill_align&quot;:&quot;cm&quot;,&quot;fill_effect&quot;:[],&quot;fill_mode&quot;:&quot;full&quot;,&quot;sacle_strategy&quot;:&quot;stretch&quot;}"/>
  <p:tag name="KSO_WM_ASSEMBLE_CHIP_INDEX" val="2241faf6eb4549a48957e7a4c604538e"/>
  <p:tag name="KSO_WM_SLIDE_BACKGROUND_TYPE" val="bottomTop"/>
</p:tagLst>
</file>

<file path=ppt/tags/tag6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9028_1*a*1"/>
  <p:tag name="KSO_WM_TEMPLATE_CATEGORY" val="diagram"/>
  <p:tag name="KSO_WM_TEMPLATE_INDEX" val="20209028"/>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310885a3447419cad22d92fbd8299d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d566cdac475490fa4dce2ba2e6381f5"/>
  <p:tag name="KSO_WM_UNIT_SUPPORT_BIG_FONT" val="1"/>
  <p:tag name="KSO_WM_UNIT_TEXT_FILL_FORE_SCHEMECOLOR_INDEX_BRIGHTNESS" val="0"/>
  <p:tag name="KSO_WM_UNIT_TEXT_FILL_FORE_SCHEMECOLOR_INDEX" val="13"/>
  <p:tag name="KSO_WM_UNIT_TEXT_FILL_TYPE" val="1"/>
  <p:tag name="KSO_WM_TEMPLATE_ASSEMBLE_XID" val="60656e884054ed1e2fb7faec"/>
  <p:tag name="KSO_WM_TEMPLATE_ASSEMBLE_GROUPID" val="60656e884054ed1e2fb7faec"/>
</p:tagLst>
</file>

<file path=ppt/tags/tag621.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28_1*f*1"/>
  <p:tag name="KSO_WM_TEMPLATE_CATEGORY" val="diagram"/>
  <p:tag name="KSO_WM_TEMPLATE_INDEX" val="20209028"/>
  <p:tag name="KSO_WM_UNIT_LAYERLEVEL" val="1"/>
  <p:tag name="KSO_WM_TAG_VERSION" val="1.0"/>
  <p:tag name="KSO_WM_BEAUTIFY_FLAG" val="#wm#"/>
  <p:tag name="KSO_WM_UNIT_DEFAULT_FONT" val="14;20;2"/>
  <p:tag name="KSO_WM_UNIT_BLOCK" val="0"/>
  <p:tag name="KSO_WM_UNIT_VALUE" val="155"/>
  <p:tag name="KSO_WM_UNIT_SHOW_EDIT_AREA_INDICATION" val="1"/>
  <p:tag name="KSO_WM_CHIP_GROUPID" val="5e6b05596848fb12bee65ac8"/>
  <p:tag name="KSO_WM_CHIP_XID" val="5e6b05596848fb12bee65aca"/>
  <p:tag name="KSO_WM_UNIT_DEC_AREA_ID" val="e1f701cd4b3f4f4ebbd92e0c7a02b7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ba731373ac44410b77fbaa89d95202d"/>
  <p:tag name="KSO_WM_UNIT_SUPPORT_BIG_FONT" val="1"/>
  <p:tag name="KSO_WM_UNIT_SUPPORT_UNIT_TYPE" val="[&quot;d&quot;]"/>
  <p:tag name="KSO_WM_UNIT_TEXT_FILL_FORE_SCHEMECOLOR_INDEX_BRIGHTNESS" val="0.25"/>
  <p:tag name="KSO_WM_UNIT_TEXT_FILL_FORE_SCHEMECOLOR_INDEX" val="13"/>
  <p:tag name="KSO_WM_UNIT_TEXT_FILL_TYPE" val="1"/>
  <p:tag name="KSO_WM_TEMPLATE_ASSEMBLE_XID" val="60656e884054ed1e2fb7faec"/>
  <p:tag name="KSO_WM_TEMPLATE_ASSEMBLE_GROUPID" val="60656e884054ed1e2fb7faec"/>
</p:tagLst>
</file>

<file path=ppt/tags/tag6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9028_1*i*8"/>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60656e884054ed1e2fb7faec"/>
  <p:tag name="KSO_WM_TEMPLATE_ASSEMBLE_GROUPID" val="60656e884054ed1e2fb7faec"/>
</p:tagLst>
</file>

<file path=ppt/tags/tag6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9028_1*i*9"/>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60656e884054ed1e2fb7faec"/>
  <p:tag name="KSO_WM_TEMPLATE_ASSEMBLE_GROUPID" val="60656e884054ed1e2fb7faec"/>
</p:tagLst>
</file>

<file path=ppt/tags/tag6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9028_1*i*5"/>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884054ed1e2fb7faec"/>
  <p:tag name="KSO_WM_TEMPLATE_ASSEMBLE_GROUPID" val="60656e884054ed1e2fb7faec"/>
</p:tagLst>
</file>

<file path=ppt/tags/tag6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9028_1*i*6"/>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884054ed1e2fb7faec"/>
  <p:tag name="KSO_WM_TEMPLATE_ASSEMBLE_GROUPID" val="60656e884054ed1e2fb7faec"/>
</p:tagLst>
</file>

<file path=ppt/tags/tag626.xml><?xml version="1.0" encoding="utf-8"?>
<p:tagLst xmlns:a="http://schemas.openxmlformats.org/drawingml/2006/main" xmlns:r="http://schemas.openxmlformats.org/officeDocument/2006/relationships" xmlns:p="http://schemas.openxmlformats.org/presentationml/2006/main">
  <p:tag name="KSO_WM_SLIDE_BACKGROUND_TYPE" val="belt"/>
  <p:tag name="KSO_WM_BEAUTIFY_FLAG" val="#wm#"/>
  <p:tag name="KSO_WM_TEMPLATE_CATEGORY" val="diagram"/>
  <p:tag name="KSO_WM_TEMPLATE_INDEX" val="20207315"/>
  <p:tag name="KSO_WM_SLIDE_LAYOUT_INFO" val="{&quot;direction&quot;:1,&quot;id&quot;:&quot;2021-09-02T20:34:40&quot;,&quot;maxSize&quot;:{&quot;size1&quot;:100},&quot;minSize&quot;:{&quot;size1&quot;:100},&quot;normalSize&quot;:{&quot;size1&quot;:100},&quot;subLayout&quot;:[{&quot;backgroundInfo&quot;:[{&quot;bottom&quot;:0.155555561,&quot;bottomAbs&quot;:false,&quot;left&quot;:0,&quot;leftAbs&quot;:false,&quot;right&quot;:0,&quot;rightAbs&quot;:false,&quot;top&quot;:0.155555561,&quot;topAbs&quot;:false,&quot;type&quot;:&quot;belt&quot;}],&quot;id&quot;:&quot;2021-09-02T20:34:40&quot;,&quot;maxSize&quot;:{&quot;size1&quot;:15.4831655882023},&quot;minSize&quot;:{&quot;size1&quot;:15.4831655882023},&quot;normalSize&quot;:{&quot;size1&quot;:15.4831655882023},&quot;subLayout&quot;:[{&quot;id&quot;:&quot;2021-09-02T20:34:40&quot;,&quot;type&quot;:0},{&quot;id&quot;:&quot;2021-09-02T20:34:40&quot;,&quot;maxSize&quot;:{&quot;size1&quot;:81.69840121057668},&quot;minSize&quot;:{&quot;size1&quot;:81.69840121057668},&quot;normalSize&quot;:{&quot;size1&quot;:81.69840121057668},&quot;subLayout&quot;:[{&quot;backgroundInfo&quot;:[{&quot;bottom&quot;:0,&quot;bottomAbs&quot;:false,&quot;left&quot;:0,&quot;leftAbs&quot;:false,&quot;right&quot;:0,&quot;rightAbs&quot;:false,&quot;top&quot;:0,&quot;topAbs&quot;:false,&quot;type&quot;:&quot;belt&quot;}],&quot;id&quot;:&quot;2021-09-02T20:34:40&quot;,&quot;margin&quot;:{&quot;bottom&quot;:0.4230000674724579,&quot;left&quot;:3.38700008392334,&quot;right&quot;:3.38700008392334,&quot;top&quot;:0.4230000674724579},&quot;type&quot;:0},{&quot;id&quot;:&quot;2021-09-02T20:34:40&quot;,&quot;type&quot;:0}],&quot;type&quot;:0}],&quot;type&quot;:0},{&quot;id&quot;:&quot;2021-09-02T20:34:40&quot;,&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f19c8605d5daf04fe6008"/>
  <p:tag name="KSO_WM_SLIDE_ID" val="diagram2020731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71"/>
  <p:tag name="KSO_WM_SLIDE_POSITION" val="0*84"/>
  <p:tag name="KSO_WM_TAG_VERSION" val="1.0"/>
  <p:tag name="KSO_WM_SLIDE_LAYOUT" val="f"/>
  <p:tag name="KSO_WM_SLIDE_LAYOUT_CNT" val="1"/>
  <p:tag name="KSO_WM_CHIP_FILLPROP" val="[[{&quot;text_align&quot;:&quot;lm&quot;,&quot;text_direction&quot;:&quot;horizontal&quot;,&quot;support_features&quot;:[&quot;collage&quot;,&quot;carousel&quot;],&quot;support_big_font&quot;:false,&quot;picture_toward&quot;:0,&quot;picture_dockside&quot;:[],&quot;fill_id&quot;:&quot;5b370d9c62884a6b9c7db59bf9b89d92&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5b370d9c62884a6b9c7db59bf9b89d92&quot;,&quot;fill_align&quot;:&quot;lm&quot;,&quot;chip_types&quot;:[&quot;text&quot;]}]]"/>
  <p:tag name="KSO_WM_CHIP_DECFILLPROP" val="[]"/>
  <p:tag name="KSO_WM_CHIP_GROUPID" val="5e6f19c8605d5daf04fe6007"/>
  <p:tag name="KSO_WM_SLIDE_SUPPORT_FEATURE_TYPE" val="0"/>
  <p:tag name="KSO_WM_TEMPLATE_ASSEMBLE_XID" val="6130c4e08b5cc6c91112a571"/>
  <p:tag name="KSO_WM_TEMPLATE_ASSEMBLE_GROUPID" val="6130c4e08b5cc6c91112a571"/>
</p:tagLst>
</file>

<file path=ppt/tags/tag6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1bfa31b6c4274ffdbc6197dd753673f6"/>
  <p:tag name="KSO_WM_UNIT_DECORATE_INFO" val=""/>
  <p:tag name="KSO_WM_UNIT_SM_LIMIT_TYPE" val=""/>
  <p:tag name="KSO_WM_CHIP_FILLAREA_FILL_RULE" val="{&quot;fill_align&quot;:&quot;cm&quot;,&quot;fill_effect&quot;:[],&quot;fill_mode&quot;:&quot;full&quot;,&quot;sacle_strategy&quot;:&quot;stretch&quot;}"/>
  <p:tag name="KSO_WM_ASSEMBLE_CHIP_INDEX" val="684a5eaa963e4e2598787c665471bf86"/>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12e7c72b7bf849e287592e69fd0688f4"/>
  <p:tag name="KSO_WM_UNIT_DECORATE_INFO" val=""/>
  <p:tag name="KSO_WM_UNIT_SM_LIMIT_TYPE" val=""/>
  <p:tag name="KSO_WM_CHIP_FILLAREA_FILL_RULE" val="{&quot;fill_align&quot;:&quot;cm&quot;,&quot;fill_effect&quot;:[],&quot;fill_mode&quot;:&quot;full&quot;,&quot;sacle_strategy&quot;:&quot;stretch&quot;}"/>
  <p:tag name="KSO_WM_ASSEMBLE_CHIP_INDEX" val="c75b1d0d828140de9460b159f79eca90"/>
  <p:tag name="KSO_WM_SLIDE_BACKGROUND_TYPE" val="belt"/>
</p:tagLst>
</file>

<file path=ppt/tags/tag6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a959d674d0a4842a563b43900a2ee41"/>
  <p:tag name="KSO_WM_UNIT_DECORATE_INFO" val=""/>
  <p:tag name="KSO_WM_UNIT_SM_LIMIT_TYPE" val=""/>
  <p:tag name="KSO_WM_CHIP_FILLAREA_FILL_RULE" val="{&quot;fill_align&quot;:&quot;cm&quot;,&quot;fill_effect&quot;:[],&quot;fill_mode&quot;:&quot;full&quot;,&quot;sacle_strategy&quot;:&quot;stretch&quot;}"/>
  <p:tag name="KSO_WM_ASSEMBLE_CHIP_INDEX" val="3435e644e7d44a6cb370ca4945032a87"/>
  <p:tag name="KSO_WM_SLIDE_BACKGROUND_TYPE" val="belt"/>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d806ce65f6f6447585e5258712921f6a"/>
  <p:tag name="KSO_WM_UNIT_DECORATE_INFO" val=""/>
  <p:tag name="KSO_WM_UNIT_SM_LIMIT_TYPE" val=""/>
  <p:tag name="KSO_WM_CHIP_FILLAREA_FILL_RULE" val="{&quot;fill_align&quot;:&quot;cm&quot;,&quot;fill_effect&quot;:[],&quot;fill_mode&quot;:&quot;full&quot;,&quot;sacle_strategy&quot;:&quot;stretch&quot;}"/>
  <p:tag name="KSO_WM_ASSEMBLE_CHIP_INDEX" val="211d150442ff45d4a91e1361b41682d1"/>
  <p:tag name="KSO_WM_SLIDE_BACKGROUND_TYPE" val="bottomTop"/>
</p:tagLst>
</file>

<file path=ppt/tags/tag630.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Lst>
</file>

<file path=ppt/tags/tag631.xml><?xml version="1.0" encoding="utf-8"?>
<p:tagLst xmlns:a="http://schemas.openxmlformats.org/drawingml/2006/main" xmlns:r="http://schemas.openxmlformats.org/officeDocument/2006/relationships" xmlns:p="http://schemas.openxmlformats.org/presentationml/2006/main">
  <p:tag name="KSO_WM_SLIDE_BACKGROUND_TYPE" val="belt"/>
  <p:tag name="KSO_WM_BEAUTIFY_FLAG" val="#wm#"/>
  <p:tag name="KSO_WM_TEMPLATE_CATEGORY" val="diagram"/>
  <p:tag name="KSO_WM_TEMPLATE_INDEX" val="20207315"/>
  <p:tag name="KSO_WM_SLIDE_LAYOUT_INFO" val="{&quot;direction&quot;:1,&quot;id&quot;:&quot;2021-09-02T20:34:40&quot;,&quot;maxSize&quot;:{&quot;size1&quot;:100},&quot;minSize&quot;:{&quot;size1&quot;:100},&quot;normalSize&quot;:{&quot;size1&quot;:100},&quot;subLayout&quot;:[{&quot;backgroundInfo&quot;:[{&quot;bottom&quot;:0.155555561,&quot;bottomAbs&quot;:false,&quot;left&quot;:0,&quot;leftAbs&quot;:false,&quot;right&quot;:0,&quot;rightAbs&quot;:false,&quot;top&quot;:0.155555561,&quot;topAbs&quot;:false,&quot;type&quot;:&quot;belt&quot;}],&quot;id&quot;:&quot;2021-09-02T20:34:40&quot;,&quot;maxSize&quot;:{&quot;size1&quot;:15.400022256383629},&quot;minSize&quot;:{&quot;size1&quot;:15.400022256383629},&quot;normalSize&quot;:{&quot;size1&quot;:15.400022256383629},&quot;subLayout&quot;:[{&quot;id&quot;:&quot;2021-09-02T20:34:40&quot;,&quot;type&quot;:0},{&quot;id&quot;:&quot;2021-09-02T20:34:40&quot;,&quot;maxSize&quot;:{&quot;size1&quot;:81.60002630778898},&quot;minSize&quot;:{&quot;size1&quot;:81.60002630778898},&quot;normalSize&quot;:{&quot;size1&quot;:81.60002630778898},&quot;subLayout&quot;:[{&quot;backgroundInfo&quot;:[{&quot;bottom&quot;:0,&quot;bottomAbs&quot;:false,&quot;left&quot;:0,&quot;leftAbs&quot;:false,&quot;right&quot;:0,&quot;rightAbs&quot;:false,&quot;top&quot;:0,&quot;topAbs&quot;:false,&quot;type&quot;:&quot;belt&quot;}],&quot;id&quot;:&quot;2021-09-02T20:34:40&quot;,&quot;margin&quot;:{&quot;bottom&quot;:0.4230000674724579,&quot;left&quot;:3.38700008392334,&quot;right&quot;:3.38700008392334,&quot;top&quot;:0.4230000674724579},&quot;type&quot;:0},{&quot;id&quot;:&quot;2021-09-02T20:34:40&quot;,&quot;type&quot;:0}],&quot;type&quot;:0}],&quot;type&quot;:0},{&quot;id&quot;:&quot;2021-09-02T20:34:40&quot;,&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f19c8605d5daf04fe6008"/>
  <p:tag name="KSO_WM_SLIDE_ID" val="diagram2020731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71"/>
  <p:tag name="KSO_WM_SLIDE_POSITION" val="0*84"/>
  <p:tag name="KSO_WM_TAG_VERSION" val="1.0"/>
  <p:tag name="KSO_WM_SLIDE_LAYOUT" val="f"/>
  <p:tag name="KSO_WM_SLIDE_LAYOUT_CNT" val="1"/>
  <p:tag name="KSO_WM_CHIP_FILLPROP" val="[[{&quot;text_align&quot;:&quot;lm&quot;,&quot;text_direction&quot;:&quot;horizontal&quot;,&quot;support_features&quot;:[&quot;collage&quot;,&quot;carousel&quot;],&quot;support_big_font&quot;:false,&quot;picture_toward&quot;:0,&quot;picture_dockside&quot;:[],&quot;fill_id&quot;:&quot;5b370d9c62884a6b9c7db59bf9b89d92&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5b370d9c62884a6b9c7db59bf9b89d92&quot;,&quot;fill_align&quot;:&quot;lm&quot;,&quot;chip_types&quot;:[&quot;text&quot;]}]]"/>
  <p:tag name="KSO_WM_CHIP_DECFILLPROP" val="[]"/>
  <p:tag name="KSO_WM_CHIP_GROUPID" val="5e6f19c8605d5daf04fe6007"/>
  <p:tag name="KSO_WM_SLIDE_SUPPORT_FEATURE_TYPE" val="0"/>
  <p:tag name="KSO_WM_TEMPLATE_ASSEMBLE_XID" val="6130c4e08b5cc6c91112a571"/>
  <p:tag name="KSO_WM_TEMPLATE_ASSEMBLE_GROUPID" val="6130c4e08b5cc6c91112a571"/>
</p:tagLst>
</file>

<file path=ppt/tags/tag6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1bfa31b6c4274ffdbc6197dd753673f6"/>
  <p:tag name="KSO_WM_UNIT_DECORATE_INFO" val=""/>
  <p:tag name="KSO_WM_UNIT_SM_LIMIT_TYPE" val=""/>
  <p:tag name="KSO_WM_CHIP_FILLAREA_FILL_RULE" val="{&quot;fill_align&quot;:&quot;cm&quot;,&quot;fill_effect&quot;:[],&quot;fill_mode&quot;:&quot;full&quot;,&quot;sacle_strategy&quot;:&quot;stretch&quot;}"/>
  <p:tag name="KSO_WM_ASSEMBLE_CHIP_INDEX" val="684a5eaa963e4e2598787c665471bf86"/>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12e7c72b7bf849e287592e69fd0688f4"/>
  <p:tag name="KSO_WM_UNIT_DECORATE_INFO" val=""/>
  <p:tag name="KSO_WM_UNIT_SM_LIMIT_TYPE" val=""/>
  <p:tag name="KSO_WM_CHIP_FILLAREA_FILL_RULE" val="{&quot;fill_align&quot;:&quot;cm&quot;,&quot;fill_effect&quot;:[],&quot;fill_mode&quot;:&quot;full&quot;,&quot;sacle_strategy&quot;:&quot;stretch&quot;}"/>
  <p:tag name="KSO_WM_ASSEMBLE_CHIP_INDEX" val="c75b1d0d828140de9460b159f79eca90"/>
  <p:tag name="KSO_WM_SLIDE_BACKGROUND_TYPE" val="belt"/>
</p:tagLst>
</file>

<file path=ppt/tags/tag6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a959d674d0a4842a563b43900a2ee41"/>
  <p:tag name="KSO_WM_UNIT_DECORATE_INFO" val=""/>
  <p:tag name="KSO_WM_UNIT_SM_LIMIT_TYPE" val=""/>
  <p:tag name="KSO_WM_CHIP_FILLAREA_FILL_RULE" val="{&quot;fill_align&quot;:&quot;cm&quot;,&quot;fill_effect&quot;:[],&quot;fill_mode&quot;:&quot;full&quot;,&quot;sacle_strategy&quot;:&quot;stretch&quot;}"/>
  <p:tag name="KSO_WM_ASSEMBLE_CHIP_INDEX" val="3435e644e7d44a6cb370ca4945032a87"/>
  <p:tag name="KSO_WM_SLIDE_BACKGROUND_TYPE" val="belt"/>
</p:tagLst>
</file>

<file path=ppt/tags/tag635.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Lst>
</file>

<file path=ppt/tags/tag63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LAYOUT_INFO" val="{&quot;backgroundInfo&quot;:[{&quot;bottom&quot;:0,&quot;bottomAbs&quot;:false,&quot;left&quot;:0,&quot;leftAbs&quot;:false,&quot;right&quot;:0,&quot;rightAbs&quot;:false,&quot;top&quot;:0,&quot;topAbs&quot;:false,&quot;type&quot;:&quot;general&quot;}],&quot;direction&quot;:1,&quot;id&quot;:&quot;2021-04-01T15:01:20&quot;,&quot;maxSize&quot;:{&quot;size1&quot;:2.4},&quot;minSize&quot;:{&quot;size1&quot;:2.4},&quot;normalSize&quot;:{&quot;size1&quot;:2.4},&quot;subLayout&quot;:[{&quot;id&quot;:&quot;2021-04-01T15:01:20&quot;,&quot;type&quot;:0},{&quot;id&quot;:&quot;2021-04-01T15:01:20&quot;,&quot;margin&quot;:{&quot;bottom&quot;:2.117000102996826,&quot;left&quot;:1.6929999589920044,&quot;right&quot;:2.5399999618530273,&quot;top&quot;:2.117000102996826},&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arousel&quot;],&quot;support_big_font&quot;:false,&quot;picture_toward&quot;:0,&quot;picture_dockside&quot;:[],&quot;fill_id&quot;:&quot;c50e751605bf474f903eb8204d109f3c&quot;,&quot;fill_align&quot;:&quot;cm&quot;,&quot;chip_types&quot;:[&quot;diagram&quot;,&quot;pictext&quot;,&quot;text&quot;,&quot;picture&quot;,&quot;chart&quot;,&quot;table&quot;,&quot;video&quot;]}]]"/>
  <p:tag name="KSO_WM_SLIDE_ID" val="diagram20208604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08604"/>
  <p:tag name="KSO_WM_SLIDE_TYPE" val="text"/>
  <p:tag name="KSO_WM_SLIDE_SUBTYPE" val="pureTxt"/>
  <p:tag name="KSO_WM_SLIDE_SIZE" val="870*519"/>
  <p:tag name="KSO_WM_SLIDE_POSITION" val="45*10"/>
  <p:tag name="KSO_WM_SLIDE_LAYOUT" val="f"/>
  <p:tag name="KSO_WM_SLIDE_LAYOUT_CNT" val="1"/>
  <p:tag name="KSO_WM_SLIDE_CAN_ADD_NAVIGATION" val="1"/>
  <p:tag name="KSO_WM_CHIP_XID" val="5ef20c07a491bb0086638b15"/>
  <p:tag name="KSO_WM_CHIP_DECFILLPROP" val="[]"/>
  <p:tag name="KSO_WM_CHIP_GROUPID" val="5ef20c07a491bb0086638b14"/>
  <p:tag name="KSO_WM_SLIDE_SUPPORT_FEATURE_TYPE" val="0"/>
  <p:tag name="KSO_WM_TEMPLATE_ASSEMBLE_XID" val="60656e7a4054ed1e2fb7f9a0"/>
  <p:tag name="KSO_WM_TEMPLATE_ASSEMBLE_GROUPID" val="60656e7a4054ed1e2fb7f9a0"/>
</p:tagLst>
</file>

<file path=ppt/tags/tag6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6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6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Lst>
</file>

<file path=ppt/tags/tag64.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6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6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6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6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644.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Lst>
</file>

<file path=ppt/tags/tag645.xml><?xml version="1.0" encoding="utf-8"?>
<p:tagLst xmlns:a="http://schemas.openxmlformats.org/drawingml/2006/main" xmlns:r="http://schemas.openxmlformats.org/officeDocument/2006/relationships" xmlns:p="http://schemas.openxmlformats.org/presentationml/2006/main">
  <p:tag name="KSO_WM_SLIDE_BACKGROUND_TYPE" val="belt"/>
  <p:tag name="KSO_WM_BEAUTIFY_FLAG" val="#wm#"/>
  <p:tag name="KSO_WM_TEMPLATE_CATEGORY" val="diagram"/>
  <p:tag name="KSO_WM_TEMPLATE_INDEX" val="20207315"/>
  <p:tag name="KSO_WM_SLIDE_LAYOUT_INFO" val="{&quot;direction&quot;:1,&quot;id&quot;:&quot;2021-09-02T20:34:40&quot;,&quot;maxSize&quot;:{&quot;size1&quot;:100},&quot;minSize&quot;:{&quot;size1&quot;:100},&quot;normalSize&quot;:{&quot;size1&quot;:100},&quot;subLayout&quot;:[{&quot;backgroundInfo&quot;:[{&quot;bottom&quot;:0.155555561,&quot;bottomAbs&quot;:false,&quot;left&quot;:0,&quot;leftAbs&quot;:false,&quot;right&quot;:0,&quot;rightAbs&quot;:false,&quot;top&quot;:0.155555561,&quot;topAbs&quot;:false,&quot;type&quot;:&quot;belt&quot;}],&quot;id&quot;:&quot;2021-09-02T20:34:40&quot;,&quot;maxSize&quot;:{&quot;size1&quot;:15.4},&quot;minSize&quot;:{&quot;size1&quot;:15.4},&quot;normalSize&quot;:{&quot;size1&quot;:15.4},&quot;subLayout&quot;:[{&quot;id&quot;:&quot;2021-09-02T20:34:40&quot;,&quot;type&quot;:0},{&quot;id&quot;:&quot;2021-09-02T20:34:40&quot;,&quot;maxSize&quot;:{&quot;size1&quot;:81.6},&quot;minSize&quot;:{&quot;size1&quot;:81.6},&quot;normalSize&quot;:{&quot;size1&quot;:81.6},&quot;subLayout&quot;:[{&quot;backgroundInfo&quot;:[{&quot;bottom&quot;:0,&quot;bottomAbs&quot;:false,&quot;left&quot;:0,&quot;leftAbs&quot;:false,&quot;right&quot;:0,&quot;rightAbs&quot;:false,&quot;top&quot;:0,&quot;topAbs&quot;:false,&quot;type&quot;:&quot;belt&quot;}],&quot;id&quot;:&quot;2021-09-02T20:34:40&quot;,&quot;margin&quot;:{&quot;bottom&quot;:0.4230000376701355,&quot;left&quot;:3.38700008392334,&quot;right&quot;:3.38700008392334,&quot;top&quot;:0.4230000376701355},&quot;type&quot;:0},{&quot;id&quot;:&quot;2021-09-02T20:34:40&quot;,&quot;type&quot;:0}],&quot;type&quot;:0}],&quot;type&quot;:0},{&quot;id&quot;:&quot;2021-09-02T20:34:40&quot;,&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f19c8605d5daf04fe6008"/>
  <p:tag name="KSO_WM_SLIDE_ID" val="diagram2020731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71"/>
  <p:tag name="KSO_WM_SLIDE_POSITION" val="0*84"/>
  <p:tag name="KSO_WM_TAG_VERSION" val="1.0"/>
  <p:tag name="KSO_WM_SLIDE_LAYOUT" val="f"/>
  <p:tag name="KSO_WM_SLIDE_LAYOUT_CNT" val="1"/>
  <p:tag name="KSO_WM_CHIP_FILLPROP" val="[[{&quot;text_align&quot;:&quot;lm&quot;,&quot;text_direction&quot;:&quot;horizontal&quot;,&quot;support_features&quot;:[&quot;collage&quot;,&quot;carousel&quot;],&quot;support_big_font&quot;:false,&quot;picture_toward&quot;:0,&quot;picture_dockside&quot;:[],&quot;fill_id&quot;:&quot;5b370d9c62884a6b9c7db59bf9b89d92&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5b370d9c62884a6b9c7db59bf9b89d92&quot;,&quot;fill_align&quot;:&quot;lm&quot;,&quot;chip_types&quot;:[&quot;text&quot;]}]]"/>
  <p:tag name="KSO_WM_CHIP_DECFILLPROP" val="[]"/>
  <p:tag name="KSO_WM_CHIP_GROUPID" val="5e6f19c8605d5daf04fe6007"/>
  <p:tag name="KSO_WM_SLIDE_SUPPORT_FEATURE_TYPE" val="0"/>
  <p:tag name="KSO_WM_TEMPLATE_ASSEMBLE_XID" val="6130c4e08b5cc6c91112a571"/>
  <p:tag name="KSO_WM_TEMPLATE_ASSEMBLE_GROUPID" val="6130c4e08b5cc6c91112a571"/>
</p:tagLst>
</file>

<file path=ppt/tags/tag6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1bfa31b6c4274ffdbc6197dd753673f6"/>
  <p:tag name="KSO_WM_UNIT_DECORATE_INFO" val=""/>
  <p:tag name="KSO_WM_UNIT_SM_LIMIT_TYPE" val=""/>
  <p:tag name="KSO_WM_CHIP_FILLAREA_FILL_RULE" val="{&quot;fill_align&quot;:&quot;cm&quot;,&quot;fill_effect&quot;:[],&quot;fill_mode&quot;:&quot;full&quot;,&quot;sacle_strategy&quot;:&quot;stretch&quot;}"/>
  <p:tag name="KSO_WM_ASSEMBLE_CHIP_INDEX" val="684a5eaa963e4e2598787c665471bf86"/>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12e7c72b7bf849e287592e69fd0688f4"/>
  <p:tag name="KSO_WM_UNIT_DECORATE_INFO" val=""/>
  <p:tag name="KSO_WM_UNIT_SM_LIMIT_TYPE" val=""/>
  <p:tag name="KSO_WM_CHIP_FILLAREA_FILL_RULE" val="{&quot;fill_align&quot;:&quot;cm&quot;,&quot;fill_effect&quot;:[],&quot;fill_mode&quot;:&quot;full&quot;,&quot;sacle_strategy&quot;:&quot;stretch&quot;}"/>
  <p:tag name="KSO_WM_ASSEMBLE_CHIP_INDEX" val="c75b1d0d828140de9460b159f79eca90"/>
  <p:tag name="KSO_WM_SLIDE_BACKGROUND_TYPE" val="belt"/>
</p:tagLst>
</file>

<file path=ppt/tags/tag6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a959d674d0a4842a563b43900a2ee41"/>
  <p:tag name="KSO_WM_UNIT_DECORATE_INFO" val=""/>
  <p:tag name="KSO_WM_UNIT_SM_LIMIT_TYPE" val=""/>
  <p:tag name="KSO_WM_CHIP_FILLAREA_FILL_RULE" val="{&quot;fill_align&quot;:&quot;cm&quot;,&quot;fill_effect&quot;:[],&quot;fill_mode&quot;:&quot;full&quot;,&quot;sacle_strategy&quot;:&quot;stretch&quot;}"/>
  <p:tag name="KSO_WM_ASSEMBLE_CHIP_INDEX" val="3435e644e7d44a6cb370ca4945032a87"/>
  <p:tag name="KSO_WM_SLIDE_BACKGROUND_TYPE" val="belt"/>
</p:tagLst>
</file>

<file path=ppt/tags/tag649.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Lst>
</file>

<file path=ppt/tags/tag65.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65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COLORSCHEME_VERSION" val="3.2"/>
  <p:tag name="KSO_WM_SLIDE_ID" val="diagram20194755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19*458"/>
  <p:tag name="KSO_WM_SLIDE_POSITION" val="26*50"/>
  <p:tag name="KSO_WM_TAG_VERSION" val="1.0"/>
  <p:tag name="KSO_WM_BEAUTIFY_FLAG" val="#wm#"/>
  <p:tag name="KSO_WM_TEMPLATE_CATEGORY" val="diagram"/>
  <p:tag name="KSO_WM_TEMPLATE_INDEX" val="20194755"/>
  <p:tag name="KSO_WM_SLIDE_LAYOUT" val="a_f"/>
  <p:tag name="KSO_WM_SLIDE_LAYOUT_CNT" val="1_1"/>
</p:tagLst>
</file>

<file path=ppt/tags/tag6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6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653.xml><?xml version="1.0" encoding="utf-8"?>
<p:tagLst xmlns:a="http://schemas.openxmlformats.org/drawingml/2006/main" xmlns:r="http://schemas.openxmlformats.org/officeDocument/2006/relationships" xmlns:p="http://schemas.openxmlformats.org/presentationml/2006/main">
  <p:tag name="KSO_WM_UNIT_COLOR_SCHEME_SHAPE_ID" val="16"/>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1"/>
  <p:tag name="KSO_WM_UNIT_ID" val="diagram20194755_1*i*1"/>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654.xml><?xml version="1.0" encoding="utf-8"?>
<p:tagLst xmlns:a="http://schemas.openxmlformats.org/drawingml/2006/main" xmlns:r="http://schemas.openxmlformats.org/officeDocument/2006/relationships" xmlns:p="http://schemas.openxmlformats.org/presentationml/2006/main">
  <p:tag name="KSO_WM_UNIT_COLOR_SCHEME_SHAPE_ID" val="17"/>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2"/>
  <p:tag name="KSO_WM_UNIT_ID" val="diagram20194755_1*i*2"/>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Lst>
</file>

<file path=ppt/tags/tag655.xml><?xml version="1.0" encoding="utf-8"?>
<p:tagLst xmlns:a="http://schemas.openxmlformats.org/drawingml/2006/main" xmlns:r="http://schemas.openxmlformats.org/officeDocument/2006/relationships" xmlns:p="http://schemas.openxmlformats.org/presentationml/2006/main">
  <p:tag name="KSO_WM_UNIT_COLOR_SCHEME_SHAPE_ID" val="35"/>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5"/>
  <p:tag name="KSO_WM_UNIT_ID" val="diagram20194755_1*i*5"/>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56.xml><?xml version="1.0" encoding="utf-8"?>
<p:tagLst xmlns:a="http://schemas.openxmlformats.org/drawingml/2006/main" xmlns:r="http://schemas.openxmlformats.org/officeDocument/2006/relationships" xmlns:p="http://schemas.openxmlformats.org/presentationml/2006/main">
  <p:tag name="KSO_WM_UNIT_COLOR_SCHEME_SHAPE_ID" val="14"/>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6"/>
  <p:tag name="KSO_WM_UNIT_ID" val="diagram20194755_1*i*6"/>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57.xml><?xml version="1.0" encoding="utf-8"?>
<p:tagLst xmlns:a="http://schemas.openxmlformats.org/drawingml/2006/main" xmlns:r="http://schemas.openxmlformats.org/officeDocument/2006/relationships" xmlns:p="http://schemas.openxmlformats.org/presentationml/2006/main">
  <p:tag name="KSO_WM_UNIT_COLOR_SCHEME_SHAPE_ID" val="15"/>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4"/>
  <p:tag name="KSO_WM_UNIT_ID" val="diagram20194755_1*i*4"/>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58.xml><?xml version="1.0" encoding="utf-8"?>
<p:tagLst xmlns:a="http://schemas.openxmlformats.org/drawingml/2006/main" xmlns:r="http://schemas.openxmlformats.org/officeDocument/2006/relationships" xmlns:p="http://schemas.openxmlformats.org/presentationml/2006/main">
  <p:tag name="KSO_WM_UNIT_COLOR_SCHEME_SHAPE_ID" val="12"/>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3"/>
  <p:tag name="KSO_WM_UNIT_ID" val="diagram20194755_1*i*3"/>
  <p:tag name="KSO_WM_TEMPLATE_CATEGORY" val="diagram"/>
  <p:tag name="KSO_WM_TEMPLATE_INDEX" val="20194755"/>
  <p:tag name="KSO_WM_UNIT_LAYERLEVEL" val="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59.xml><?xml version="1.0" encoding="utf-8"?>
<p:tagLst xmlns:a="http://schemas.openxmlformats.org/drawingml/2006/main" xmlns:r="http://schemas.openxmlformats.org/officeDocument/2006/relationships" xmlns:p="http://schemas.openxmlformats.org/presentationml/2006/main">
  <p:tag name="KSO_WM_UNIT_COLOR_SCHEME_SHAPE_ID" val="13"/>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7"/>
  <p:tag name="KSO_WM_UNIT_ID" val="diagram20194755_1*i*7"/>
  <p:tag name="KSO_WM_TEMPLATE_CATEGORY" val="diagram"/>
  <p:tag name="KSO_WM_TEMPLATE_INDEX" val="20194755"/>
  <p:tag name="KSO_WM_UNIT_LAYERLEVEL" val="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6.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660.xml><?xml version="1.0" encoding="utf-8"?>
<p:tagLst xmlns:a="http://schemas.openxmlformats.org/drawingml/2006/main" xmlns:r="http://schemas.openxmlformats.org/officeDocument/2006/relationships" xmlns:p="http://schemas.openxmlformats.org/presentationml/2006/main">
  <p:tag name="KSO_WM_UNIT_TEXT_PART_ID_V2" val="d-4-2"/>
  <p:tag name="KSO_WM_UNIT_COLOR_SCHEME_SHAPE_ID" val="2"/>
  <p:tag name="KSO_WM_UNIT_COLOR_SCHEME_PARENT_PAGE" val="0_1"/>
  <p:tag name="KSO_WM_UNIT_SUBTYPE" val="a"/>
  <p:tag name="KSO_WM_UNIT_PRESET_TEXT" val="单击此处添加小标题：&#10;点击此处添加正文，文字是您思想的提炼，为了最终演示发布的良好效果，请尽量言简意赅的阐述观点；根据需要可酌情增减文字，以便观者可以准确理解您所传达的信息。您的正文已经简明扼要，字字珠玑，但信息却千丝万缕、错综复杂，需要用更多的文字来表述；但请您尽可能提炼思想的精髓，恰如其分的表达观点，往往可以事半功倍。&#10;我们为您  标注了最  适合的位  置您输入  的文字到  这里时就  是最佳视&#10;为了能让  您有更直  观的字数  感受并进  一步方便    &#10;单击此处添加小标题：&#10;点击此处添加正文，文字是您思想的提炼，为了最终演示发布的良好效果，请尽量言简意赅。"/>
  <p:tag name="KSO_WM_UNIT_NOCLEAR" val="1"/>
  <p:tag name="KSO_WM_UNIT_VALUE" val="468"/>
  <p:tag name="KSO_WM_UNIT_HIGHLIGHT" val="0"/>
  <p:tag name="KSO_WM_UNIT_COMPATIBLE" val="0"/>
  <p:tag name="KSO_WM_UNIT_DIAGRAM_ISNUMVISUAL" val="0"/>
  <p:tag name="KSO_WM_UNIT_DIAGRAM_ISREFERUNIT" val="0"/>
  <p:tag name="KSO_WM_UNIT_TYPE" val="f"/>
  <p:tag name="KSO_WM_UNIT_INDEX" val="1"/>
  <p:tag name="KSO_WM_UNIT_ID" val="diagram20194755_1*f*1"/>
  <p:tag name="KSO_WM_TEMPLATE_CATEGORY" val="diagram"/>
  <p:tag name="KSO_WM_TEMPLATE_INDEX" val="20194755"/>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66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LAYOUT_INFO" val="{&quot;backgroundInfo&quot;:[{&quot;bottom&quot;:0,&quot;bottomAbs&quot;:false,&quot;left&quot;:0,&quot;leftAbs&quot;:false,&quot;right&quot;:0,&quot;rightAbs&quot;:false,&quot;top&quot;:0,&quot;topAbs&quot;:false,&quot;type&quot;:&quot;general&quot;}],&quot;direction&quot;:1,&quot;id&quot;:&quot;2021-04-01T15:01:20&quot;,&quot;maxSize&quot;:{&quot;size1&quot;:2.3996064453929042},&quot;minSize&quot;:{&quot;size1&quot;:2.3996064453929042},&quot;normalSize&quot;:{&quot;size1&quot;:2.3996064453929042},&quot;subLayout&quot;:[{&quot;id&quot;:&quot;2021-04-01T15:01:20&quot;,&quot;type&quot;:0},{&quot;id&quot;:&quot;2021-04-01T15:01:20&quot;,&quot;margin&quot;:{&quot;bottom&quot;:2.117000102996826,&quot;left&quot;:1.6929999589920044,&quot;right&quot;:2.5399999618530273,&quot;top&quot;:2.117000102996826},&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arousel&quot;],&quot;support_big_font&quot;:false,&quot;picture_toward&quot;:0,&quot;picture_dockside&quot;:[],&quot;fill_id&quot;:&quot;c50e751605bf474f903eb8204d109f3c&quot;,&quot;fill_align&quot;:&quot;cm&quot;,&quot;chip_types&quot;:[&quot;diagram&quot;,&quot;pictext&quot;,&quot;text&quot;,&quot;picture&quot;,&quot;chart&quot;,&quot;table&quot;,&quot;video&quot;]}]]"/>
  <p:tag name="KSO_WM_SLIDE_ID" val="diagram20208604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08604"/>
  <p:tag name="KSO_WM_SLIDE_TYPE" val="text"/>
  <p:tag name="KSO_WM_SLIDE_SUBTYPE" val="pureTxt"/>
  <p:tag name="KSO_WM_SLIDE_SIZE" val="870*519"/>
  <p:tag name="KSO_WM_SLIDE_POSITION" val="45*10"/>
  <p:tag name="KSO_WM_SLIDE_LAYOUT" val="f"/>
  <p:tag name="KSO_WM_SLIDE_LAYOUT_CNT" val="1"/>
  <p:tag name="KSO_WM_SLIDE_CAN_ADD_NAVIGATION" val="1"/>
  <p:tag name="KSO_WM_CHIP_XID" val="5ef20c07a491bb0086638b15"/>
  <p:tag name="KSO_WM_CHIP_DECFILLPROP" val="[]"/>
  <p:tag name="KSO_WM_CHIP_GROUPID" val="5ef20c07a491bb0086638b14"/>
  <p:tag name="KSO_WM_SLIDE_SUPPORT_FEATURE_TYPE" val="0"/>
  <p:tag name="KSO_WM_TEMPLATE_ASSEMBLE_XID" val="60656e7a4054ed1e2fb7f9a0"/>
  <p:tag name="KSO_WM_TEMPLATE_ASSEMBLE_GROUPID" val="60656e7a4054ed1e2fb7f9a0"/>
</p:tagLst>
</file>

<file path=ppt/tags/tag6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6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6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Lst>
</file>

<file path=ppt/tags/tag6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6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6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6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669.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Lst>
</file>

<file path=ppt/tags/tag67.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670.xml><?xml version="1.0" encoding="utf-8"?>
<p:tagLst xmlns:a="http://schemas.openxmlformats.org/drawingml/2006/main" xmlns:r="http://schemas.openxmlformats.org/officeDocument/2006/relationships" xmlns:p="http://schemas.openxmlformats.org/presentationml/2006/main">
  <p:tag name="KSO_WM_SLIDE_BACKGROUND_TYPE" val="belt"/>
  <p:tag name="KSO_WM_BEAUTIFY_FLAG" val="#wm#"/>
  <p:tag name="KSO_WM_TEMPLATE_CATEGORY" val="diagram"/>
  <p:tag name="KSO_WM_TEMPLATE_INDEX" val="20207315"/>
  <p:tag name="KSO_WM_SLIDE_LAYOUT_INFO" val="{&quot;direction&quot;:1,&quot;id&quot;:&quot;2021-09-02T20:34:40&quot;,&quot;maxSize&quot;:{&quot;size1&quot;:100},&quot;minSize&quot;:{&quot;size1&quot;:100},&quot;normalSize&quot;:{&quot;size1&quot;:100},&quot;subLayout&quot;:[{&quot;backgroundInfo&quot;:[{&quot;bottom&quot;:0.155555561,&quot;bottomAbs&quot;:false,&quot;left&quot;:0,&quot;leftAbs&quot;:false,&quot;right&quot;:0,&quot;rightAbs&quot;:false,&quot;top&quot;:0.155555561,&quot;topAbs&quot;:false,&quot;type&quot;:&quot;belt&quot;}],&quot;id&quot;:&quot;2021-09-02T20:34:40&quot;,&quot;maxSize&quot;:{&quot;size1&quot;:15.400021691242486},&quot;minSize&quot;:{&quot;size1&quot;:15.400021691242486},&quot;normalSize&quot;:{&quot;size1&quot;:15.400021691242486},&quot;subLayout&quot;:[{&quot;id&quot;:&quot;2021-09-02T20:34:40&quot;,&quot;type&quot;:0},{&quot;id&quot;:&quot;2021-09-02T20:34:40&quot;,&quot;maxSize&quot;:{&quot;size1&quot;:81.6000256397731},&quot;minSize&quot;:{&quot;size1&quot;:81.6000256397731},&quot;normalSize&quot;:{&quot;size1&quot;:81.6000256397731},&quot;subLayout&quot;:[{&quot;backgroundInfo&quot;:[{&quot;bottom&quot;:0,&quot;bottomAbs&quot;:false,&quot;left&quot;:0,&quot;leftAbs&quot;:false,&quot;right&quot;:0,&quot;rightAbs&quot;:false,&quot;top&quot;:0,&quot;topAbs&quot;:false,&quot;type&quot;:&quot;belt&quot;}],&quot;id&quot;:&quot;2021-09-02T20:34:40&quot;,&quot;margin&quot;:{&quot;bottom&quot;:0.4230000674724579,&quot;left&quot;:3.38700008392334,&quot;right&quot;:3.38700008392334,&quot;top&quot;:0.4230000674724579},&quot;type&quot;:0},{&quot;id&quot;:&quot;2021-09-02T20:34:40&quot;,&quot;type&quot;:0}],&quot;type&quot;:0}],&quot;type&quot;:0},{&quot;id&quot;:&quot;2021-09-02T20:34:40&quot;,&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f19c8605d5daf04fe6008"/>
  <p:tag name="KSO_WM_SLIDE_ID" val="diagram2020731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71"/>
  <p:tag name="KSO_WM_SLIDE_POSITION" val="0*84"/>
  <p:tag name="KSO_WM_TAG_VERSION" val="1.0"/>
  <p:tag name="KSO_WM_SLIDE_LAYOUT" val="f"/>
  <p:tag name="KSO_WM_SLIDE_LAYOUT_CNT" val="1"/>
  <p:tag name="KSO_WM_CHIP_FILLPROP" val="[[{&quot;text_align&quot;:&quot;lm&quot;,&quot;text_direction&quot;:&quot;horizontal&quot;,&quot;support_features&quot;:[&quot;collage&quot;,&quot;carousel&quot;],&quot;support_big_font&quot;:false,&quot;picture_toward&quot;:0,&quot;picture_dockside&quot;:[],&quot;fill_id&quot;:&quot;5b370d9c62884a6b9c7db59bf9b89d92&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5b370d9c62884a6b9c7db59bf9b89d92&quot;,&quot;fill_align&quot;:&quot;lm&quot;,&quot;chip_types&quot;:[&quot;text&quot;]}]]"/>
  <p:tag name="KSO_WM_CHIP_DECFILLPROP" val="[]"/>
  <p:tag name="KSO_WM_CHIP_GROUPID" val="5e6f19c8605d5daf04fe6007"/>
  <p:tag name="KSO_WM_SLIDE_SUPPORT_FEATURE_TYPE" val="0"/>
  <p:tag name="KSO_WM_TEMPLATE_ASSEMBLE_XID" val="6130c4e08b5cc6c91112a571"/>
  <p:tag name="KSO_WM_TEMPLATE_ASSEMBLE_GROUPID" val="6130c4e08b5cc6c91112a571"/>
</p:tagLst>
</file>

<file path=ppt/tags/tag6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1bfa31b6c4274ffdbc6197dd753673f6"/>
  <p:tag name="KSO_WM_UNIT_DECORATE_INFO" val=""/>
  <p:tag name="KSO_WM_UNIT_SM_LIMIT_TYPE" val=""/>
  <p:tag name="KSO_WM_CHIP_FILLAREA_FILL_RULE" val="{&quot;fill_align&quot;:&quot;cm&quot;,&quot;fill_effect&quot;:[],&quot;fill_mode&quot;:&quot;full&quot;,&quot;sacle_strategy&quot;:&quot;stretch&quot;}"/>
  <p:tag name="KSO_WM_ASSEMBLE_CHIP_INDEX" val="684a5eaa963e4e2598787c665471bf86"/>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12e7c72b7bf849e287592e69fd0688f4"/>
  <p:tag name="KSO_WM_UNIT_DECORATE_INFO" val=""/>
  <p:tag name="KSO_WM_UNIT_SM_LIMIT_TYPE" val=""/>
  <p:tag name="KSO_WM_CHIP_FILLAREA_FILL_RULE" val="{&quot;fill_align&quot;:&quot;cm&quot;,&quot;fill_effect&quot;:[],&quot;fill_mode&quot;:&quot;full&quot;,&quot;sacle_strategy&quot;:&quot;stretch&quot;}"/>
  <p:tag name="KSO_WM_ASSEMBLE_CHIP_INDEX" val="c75b1d0d828140de9460b159f79eca90"/>
  <p:tag name="KSO_WM_SLIDE_BACKGROUND_TYPE" val="belt"/>
</p:tagLst>
</file>

<file path=ppt/tags/tag6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a959d674d0a4842a563b43900a2ee41"/>
  <p:tag name="KSO_WM_UNIT_DECORATE_INFO" val=""/>
  <p:tag name="KSO_WM_UNIT_SM_LIMIT_TYPE" val=""/>
  <p:tag name="KSO_WM_CHIP_FILLAREA_FILL_RULE" val="{&quot;fill_align&quot;:&quot;cm&quot;,&quot;fill_effect&quot;:[],&quot;fill_mode&quot;:&quot;full&quot;,&quot;sacle_strategy&quot;:&quot;stretch&quot;}"/>
  <p:tag name="KSO_WM_ASSEMBLE_CHIP_INDEX" val="3435e644e7d44a6cb370ca4945032a87"/>
  <p:tag name="KSO_WM_SLIDE_BACKGROUND_TYPE" val="belt"/>
</p:tagLst>
</file>

<file path=ppt/tags/tag674.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14674"/>
  <p:tag name="KSO_WM_CHIP_INFOS" val="{&quot;layout_type&quot;:&quot;formiddle3&quot;,&quot;slide_type&quot;:[&quot;endPage&quot;],&quot;aspect_ratio&quot;:&quot;16:9&quot;}"/>
  <p:tag name="KSO_WM_CHIP_XID" val="5ec34a930ac41c4a0a525d3e"/>
  <p:tag name="KSO_WM_CHIP_FILLPROP" val="[[{&quot;fill_id&quot;:&quot;0fc8cb0b5be24332a6c5a6db9e174d8a&quot;,&quot;fill_align&quot;:&quot;cm&quot;,&quot;text_align&quot;:&quot;cm&quot;,&quot;text_direction&quot;:&quot;horizontal&quot;,&quot;chip_types&quot;:[&quot;text&quot;,&quot;header&quot;]}]]"/>
  <p:tag name="KSO_WM_SLIDE_ID" val="custom20214674_48"/>
  <p:tag name="KSO_WM_TEMPLATE_SUBCATEGORY" val="21"/>
  <p:tag name="KSO_WM_TEMPLATE_MASTER_TYPE" val="1"/>
  <p:tag name="KSO_WM_TEMPLATE_COLOR_TYPE" val="1"/>
  <p:tag name="KSO_WM_SLIDE_TYPE" val="endPage"/>
  <p:tag name="KSO_WM_SLIDE_SUBTYPE" val="pureTxt"/>
  <p:tag name="KSO_WM_SLIDE_ITEM_CNT" val="0"/>
  <p:tag name="KSO_WM_SLIDE_INDEX" val="48"/>
  <p:tag name="KSO_WM_SLIDE_SIZE" val="700*380"/>
  <p:tag name="KSO_WM_SLIDE_POSITION" val="130*79"/>
  <p:tag name="KSO_WM_TAG_VERSION" val="1.0"/>
  <p:tag name="KSO_WM_SLIDE_LAYOUT" val="a_b"/>
  <p:tag name="KSO_WM_SLIDE_LAYOUT_CNT" val="1_1"/>
  <p:tag name="KSO_WM_CHIP_GROUPID" val="5ebf6661ddc3daf3fef3f760"/>
  <p:tag name="KSO_WM_SLIDE_LAYOUT_INFO" val="{&quot;id&quot;:&quot;2020-11-02T13:26:38&quot;,&quot;maxSize&quot;:{&quot;size1&quot;:51.782079286928536},&quot;minSize&quot;:{&quot;size1&quot;:33.58207928692853},&quot;normalSize&quot;:{&quot;size1&quot;:41.58207928692853},&quot;subLayout&quot;:[{&quot;id&quot;:&quot;2020-11-02T13:26:38&quot;,&quot;margin&quot;:{&quot;bottom&quot;:0.20371513068675995,&quot;left&quot;:4.589639186859131,&quot;right&quot;:4.582406520843506,&quot;top&quot;:4.583684921264648},&quot;type&quot;:0},{&quot;id&quot;:&quot;2020-11-02T13:26:38&quot;,&quot;margin&quot;:{&quot;bottom&quot;:4.5836896896362305,&quot;left&quot;:4.589639186859131,&quot;right&quot;:4.582406520843506,&quot;top&quot;:0.21961826086044312},&quot;type&quot;:0}],&quot;type&quot;:0}"/>
  <p:tag name="KSO_WM_SLIDE_BK_DARK_LIGHT" val="2"/>
  <p:tag name="KSO_WM_SLIDE_BACKGROUND_TYPE" val="general"/>
  <p:tag name="KSO_WM_SLIDE_SUPPORT_FEATURE_TYPE" val="0"/>
  <p:tag name="KSO_WM_TEMPLATE_ASSEMBLE_XID" val="5f9f95991a3224dfcb383dc0"/>
  <p:tag name="KSO_WM_TEMPLATE_ASSEMBLE_GROUPID" val="5f9f75dbe206d3a5ffe88742"/>
</p:tagLst>
</file>

<file path=ppt/tags/tag67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1"/>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custom20214674_48*a*1"/>
  <p:tag name="KSO_WM_TEMPLATE_CATEGORY" val="custom"/>
  <p:tag name="KSO_WM_TEMPLATE_INDEX" val="20214674"/>
  <p:tag name="KSO_WM_UNIT_LAYERLEVEL" val="1"/>
  <p:tag name="KSO_WM_TAG_VERSION" val="1.0"/>
  <p:tag name="KSO_WM_BEAUTIFY_FLAG" val="#wm#"/>
  <p:tag name="KSO_WM_UNIT_PRESET_TEXT" val="谢谢观看"/>
  <p:tag name="KSO_WM_UNIT_DEFAULT_FONT" val="60;74;4"/>
  <p:tag name="KSO_WM_UNIT_BLOCK" val="0"/>
  <p:tag name="KSO_WM_UNIT_DEC_AREA_ID" val="6ef6db6240034defb873d2998023d720"/>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b26490957a734237b08ccf9cd972b007"/>
  <p:tag name="KSO_WM_UNIT_TEXT_FILL_FORE_SCHEMECOLOR_INDEX_BRIGHTNESS" val="0.15"/>
  <p:tag name="KSO_WM_UNIT_TEXT_FILL_FORE_SCHEMECOLOR_INDEX" val="13"/>
  <p:tag name="KSO_WM_UNIT_TEXT_FILL_TYPE" val="1"/>
</p:tagLst>
</file>

<file path=ppt/tags/tag677.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6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6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68.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68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8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682.xml><?xml version="1.0" encoding="utf-8"?>
<p:tagLst xmlns:a="http://schemas.openxmlformats.org/drawingml/2006/main" xmlns:r="http://schemas.openxmlformats.org/officeDocument/2006/relationships" xmlns:p="http://schemas.openxmlformats.org/presentationml/2006/main">
  <p:tag name="KSO_WM_SLIDE_BACKGROUND_TYPE" val="general"/>
</p:tagLst>
</file>

<file path=ppt/tags/tag6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 name="KSO_WM_SLIDE_BACKGROUND_TYPE" val="general"/>
</p:tagLst>
</file>

<file path=ppt/tags/tag6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 name="KSO_WM_SLIDE_BACKGROUND_TYPE" val="general"/>
</p:tagLst>
</file>

<file path=ppt/tags/tag68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8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68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14674"/>
  <p:tag name="KSO_WM_CHIP_INFOS" val="{&quot;layout_type&quot;:&quot;formiddle3&quot;,&quot;slide_type&quot;:[&quot;endPage&quot;],&quot;aspect_ratio&quot;:&quot;16:9&quot;}"/>
  <p:tag name="KSO_WM_CHIP_XID" val="5ec34a930ac41c4a0a525d3e"/>
  <p:tag name="KSO_WM_CHIP_FILLPROP" val="[[{&quot;fill_id&quot;:&quot;0fc8cb0b5be24332a6c5a6db9e174d8a&quot;,&quot;fill_align&quot;:&quot;cm&quot;,&quot;text_align&quot;:&quot;cm&quot;,&quot;text_direction&quot;:&quot;horizontal&quot;,&quot;chip_types&quot;:[&quot;text&quot;,&quot;header&quot;]}]]"/>
  <p:tag name="KSO_WM_SLIDE_ID" val="custom20214674_48"/>
  <p:tag name="KSO_WM_TEMPLATE_SUBCATEGORY" val="21"/>
  <p:tag name="KSO_WM_TEMPLATE_MASTER_TYPE" val="1"/>
  <p:tag name="KSO_WM_TEMPLATE_COLOR_TYPE" val="1"/>
  <p:tag name="KSO_WM_SLIDE_TYPE" val="endPage"/>
  <p:tag name="KSO_WM_SLIDE_SUBTYPE" val="pureTxt"/>
  <p:tag name="KSO_WM_SLIDE_ITEM_CNT" val="0"/>
  <p:tag name="KSO_WM_SLIDE_INDEX" val="48"/>
  <p:tag name="KSO_WM_SLIDE_SIZE" val="700*380"/>
  <p:tag name="KSO_WM_SLIDE_POSITION" val="130*79"/>
  <p:tag name="KSO_WM_TAG_VERSION" val="1.0"/>
  <p:tag name="KSO_WM_SLIDE_LAYOUT" val="a_b"/>
  <p:tag name="KSO_WM_SLIDE_LAYOUT_CNT" val="1_1"/>
  <p:tag name="KSO_WM_CHIP_GROUPID" val="5ebf6661ddc3daf3fef3f760"/>
  <p:tag name="KSO_WM_SLIDE_LAYOUT_INFO" val="{&quot;id&quot;:&quot;2020-11-02T13:26:38&quot;,&quot;maxSize&quot;:{&quot;size1&quot;:51.782079286928536},&quot;minSize&quot;:{&quot;size1&quot;:33.58207928692853},&quot;normalSize&quot;:{&quot;size1&quot;:41.58207928692853},&quot;subLayout&quot;:[{&quot;id&quot;:&quot;2020-11-02T13:26:38&quot;,&quot;margin&quot;:{&quot;bottom&quot;:0.20371513068675995,&quot;left&quot;:4.589639186859131,&quot;right&quot;:4.582406520843506,&quot;top&quot;:4.583684921264648},&quot;type&quot;:0},{&quot;id&quot;:&quot;2020-11-02T13:26:38&quot;,&quot;margin&quot;:{&quot;bottom&quot;:4.5836896896362305,&quot;left&quot;:4.589639186859131,&quot;right&quot;:4.582406520843506,&quot;top&quot;:0.21961826086044312},&quot;type&quot;:0}],&quot;type&quot;:0}"/>
  <p:tag name="KSO_WM_SLIDE_BK_DARK_LIGHT" val="2"/>
  <p:tag name="KSO_WM_SLIDE_BACKGROUND_TYPE" val="general"/>
  <p:tag name="KSO_WM_SLIDE_SUPPORT_FEATURE_TYPE" val="0"/>
  <p:tag name="KSO_WM_TEMPLATE_ASSEMBLE_XID" val="5f9f95991a3224dfcb383dc0"/>
  <p:tag name="KSO_WM_TEMPLATE_ASSEMBLE_GROUPID" val="5f9f75dbe206d3a5ffe88742"/>
</p:tagLst>
</file>

<file path=ppt/tags/tag68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1"/>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custom20214674_48*a*1"/>
  <p:tag name="KSO_WM_TEMPLATE_CATEGORY" val="custom"/>
  <p:tag name="KSO_WM_TEMPLATE_INDEX" val="20214674"/>
  <p:tag name="KSO_WM_UNIT_LAYERLEVEL" val="1"/>
  <p:tag name="KSO_WM_TAG_VERSION" val="1.0"/>
  <p:tag name="KSO_WM_BEAUTIFY_FLAG" val="#wm#"/>
  <p:tag name="KSO_WM_UNIT_PRESET_TEXT" val="谢谢观看"/>
  <p:tag name="KSO_WM_UNIT_DEFAULT_FONT" val="60;74;4"/>
  <p:tag name="KSO_WM_UNIT_BLOCK" val="0"/>
  <p:tag name="KSO_WM_UNIT_DEC_AREA_ID" val="6ef6db6240034defb873d2998023d720"/>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b26490957a734237b08ccf9cd972b007"/>
  <p:tag name="KSO_WM_UNIT_TEXT_FILL_FORE_SCHEMECOLOR_INDEX_BRIGHTNESS" val="0.15"/>
  <p:tag name="KSO_WM_UNIT_TEXT_FILL_FORE_SCHEMECOLOR_INDEX" val="13"/>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KSO_WM_SLIDE_BACKGROUND_TYPE" val="bottomTop"/>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8c50271109aa4d0f8941cdf6de57c182"/>
  <p:tag name="KSO_WM_UNIT_DECORATE_INFO" val=""/>
  <p:tag name="KSO_WM_UNIT_SM_LIMIT_TYPE" val=""/>
  <p:tag name="KSO_WM_CHIP_FILLAREA_FILL_RULE" val="{&quot;fill_align&quot;:&quot;cm&quot;,&quot;fill_effect&quot;:[],&quot;fill_mode&quot;:&quot;full&quot;,&quot;sacle_strategy&quot;:&quot;stretch&quot;}"/>
  <p:tag name="KSO_WM_ASSEMBLE_CHIP_INDEX" val="17f933aca12b4bd58241bb2247241fcc"/>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65dee948737147f79922f8c0770d86d3"/>
  <p:tag name="KSO_WM_UNIT_DECORATE_INFO" val=""/>
  <p:tag name="KSO_WM_UNIT_SM_LIMIT_TYPE" val=""/>
  <p:tag name="KSO_WM_CHIP_FILLAREA_FILL_RULE" val="{&quot;fill_align&quot;:&quot;cm&quot;,&quot;fill_effect&quot;:[],&quot;fill_mode&quot;:&quot;full&quot;,&quot;sacle_strategy&quot;:&quot;stretch&quot;}"/>
  <p:tag name="KSO_WM_ASSEMBLE_CHIP_INDEX" val="1144d48e9f5e44b692811d1dd2db1860"/>
  <p:tag name="KSO_WM_SLIDE_BACKGROUND_TYPE" val="navigation"/>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df2168247a4475f820f0458048a077d"/>
  <p:tag name="KSO_WM_UNIT_DECORATE_INFO" val=""/>
  <p:tag name="KSO_WM_UNIT_SM_LIMIT_TYPE" val=""/>
  <p:tag name="KSO_WM_CHIP_FILLAREA_FILL_RULE" val="{&quot;fill_align&quot;:&quot;cm&quot;,&quot;fill_effect&quot;:[],&quot;fill_mode&quot;:&quot;full&quot;,&quot;sacle_strategy&quot;:&quot;stretch&quot;}"/>
  <p:tag name="KSO_WM_ASSEMBLE_CHIP_INDEX" val="ba67bd9150584b75a7629b9110e90960"/>
  <p:tag name="KSO_WM_SLIDE_BACKGROUND_TYPE" val="navigation"/>
</p:tagLst>
</file>

<file path=ppt/tags/tag73.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74.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75.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76.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77.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78.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79.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Lst>
</file>

<file path=ppt/tags/tag80.xml><?xml version="1.0" encoding="utf-8"?>
<p:tagLst xmlns:a="http://schemas.openxmlformats.org/drawingml/2006/main" xmlns:r="http://schemas.openxmlformats.org/officeDocument/2006/relationships" xmlns:p="http://schemas.openxmlformats.org/presentationml/2006/main">
  <p:tag name="KSO_WM_SLIDE_BACKGROUND_TYPE" val="navigation"/>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14674_5*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7"/>
  <p:tag name="KSO_WM_UNIT_DEC_AREA_ID" val="1bfa31b6c4274ffdbc6197dd753673f6"/>
  <p:tag name="KSO_WM_UNIT_DECORATE_INFO" val=""/>
  <p:tag name="KSO_WM_UNIT_SM_LIMIT_TYPE" val=""/>
  <p:tag name="KSO_WM_CHIP_FILLAREA_FILL_RULE" val="{&quot;fill_align&quot;:&quot;cm&quot;,&quot;fill_effect&quot;:[],&quot;fill_mode&quot;:&quot;full&quot;,&quot;sacle_strategy&quot;:&quot;stretch&quot;}"/>
  <p:tag name="KSO_WM_ASSEMBLE_CHIP_INDEX" val="684a5eaa963e4e2598787c665471bf86"/>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12e7c72b7bf849e287592e69fd0688f4"/>
  <p:tag name="KSO_WM_UNIT_DECORATE_INFO" val=""/>
  <p:tag name="KSO_WM_UNIT_SM_LIMIT_TYPE" val=""/>
  <p:tag name="KSO_WM_CHIP_FILLAREA_FILL_RULE" val="{&quot;fill_align&quot;:&quot;cm&quot;,&quot;fill_effect&quot;:[],&quot;fill_mode&quot;:&quot;full&quot;,&quot;sacle_strategy&quot;:&quot;stretch&quot;}"/>
  <p:tag name="KSO_WM_ASSEMBLE_CHIP_INDEX" val="c75b1d0d828140de9460b159f79eca90"/>
  <p:tag name="KSO_WM_SLIDE_BACKGROUND_TYPE" val="belt"/>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7a959d674d0a4842a563b43900a2ee41"/>
  <p:tag name="KSO_WM_UNIT_DECORATE_INFO" val=""/>
  <p:tag name="KSO_WM_UNIT_SM_LIMIT_TYPE" val=""/>
  <p:tag name="KSO_WM_CHIP_FILLAREA_FILL_RULE" val="{&quot;fill_align&quot;:&quot;cm&quot;,&quot;fill_effect&quot;:[],&quot;fill_mode&quot;:&quot;full&quot;,&quot;sacle_strategy&quot;:&quot;stretch&quot;}"/>
  <p:tag name="KSO_WM_ASSEMBLE_CHIP_INDEX" val="3435e644e7d44a6cb370ca4945032a87"/>
  <p:tag name="KSO_WM_SLIDE_BACKGROUND_TYPE" val="belt"/>
</p:tagLst>
</file>

<file path=ppt/tags/tag84.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85.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86.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belt"/>
</p:tagLst>
</file>

<file path=ppt/tags/tag8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1467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2*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4"/>
  <p:tag name="KSO_WM_UNIT_DEC_AREA_ID" val="968d82e14187425c8c31da4b5275a55c"/>
  <p:tag name="KSO_WM_UNIT_DECORATE_INFO" val=""/>
  <p:tag name="KSO_WM_UNIT_SM_LIMIT_TYPE" val=""/>
  <p:tag name="KSO_WM_CHIP_FILLAREA_FILL_RULE" val="{&quot;fill_align&quot;:&quot;lm&quot;,&quot;fill_effect&quot;:[],&quot;fill_mode&quot;:&quot;adaptive&quot;,&quot;sacle_strategy&quot;:&quot;stretch&quot;}"/>
  <p:tag name="KSO_WM_ASSEMBLE_CHIP_INDEX" val="bd886d99576242c0bb5c5cb8a7901c28"/>
</p:tagLst>
</file>

<file path=ppt/tags/tag9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14674"/>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14674"/>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14674_1*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3"/>
  <p:tag name="KSO_WM_UNIT_DEC_AREA_ID" val="a71483fc58ca46bb92d7ac728bc38eb0"/>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7796166970b8445baa9e2a4eb70e79f5"/>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14674_1*a*1"/>
  <p:tag name="KSO_WM_TEMPLATE_CATEGORY" val="custom"/>
  <p:tag name="KSO_WM_TEMPLATE_INDEX" val="20214674"/>
  <p:tag name="KSO_WM_UNIT_LAYERLEVEL" val="1"/>
  <p:tag name="KSO_WM_TAG_VERSION" val="1.0"/>
  <p:tag name="KSO_WM_BEAUTIFY_FLAG" val="#wm#"/>
  <p:tag name="KSO_WM_UNIT_ISCONTENTSTITLE" val="0"/>
  <p:tag name="KSO_WM_UNIT_NOCLEAR" val="0"/>
  <p:tag name="KSO_WM_UNIT_VALUE" val="48"/>
  <p:tag name="KSO_WM_UNIT_TYPE" val="a"/>
  <p:tag name="KSO_WM_UNIT_INDEX" val="1"/>
  <p:tag name="KSO_WM_UNIT_ISNUMDGMTITLE" val="0"/>
  <p:tag name="KSO_WM_UNIT_PRESET_TEXT" val="新媒体运营月度计划"/>
  <p:tag name="KSO_WM_UNIT_BLOCK" val="0"/>
  <p:tag name="KSO_WM_UNIT_DEC_AREA_ID" val="1c6fe9d74b33434fa7dada5aec558268"/>
  <p:tag name="KSO_WM_UNIT_DEFAULT_FONT" val="24;60;4"/>
  <p:tag name="KSO_WM_CHIP_GROUPID" val="5f2a1e1e45e1f15ec24fe435"/>
  <p:tag name="KSO_WM_CHIP_XID" val="5f2a1e1e45e1f15ec24fe436"/>
  <p:tag name="KSO_WM_CHIP_FILLAREA_FILL_RULE" val="{&quot;fill_align&quot;:&quot;cm&quot;,&quot;fill_mode&quot;:&quot;adaptive&quot;,&quot;sacle_strategy&quot;:&quot;smart&quot;}"/>
  <p:tag name="KSO_WM_ASSEMBLE_CHIP_INDEX" val="7566b0ac06d348bfac1721f45c96dcbf"/>
  <p:tag name="KSO_WM_UNIT_TEXT_FILL_FORE_SCHEMECOLOR_INDEX_BRIGHTNESS" val="0.15"/>
  <p:tag name="KSO_WM_UNIT_TEXT_FILL_FORE_SCHEMECOLOR_INDEX" val="13"/>
  <p:tag name="KSO_WM_UNIT_TEXT_FILL_TYPE" val="1"/>
  <p:tag name="KSO_WM_TEMPLATE_ASSEMBLE_XID" val="5f9f95991a3224dfcb383d8d"/>
  <p:tag name="KSO_WM_TEMPLATE_ASSEMBLE_GROUPID" val="5f9f75dbe206d3a5ffe88742"/>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2766060b6f2d4743a4721cfd3dee5688"/>
  <p:tag name="KSO_WM_UNIT_DECORATE_INFO" val=""/>
  <p:tag name="KSO_WM_UNIT_SM_LIMIT_TYPE" val=""/>
  <p:tag name="KSO_WM_CHIP_FILLAREA_FILL_RULE" val="{&quot;fill_align&quot;:&quot;cm&quot;,&quot;fill_effect&quot;:[],&quot;fill_mode&quot;:&quot;full&quot;,&quot;sacle_strategy&quot;:&quot;stretch&quot;}"/>
  <p:tag name="KSO_WM_ASSEMBLE_CHIP_INDEX" val="f7421498c5984fd3b382e56cfefe44da"/>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ce1351e906b94b41bc85aad46ab80205"/>
  <p:tag name="KSO_WM_UNIT_DECORATE_INFO" val=""/>
  <p:tag name="KSO_WM_UNIT_SM_LIMIT_TYPE" val=""/>
  <p:tag name="KSO_WM_CHIP_FILLAREA_FILL_RULE" val="{&quot;fill_align&quot;:&quot;cm&quot;,&quot;fill_effect&quot;:[],&quot;fill_mode&quot;:&quot;full&quot;,&quot;sacle_strategy&quot;:&quot;stretch&quot;}"/>
  <p:tag name="KSO_WM_ASSEMBLE_CHIP_INDEX" val="3f675911653346178f7ba5b9ca362953"/>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2*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4"/>
  <p:tag name="KSO_WM_UNIT_DEC_AREA_ID" val="968d82e14187425c8c31da4b5275a55c"/>
  <p:tag name="KSO_WM_UNIT_DECORATE_INFO" val=""/>
  <p:tag name="KSO_WM_UNIT_SM_LIMIT_TYPE" val=""/>
  <p:tag name="KSO_WM_CHIP_FILLAREA_FILL_RULE" val="{&quot;fill_align&quot;:&quot;lm&quot;,&quot;fill_effect&quot;:[],&quot;fill_mode&quot;:&quot;adaptive&quot;,&quot;sacle_strategy&quot;:&quot;stretch&quot;}"/>
  <p:tag name="KSO_WM_ASSEMBLE_CHIP_INDEX" val="bd886d99576242c0bb5c5cb8a7901c28"/>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3*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5"/>
  <p:tag name="KSO_WM_UNIT_DEC_AREA_ID" val="c16acdec7d774671bee45af4e6205403"/>
  <p:tag name="KSO_WM_UNIT_DECORATE_INFO" val=""/>
  <p:tag name="KSO_WM_UNIT_SM_LIMIT_TYPE" val=""/>
  <p:tag name="KSO_WM_CHIP_FILLAREA_FILL_RULE" val="{&quot;fill_align&quot;:&quot;cm&quot;,&quot;fill_effect&quot;:[],&quot;fill_mode&quot;:&quot;full&quot;,&quot;sacle_strategy&quot;:&quot;stretch&quot;}"/>
  <p:tag name="KSO_WM_ASSEMBLE_CHIP_INDEX" val="e16910aa77a14946aaabc48c6f1c757c"/>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674_4*i*1"/>
  <p:tag name="KSO_WM_TEMPLATE_CATEGORY" val="chip"/>
  <p:tag name="KSO_WM_TEMPLATE_INDEX" val="20214674"/>
  <p:tag name="KSO_WM_UNIT_LAYERLEVEL" val="1"/>
  <p:tag name="KSO_WM_TAG_VERSION" val="1.0"/>
  <p:tag name="KSO_WM_BEAUTIFY_FLAG" val="#wm#"/>
  <p:tag name="KSO_WM_CHIP_GROUPID" val="5f9f75dbe206d3a5ffe88742"/>
  <p:tag name="KSO_WM_CHIP_XID" val="5f9f75dbe206d3a5ffe88746"/>
  <p:tag name="KSO_WM_UNIT_DEC_AREA_ID" val="06e92baa6b494be0a15cda9e1bf35568"/>
  <p:tag name="KSO_WM_UNIT_DECORATE_INFO" val=""/>
  <p:tag name="KSO_WM_UNIT_SM_LIMIT_TYPE" val=""/>
  <p:tag name="KSO_WM_CHIP_FILLAREA_FILL_RULE" val="{&quot;fill_align&quot;:&quot;cm&quot;,&quot;fill_effect&quot;:[],&quot;fill_mode&quot;:&quot;full&quot;,&quot;sacle_strategy&quot;:&quot;stretch&quot;}"/>
  <p:tag name="KSO_WM_ASSEMBLE_CHIP_INDEX" val="61cee2cea8eb4580b6bfd5950bc73ae3"/>
</p:tagLst>
</file>

<file path=ppt/tags/tag9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14674_1*b*1"/>
  <p:tag name="KSO_WM_TEMPLATE_CATEGORY" val="custom"/>
  <p:tag name="KSO_WM_TEMPLATE_INDEX" val="20214674"/>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6140355bb0a34b5399026572de994b37"/>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36124f060b544802b54226067c85867a"/>
  <p:tag name="KSO_WM_UNIT_TEXT_FILL_FORE_SCHEMECOLOR_INDEX_BRIGHTNESS" val="0.35"/>
  <p:tag name="KSO_WM_UNIT_TEXT_FILL_FORE_SCHEMECOLOR_INDEX" val="13"/>
  <p:tag name="KSO_WM_UNIT_TEXT_FILL_TYPE" val="1"/>
  <p:tag name="KSO_WM_TEMPLATE_ASSEMBLE_XID" val="5f9f95991a3224dfcb383d7c"/>
  <p:tag name="KSO_WM_TEMPLATE_ASSEMBLE_GROUPID" val="5f9f75dbe206d3a5ffe887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D2EFE7"/>
      </a:dk2>
      <a:lt2>
        <a:srgbClr val="E8F7F3"/>
      </a:lt2>
      <a:accent1>
        <a:srgbClr val="80BBAC"/>
      </a:accent1>
      <a:accent2>
        <a:srgbClr val="70B4BE"/>
      </a:accent2>
      <a:accent3>
        <a:srgbClr val="70AACF"/>
      </a:accent3>
      <a:accent4>
        <a:srgbClr val="7F9CD4"/>
      </a:accent4>
      <a:accent5>
        <a:srgbClr val="9B8DC9"/>
      </a:accent5>
      <a:accent6>
        <a:srgbClr val="BA7FAC"/>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Adjacency">
      <a:dk1>
        <a:srgbClr val="000000"/>
      </a:dk1>
      <a:lt1>
        <a:srgbClr val="FFFFFF"/>
      </a:lt1>
      <a:dk2>
        <a:srgbClr val="D2EFE7"/>
      </a:dk2>
      <a:lt2>
        <a:srgbClr val="E8F7F3"/>
      </a:lt2>
      <a:accent1>
        <a:srgbClr val="80BBAC"/>
      </a:accent1>
      <a:accent2>
        <a:srgbClr val="70B4BE"/>
      </a:accent2>
      <a:accent3>
        <a:srgbClr val="70AACF"/>
      </a:accent3>
      <a:accent4>
        <a:srgbClr val="7F9CD4"/>
      </a:accent4>
      <a:accent5>
        <a:srgbClr val="9B8DC9"/>
      </a:accent5>
      <a:accent6>
        <a:srgbClr val="BA7FAC"/>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5226</Words>
  <Application>Microsoft Office PowerPoint</Application>
  <PresentationFormat>自定义</PresentationFormat>
  <Paragraphs>232</Paragraphs>
  <Slides>69</Slides>
  <Notes>0</Notes>
  <HiddenSlides>0</HiddenSlides>
  <MMClips>0</MMClips>
  <ScaleCrop>false</ScaleCrop>
  <HeadingPairs>
    <vt:vector size="4" baseType="variant">
      <vt:variant>
        <vt:lpstr>主题</vt:lpstr>
      </vt:variant>
      <vt:variant>
        <vt:i4>3</vt:i4>
      </vt:variant>
      <vt:variant>
        <vt:lpstr>幻灯片标题</vt:lpstr>
      </vt:variant>
      <vt:variant>
        <vt:i4>69</vt:i4>
      </vt:variant>
    </vt:vector>
  </HeadingPairs>
  <TitlesOfParts>
    <vt:vector size="72" baseType="lpstr">
      <vt:lpstr>Office Theme</vt:lpstr>
      <vt:lpstr>2_Office 主题​​</vt:lpstr>
      <vt:lpstr>1_Office 主题​​</vt:lpstr>
      <vt:lpstr>第十三章   信息化装备</vt:lpstr>
      <vt:lpstr>第一节  信息化装备概述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第二节  信息化作战平台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第三节 综合电子信息系统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第四节 信息化杀伤武器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二、精确制导武器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三、核生化武器</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第十三章   信息化装备</dc:title>
  <dc:creator/>
  <cp:lastModifiedBy>微软用户</cp:lastModifiedBy>
  <cp:revision>17</cp:revision>
  <dcterms:created xsi:type="dcterms:W3CDTF">2020-09-17T02:20:00Z</dcterms:created>
  <dcterms:modified xsi:type="dcterms:W3CDTF">2023-12-31T06:25:11Z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2019-08-23T16:00:00Z</vt:filetime>
  </property>
  <property fmtid="{D5CDD505-2E9C-101B-9397-08002B2CF9AE}" pid="3" name="Creator">
    <vt:lpwstr>WPS 演示</vt:lpwstr>
  </property>
  <property fmtid="{D5CDD505-2E9C-101B-9397-08002B2CF9AE}" pid="4" name="LastSaved">
    <vt:filetime>2020-09-05T16:00:00Z</vt:filetime>
  </property>
  <property fmtid="{D5CDD505-2E9C-101B-9397-08002B2CF9AE}" pid="5" name="KSOProductBuildVer">
    <vt:lpwstr>2052-12.1.0.15712</vt:lpwstr>
  </property>
  <property fmtid="{D5CDD505-2E9C-101B-9397-08002B2CF9AE}" pid="6" name="ICV">
    <vt:lpwstr>61C3B5CA260C477488E4A105A3B5B7FB</vt:lpwstr>
  </property>
</Properties>
</file>