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1" r:id="rId1"/>
  </p:sldMasterIdLst>
  <p:notesMasterIdLst>
    <p:notesMasterId r:id="rId21"/>
  </p:notesMasterIdLst>
  <p:handoutMasterIdLst>
    <p:handoutMasterId r:id="rId22"/>
  </p:handoutMasterIdLst>
  <p:sldIdLst>
    <p:sldId id="257" r:id="rId2"/>
    <p:sldId id="258" r:id="rId3"/>
    <p:sldId id="403" r:id="rId4"/>
    <p:sldId id="404" r:id="rId5"/>
    <p:sldId id="415" r:id="rId6"/>
    <p:sldId id="406" r:id="rId7"/>
    <p:sldId id="407" r:id="rId8"/>
    <p:sldId id="408" r:id="rId9"/>
    <p:sldId id="410" r:id="rId10"/>
    <p:sldId id="411" r:id="rId11"/>
    <p:sldId id="412" r:id="rId12"/>
    <p:sldId id="314" r:id="rId13"/>
    <p:sldId id="355" r:id="rId14"/>
    <p:sldId id="356" r:id="rId15"/>
    <p:sldId id="358" r:id="rId16"/>
    <p:sldId id="382" r:id="rId17"/>
    <p:sldId id="383" r:id="rId18"/>
    <p:sldId id="384" r:id="rId19"/>
    <p:sldId id="413" r:id="rId20"/>
  </p:sldIdLst>
  <p:sldSz cx="12192000" cy="6858000"/>
  <p:notesSz cx="9144000" cy="6858000"/>
  <p:embeddedFontLst>
    <p:embeddedFont>
      <p:font typeface="Wingdings 2" pitchFamily="18" charset="2"/>
      <p:regular r:id="rId23"/>
    </p:embeddedFont>
    <p:embeddedFont>
      <p:font typeface="黑体" pitchFamily="49" charset="-122"/>
      <p:regular r:id="rId24"/>
    </p:embeddedFont>
    <p:embeddedFont>
      <p:font typeface="Franklin Gothic Book" pitchFamily="34" charset="0"/>
      <p:regular r:id="rId25"/>
      <p:italic r:id="rId26"/>
    </p:embeddedFont>
    <p:embeddedFont>
      <p:font typeface="Franklin Gothic Medium" pitchFamily="34" charset="0"/>
      <p:regular r:id="rId27"/>
      <p:italic r:id="rId28"/>
    </p:embeddedFont>
    <p:embeddedFont>
      <p:font typeface="Calibri" pitchFamily="34" charset="0"/>
      <p:regular r:id="rId29"/>
      <p:bold r:id="rId30"/>
      <p:italic r:id="rId31"/>
      <p:boldItalic r:id="rId32"/>
    </p:embeddedFont>
    <p:embeddedFont>
      <p:font typeface="仿宋" pitchFamily="49" charset="-122"/>
      <p:regular r:id="rId33"/>
    </p:embeddedFont>
    <p:embeddedFont>
      <p:font typeface="华文楷体" pitchFamily="2" charset="-122"/>
      <p:regular r:id="rId34"/>
    </p:embeddedFont>
    <p:embeddedFont>
      <p:font typeface="隶书" pitchFamily="49" charset="-122"/>
      <p:regular r:id="rId35"/>
    </p:embeddedFont>
    <p:embeddedFont>
      <p:font typeface="楷体" pitchFamily="49" charset="-122"/>
      <p:regular r:id="rId36"/>
    </p:embeddedFont>
    <p:embeddedFont>
      <p:font typeface="微软雅黑" pitchFamily="34" charset="-122"/>
      <p:regular r:id="rId37"/>
      <p:bold r:id="rId38"/>
    </p:embeddedFont>
  </p:embeddedFontLst>
  <p:custDataLst>
    <p:tags r:id="rId39"/>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65" userDrawn="1">
          <p15:clr>
            <a:srgbClr val="A4A3A4"/>
          </p15:clr>
        </p15:guide>
        <p15:guide id="2" pos="27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4" d="100"/>
          <a:sy n="84" d="100"/>
        </p:scale>
        <p:origin x="-342" y="-90"/>
      </p:cViewPr>
      <p:guideLst>
        <p:guide orient="horz" pos="2865"/>
        <p:guide pos="27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675"/>
            </a:lvl1pPr>
          </a:lstStyle>
          <a:p>
            <a:endParaRPr lang="zh-CN" altLang="en-US"/>
          </a:p>
        </p:txBody>
      </p:sp>
      <p:sp>
        <p:nvSpPr>
          <p:cNvPr id="3" name="日期占位符 2"/>
          <p:cNvSpPr>
            <a:spLocks noGrp="1"/>
          </p:cNvSpPr>
          <p:nvPr>
            <p:ph type="dt" sz="quarter" idx="1"/>
          </p:nvPr>
        </p:nvSpPr>
        <p:spPr>
          <a:xfrm>
            <a:off x="6905979" y="0"/>
            <a:ext cx="5283200" cy="258068"/>
          </a:xfrm>
          <a:prstGeom prst="rect">
            <a:avLst/>
          </a:prstGeom>
        </p:spPr>
        <p:txBody>
          <a:bodyPr vert="horz" lIns="91440" tIns="45720" rIns="91440" bIns="45720" rtlCol="0"/>
          <a:lstStyle>
            <a:lvl1pPr algn="r">
              <a:defRPr sz="675"/>
            </a:lvl1pPr>
          </a:lstStyle>
          <a:p>
            <a:fld id="{0F9B84EA-7D68-4D60-9CB1-D50884785D1C}" type="datetimeFigureOut">
              <a:rPr lang="zh-CN" altLang="en-US" smtClean="0"/>
              <a:t>2024/1/26 Friday</a:t>
            </a:fld>
            <a:endParaRPr lang="zh-CN" altLang="en-US"/>
          </a:p>
        </p:txBody>
      </p:sp>
      <p:sp>
        <p:nvSpPr>
          <p:cNvPr id="4" name="页脚占位符 3"/>
          <p:cNvSpPr>
            <a:spLocks noGrp="1"/>
          </p:cNvSpPr>
          <p:nvPr>
            <p:ph type="ftr" sz="quarter" idx="2"/>
          </p:nvPr>
        </p:nvSpPr>
        <p:spPr>
          <a:xfrm>
            <a:off x="0" y="4885432"/>
            <a:ext cx="5283200" cy="258068"/>
          </a:xfrm>
          <a:prstGeom prst="rect">
            <a:avLst/>
          </a:prstGeom>
        </p:spPr>
        <p:txBody>
          <a:bodyPr vert="horz" lIns="91440" tIns="45720" rIns="91440" bIns="45720" rtlCol="0" anchor="b"/>
          <a:lstStyle>
            <a:lvl1pPr algn="l">
              <a:defRPr sz="675"/>
            </a:lvl1pPr>
          </a:lstStyle>
          <a:p>
            <a:endParaRPr lang="zh-CN" altLang="en-US"/>
          </a:p>
        </p:txBody>
      </p:sp>
      <p:sp>
        <p:nvSpPr>
          <p:cNvPr id="5" name="灯片编号占位符 4"/>
          <p:cNvSpPr>
            <a:spLocks noGrp="1"/>
          </p:cNvSpPr>
          <p:nvPr>
            <p:ph type="sldNum" sz="quarter" idx="3"/>
          </p:nvPr>
        </p:nvSpPr>
        <p:spPr>
          <a:xfrm>
            <a:off x="6905979" y="4885432"/>
            <a:ext cx="5283200" cy="258068"/>
          </a:xfrm>
          <a:prstGeom prst="rect">
            <a:avLst/>
          </a:prstGeom>
        </p:spPr>
        <p:txBody>
          <a:bodyPr vert="horz" lIns="91440" tIns="45720" rIns="91440" bIns="45720" rtlCol="0" anchor="b"/>
          <a:lstStyle>
            <a:lvl1pPr algn="r">
              <a:defRPr sz="67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36932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979" y="0"/>
            <a:ext cx="5283200" cy="25806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2024/1/26 Friday</a:t>
            </a:fld>
            <a:endParaRPr lang="zh-CN" altLang="en-US"/>
          </a:p>
        </p:txBody>
      </p:sp>
      <p:sp>
        <p:nvSpPr>
          <p:cNvPr id="4" name="幻灯片图像占位符 3"/>
          <p:cNvSpPr>
            <a:spLocks noGrp="1" noRot="1" noChangeAspect="1"/>
          </p:cNvSpPr>
          <p:nvPr>
            <p:ph type="sldImg" idx="2"/>
          </p:nvPr>
        </p:nvSpPr>
        <p:spPr>
          <a:xfrm>
            <a:off x="4552950" y="642938"/>
            <a:ext cx="3086100" cy="17367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2475309"/>
            <a:ext cx="9753600" cy="2025253"/>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4885432"/>
            <a:ext cx="5283200" cy="25806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979" y="4885432"/>
            <a:ext cx="5283200" cy="25806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21820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BEB3F-E016-419D-A5DC-C63DD8823CE5}"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标题 28"/>
          <p:cNvSpPr>
            <a:spLocks noGrp="1"/>
          </p:cNvSpPr>
          <p:nvPr>
            <p:ph type="ctrTitle"/>
          </p:nvPr>
        </p:nvSpPr>
        <p:spPr>
          <a:xfrm>
            <a:off x="508000" y="4853412"/>
            <a:ext cx="11277600" cy="1222375"/>
          </a:xfrm>
        </p:spPr>
        <p:txBody>
          <a:bodyPr anchor="t"/>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16" name="日期占位符 15"/>
          <p:cNvSpPr>
            <a:spLocks noGrp="1"/>
          </p:cNvSpPr>
          <p:nvPr>
            <p:ph type="dt" sz="half" idx="10"/>
          </p:nvPr>
        </p:nvSpPr>
        <p:spPr/>
        <p:txBody>
          <a:bodyPr/>
          <a:lstStyle/>
          <a:p>
            <a:fld id="{0CD4602D-A120-4878-8AF0-24E0E91C7960}" type="datetimeFigureOut">
              <a:rPr lang="zh-CN" altLang="en-US" smtClean="0"/>
              <a:t>2024/1/26 Friday</a:t>
            </a:fld>
            <a:endParaRPr lang="zh-CN" altLang="en-US"/>
          </a:p>
        </p:txBody>
      </p:sp>
      <p:sp>
        <p:nvSpPr>
          <p:cNvPr id="2" name="页脚占位符 1"/>
          <p:cNvSpPr>
            <a:spLocks noGrp="1"/>
          </p:cNvSpPr>
          <p:nvPr>
            <p:ph type="ftr" sz="quarter" idx="11"/>
          </p:nvPr>
        </p:nvSpPr>
        <p:spPr/>
        <p:txBody>
          <a:bodyPr/>
          <a:lstStyle/>
          <a:p>
            <a:endParaRPr lang="zh-CN" altLang="en-US"/>
          </a:p>
        </p:txBody>
      </p:sp>
      <p:sp>
        <p:nvSpPr>
          <p:cNvPr id="15" name="灯片编号占位符 14"/>
          <p:cNvSpPr>
            <a:spLocks noGrp="1"/>
          </p:cNvSpPr>
          <p:nvPr>
            <p:ph type="sldNum" sz="quarter" idx="12"/>
          </p:nvPr>
        </p:nvSpPr>
        <p:spPr>
          <a:xfrm>
            <a:off x="10972800" y="6473952"/>
            <a:ext cx="1011936" cy="246888"/>
          </a:xfrm>
        </p:spPr>
        <p:txBody>
          <a:bodyPr/>
          <a:lstStyle/>
          <a:p>
            <a:fld id="{8BBF26EC-1C88-4FCB-B847-154E1DE1608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D8BD707-D9CF-40AE-B4C6-C98DA3205C09}" type="datetimeFigureOut">
              <a:rPr lang="en-US" smtClean="0"/>
              <a:t>1/26/2024</a:t>
            </a:fld>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4000" y="549277"/>
            <a:ext cx="2438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549277"/>
            <a:ext cx="83312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D8BD707-D9CF-40AE-B4C6-C98DA3205C09}" type="datetimeFigureOut">
              <a:rPr lang="en-US" smtClean="0"/>
              <a:t>1/26/2024</a:t>
            </a:fld>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stretch>
            <a:fillRect/>
          </a:stretch>
        </p:blipFill>
        <p:spPr>
          <a:xfrm>
            <a:off x="3251" y="0"/>
            <a:ext cx="12185500" cy="6858000"/>
          </a:xfrm>
          <a:prstGeom prst="rect">
            <a:avLst/>
          </a:prstGeom>
        </p:spPr>
      </p:pic>
      <p:sp>
        <p:nvSpPr>
          <p:cNvPr id="8" name="矩形 7"/>
          <p:cNvSpPr/>
          <p:nvPr userDrawn="1"/>
        </p:nvSpPr>
        <p:spPr>
          <a:xfrm>
            <a:off x="0" y="829733"/>
            <a:ext cx="12192000"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panose="020B0503020204020204" charset="-122"/>
              <a:cs typeface="+mn-cs"/>
            </a:endParaRPr>
          </a:p>
        </p:txBody>
      </p:sp>
      <p:sp>
        <p:nvSpPr>
          <p:cNvPr id="2" name="标题 1"/>
          <p:cNvSpPr>
            <a:spLocks noGrp="1"/>
          </p:cNvSpPr>
          <p:nvPr>
            <p:ph type="title" hasCustomPrompt="1"/>
          </p:nvPr>
        </p:nvSpPr>
        <p:spPr>
          <a:xfrm>
            <a:off x="609744" y="-25309"/>
            <a:ext cx="10515600" cy="828733"/>
          </a:xfrm>
        </p:spPr>
        <p:txBody>
          <a:bodyPr>
            <a:normAutofit/>
          </a:bodyPr>
          <a:lstStyle>
            <a:lvl1pPr>
              <a:defRPr sz="2400" b="1">
                <a:solidFill>
                  <a:schemeClr val="bg1"/>
                </a:solidFill>
              </a:defRPr>
            </a:lvl1pPr>
          </a:lstStyle>
          <a:p>
            <a:r>
              <a:rPr lang="zh-CN" altLang="en-US" dirty="0" smtClean="0"/>
              <a:t>单击此处编辑母版标题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600" advClick="0" advTm="6902">
        <p:blinds dir="vert"/>
      </p:transition>
    </mc:Choice>
    <mc:Fallback xmlns="">
      <p:transition spd="slow" advClick="0" advTm="6902">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第一节">
    <p:bg>
      <p:bgPr>
        <a:blipFill rotWithShape="0">
          <a:blip r:embed="rId2">
            <a:alphaModFix amt="62000"/>
          </a:blip>
          <a:stretch>
            <a:fillRect/>
          </a:stretch>
        </a:blipFill>
        <a:effectLst/>
      </p:bgPr>
    </p:bg>
    <p:spTree>
      <p:nvGrpSpPr>
        <p:cNvPr id="1" name=""/>
        <p:cNvGrpSpPr/>
        <p:nvPr/>
      </p:nvGrpSpPr>
      <p:grpSpPr>
        <a:xfrm>
          <a:off x="0" y="0"/>
          <a:ext cx="0" cy="0"/>
          <a:chOff x="0" y="0"/>
          <a:chExt cx="0" cy="0"/>
        </a:xfrm>
      </p:grpSpPr>
      <p:cxnSp>
        <p:nvCxnSpPr>
          <p:cNvPr id="13" name="直接连接符 12"/>
          <p:cNvCxnSpPr/>
          <p:nvPr userDrawn="1"/>
        </p:nvCxnSpPr>
        <p:spPr>
          <a:xfrm flipV="1">
            <a:off x="2" y="644525"/>
            <a:ext cx="121443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291" name="Picture 4" descr="G:\国防教育项目\国防LOGO设计\国防\国防3.png"/>
          <p:cNvPicPr>
            <a:picLocks noChangeAspect="1"/>
          </p:cNvPicPr>
          <p:nvPr userDrawn="1"/>
        </p:nvPicPr>
        <p:blipFill>
          <a:blip r:embed="rId3"/>
          <a:stretch>
            <a:fillRect/>
          </a:stretch>
        </p:blipFill>
        <p:spPr>
          <a:xfrm>
            <a:off x="-30160" y="-360362"/>
            <a:ext cx="2189163" cy="1485900"/>
          </a:xfrm>
          <a:prstGeom prst="rect">
            <a:avLst/>
          </a:prstGeom>
          <a:noFill/>
          <a:ln w="9525">
            <a:noFill/>
          </a:ln>
        </p:spPr>
      </p:pic>
      <p:cxnSp>
        <p:nvCxnSpPr>
          <p:cNvPr id="28" name="直接连接符 27"/>
          <p:cNvCxnSpPr/>
          <p:nvPr userDrawn="1"/>
        </p:nvCxnSpPr>
        <p:spPr>
          <a:xfrm flipV="1">
            <a:off x="47626" y="6213475"/>
            <a:ext cx="121443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a:xfrm>
            <a:off x="838200" y="6356352"/>
            <a:ext cx="2743200" cy="365125"/>
          </a:xfrm>
          <a:prstGeom prst="rect">
            <a:avLst/>
          </a:prstGeom>
        </p:spPr>
        <p:txBody>
          <a:bodyPr vert="horz" lIns="91440" tIns="45720" rIns="91440" bIns="45720" rtlCol="0" anchor="ctr">
            <a:normAutofit/>
          </a:bodyPr>
          <a:lstStyle/>
          <a:p>
            <a:pPr fontAlgn="auto"/>
            <a:fld id="{D997B5FA-0921-464F-AAE1-844C04324D75}" type="datetimeFigureOut">
              <a:rPr lang="zh-CN" altLang="en-US" strike="noStrike" noProof="1" smtClean="0">
                <a:latin typeface="黑体" panose="02010609060101010101" charset="-122"/>
                <a:ea typeface="黑体" panose="02010609060101010101" charset="-122"/>
                <a:cs typeface="+mn-cs"/>
              </a:rPr>
              <a:t>2024/1/26 Friday</a:t>
            </a:fld>
            <a:endParaRPr lang="zh-CN" altLang="en-US" strike="noStrike" noProof="1"/>
          </a:p>
        </p:txBody>
      </p:sp>
      <p:sp>
        <p:nvSpPr>
          <p:cNvPr id="3" name="页脚占位符 2"/>
          <p:cNvSpPr>
            <a:spLocks noGrp="1"/>
          </p:cNvSpPr>
          <p:nvPr>
            <p:ph type="ftr" sz="quarter" idx="11"/>
          </p:nvPr>
        </p:nvSpPr>
        <p:spPr>
          <a:xfrm>
            <a:off x="4038600" y="6356352"/>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610600" y="6356352"/>
            <a:ext cx="2743200" cy="365125"/>
          </a:xfrm>
          <a:prstGeom prst="rect">
            <a:avLst/>
          </a:prstGeom>
        </p:spPr>
        <p:txBody>
          <a:bodyPr vert="horz" lIns="91440" tIns="45720" rIns="91440" bIns="45720" rtlCol="0" anchor="ctr">
            <a:normAutofit/>
          </a:bodyPr>
          <a:lstStyle/>
          <a:p>
            <a:pPr fontAlgn="auto"/>
            <a:fld id="{565CE74E-AB26-4998-AD42-012C4C1AD076}" type="slidenum">
              <a:rPr lang="zh-CN" altLang="en-US" strike="noStrike" noProof="1" smtClean="0">
                <a:latin typeface="黑体" panose="02010609060101010101" charset="-122"/>
                <a:ea typeface="黑体" panose="02010609060101010101" charset="-122"/>
                <a:cs typeface="+mn-cs"/>
              </a:rPr>
              <a:t>‹#›</a:t>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2" name="标题 21"/>
          <p:cNvSpPr>
            <a:spLocks noGrp="1"/>
          </p:cNvSpPr>
          <p:nvPr>
            <p:ph type="title"/>
          </p:nvPr>
        </p:nvSpPr>
        <p:spPr/>
        <p:txBody>
          <a:bodyPr/>
          <a:lstStyle/>
          <a:p>
            <a:r>
              <a:rPr kumimoji="0" lang="zh-CN" altLang="en-US" smtClean="0"/>
              <a:t>单击此处编辑母版标题样式</a:t>
            </a:r>
            <a:endParaRPr kumimoji="0" lang="en-US"/>
          </a:p>
        </p:txBody>
      </p:sp>
      <p:sp>
        <p:nvSpPr>
          <p:cNvPr id="27" name="内容占位符 26"/>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5" name="日期占位符 24"/>
          <p:cNvSpPr>
            <a:spLocks noGrp="1"/>
          </p:cNvSpPr>
          <p:nvPr>
            <p:ph type="dt" sz="half" idx="10"/>
          </p:nvPr>
        </p:nvSpPr>
        <p:spPr/>
        <p:txBody>
          <a:bodyPr/>
          <a:lstStyle/>
          <a:p>
            <a:fld id="{1D8BD707-D9CF-40AE-B4C6-C98DA3205C09}" type="datetimeFigureOut">
              <a:rPr lang="en-US" smtClean="0"/>
              <a:t>1/26/2024</a:t>
            </a:fld>
            <a:endParaRPr lang="en-US"/>
          </a:p>
        </p:txBody>
      </p:sp>
      <p:sp>
        <p:nvSpPr>
          <p:cNvPr id="19" name="页脚占位符 18"/>
          <p:cNvSpPr>
            <a:spLocks noGrp="1"/>
          </p:cNvSpPr>
          <p:nvPr>
            <p:ph type="ftr" sz="quarter" idx="11"/>
          </p:nvPr>
        </p:nvSpPr>
        <p:spPr>
          <a:xfrm>
            <a:off x="4775200" y="76201"/>
            <a:ext cx="3860800" cy="288925"/>
          </a:xfrm>
        </p:spPr>
        <p:txBody>
          <a:bodyPr/>
          <a:lstStyle/>
          <a:p>
            <a:endParaRPr lang="zh-CN" altLang="en-US"/>
          </a:p>
        </p:txBody>
      </p:sp>
      <p:sp>
        <p:nvSpPr>
          <p:cNvPr id="16" name="灯片编号占位符 15"/>
          <p:cNvSpPr>
            <a:spLocks noGrp="1"/>
          </p:cNvSpPr>
          <p:nvPr>
            <p:ph type="sldNum" sz="quarter" idx="12"/>
          </p:nvPr>
        </p:nvSpPr>
        <p:spPr>
          <a:xfrm>
            <a:off x="10972800" y="6473952"/>
            <a:ext cx="1011936" cy="246888"/>
          </a:xfrm>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2"/>
      </p:bgRef>
    </p:bg>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文本占位符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19" name="日期占位符 18"/>
          <p:cNvSpPr>
            <a:spLocks noGrp="1"/>
          </p:cNvSpPr>
          <p:nvPr>
            <p:ph type="dt" sz="half" idx="10"/>
          </p:nvPr>
        </p:nvSpPr>
        <p:spPr/>
        <p:txBody>
          <a:bodyPr/>
          <a:lstStyle/>
          <a:p>
            <a:fld id="{1D8BD707-D9CF-40AE-B4C6-C98DA3205C09}" type="datetimeFigureOut">
              <a:rPr lang="en-US" smtClean="0"/>
              <a:t>1/26/2024</a:t>
            </a:fld>
            <a:endParaRPr lang="en-US"/>
          </a:p>
        </p:txBody>
      </p:sp>
      <p:sp>
        <p:nvSpPr>
          <p:cNvPr id="11" name="页脚占位符 10"/>
          <p:cNvSpPr>
            <a:spLocks noGrp="1"/>
          </p:cNvSpPr>
          <p:nvPr>
            <p:ph type="ftr" sz="quarter" idx="11"/>
          </p:nvPr>
        </p:nvSpPr>
        <p:spPr/>
        <p:txBody>
          <a:bodyPr/>
          <a:lstStyle/>
          <a:p>
            <a:endParaRPr lang="zh-CN" altLang="en-US"/>
          </a:p>
        </p:txBody>
      </p:sp>
      <p:sp>
        <p:nvSpPr>
          <p:cNvPr id="16" name="灯片编号占位符 15"/>
          <p:cNvSpPr>
            <a:spLocks noGrp="1"/>
          </p:cNvSpPr>
          <p:nvPr>
            <p:ph type="sldNum" sz="quarter" idx="12"/>
          </p:nvPr>
        </p:nvSpPr>
        <p:spPr/>
        <p:txBody>
          <a:bodyPr/>
          <a:lstStyle/>
          <a:p>
            <a:fld id="{B6F15528-21DE-4FAA-801E-634DDDAF4B2B}" type="slidenum">
              <a:rPr lang="en-US" altLang="zh-CN" smtClean="0"/>
              <a:t>‹#›</a:t>
            </a:fld>
            <a:endParaRPr lang="en-US" altLang="zh-CN"/>
          </a:p>
        </p:txBody>
      </p:sp>
      <p:sp>
        <p:nvSpPr>
          <p:cNvPr id="8" name="标题 7"/>
          <p:cNvSpPr>
            <a:spLocks noGrp="1"/>
          </p:cNvSpPr>
          <p:nvPr>
            <p:ph type="title"/>
          </p:nvPr>
        </p:nvSpPr>
        <p:spPr>
          <a:xfrm>
            <a:off x="240633" y="2947086"/>
            <a:ext cx="11582400" cy="1184825"/>
          </a:xfrm>
        </p:spPr>
        <p:txBody>
          <a:bodyPr rtlCol="0" anchor="t"/>
          <a:lstStyle>
            <a:lvl1pPr algn="r">
              <a:defRPr/>
            </a:lvl1pPr>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0" name="标题 19"/>
          <p:cNvSpPr>
            <a:spLocks noGrp="1"/>
          </p:cNvSpPr>
          <p:nvPr>
            <p:ph type="title"/>
          </p:nvPr>
        </p:nvSpPr>
        <p:spPr>
          <a:xfrm>
            <a:off x="402336" y="457200"/>
            <a:ext cx="11582400" cy="841248"/>
          </a:xfrm>
        </p:spPr>
        <p:txBody>
          <a:bodyPr/>
          <a:lstStyle/>
          <a:p>
            <a:r>
              <a:rPr kumimoji="0" lang="zh-CN" altLang="en-US" smtClean="0"/>
              <a:t>单击此处编辑母版标题样式</a:t>
            </a:r>
            <a:endParaRPr kumimoji="0" lang="en-US"/>
          </a:p>
        </p:txBody>
      </p:sp>
      <p:sp>
        <p:nvSpPr>
          <p:cNvPr id="14" name="内容占位符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1" name="日期占位符 20"/>
          <p:cNvSpPr>
            <a:spLocks noGrp="1"/>
          </p:cNvSpPr>
          <p:nvPr>
            <p:ph type="dt" sz="half" idx="10"/>
          </p:nvPr>
        </p:nvSpPr>
        <p:spPr/>
        <p:txBody>
          <a:bodyPr/>
          <a:lstStyle/>
          <a:p>
            <a:fld id="{1D8BD707-D9CF-40AE-B4C6-C98DA3205C09}" type="datetimeFigureOut">
              <a:rPr lang="en-US" smtClean="0"/>
              <a:t>1/26/2024</a:t>
            </a:fld>
            <a:endParaRPr lang="en-US"/>
          </a:p>
        </p:txBody>
      </p:sp>
      <p:sp>
        <p:nvSpPr>
          <p:cNvPr id="10" name="页脚占位符 9"/>
          <p:cNvSpPr>
            <a:spLocks noGrp="1"/>
          </p:cNvSpPr>
          <p:nvPr>
            <p:ph type="ftr" sz="quarter" idx="11"/>
          </p:nvPr>
        </p:nvSpPr>
        <p:spPr/>
        <p:txBody>
          <a:bodyPr/>
          <a:lstStyle/>
          <a:p>
            <a:endParaRPr lang="zh-CN" altLang="en-US"/>
          </a:p>
        </p:txBody>
      </p:sp>
      <p:sp>
        <p:nvSpPr>
          <p:cNvPr id="31" name="灯片编号占位符 30"/>
          <p:cNvSpPr>
            <a:spLocks noGrp="1"/>
          </p:cNvSpPr>
          <p:nvPr>
            <p:ph type="sldNum" sz="quarter" idx="12"/>
          </p:nvPr>
        </p:nvSpPr>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9" name="标题 28"/>
          <p:cNvSpPr>
            <a:spLocks noGrp="1"/>
          </p:cNvSpPr>
          <p:nvPr>
            <p:ph type="title"/>
          </p:nvPr>
        </p:nvSpPr>
        <p:spPr>
          <a:xfrm>
            <a:off x="406400" y="5410200"/>
            <a:ext cx="11480800" cy="882650"/>
          </a:xfrm>
        </p:spPr>
        <p:txBody>
          <a:bodyPr anchor="ctr"/>
          <a:lstStyle>
            <a:lvl1pPr>
              <a:defRPr/>
            </a:lvl1p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25" name="文本占位符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内容占位符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8" name="内容占位符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日期占位符 9"/>
          <p:cNvSpPr>
            <a:spLocks noGrp="1"/>
          </p:cNvSpPr>
          <p:nvPr>
            <p:ph type="dt" sz="half" idx="10"/>
          </p:nvPr>
        </p:nvSpPr>
        <p:spPr/>
        <p:txBody>
          <a:bodyPr/>
          <a:lstStyle/>
          <a:p>
            <a:fld id="{1D8BD707-D9CF-40AE-B4C6-C98DA3205C09}" type="datetimeFigureOut">
              <a:rPr lang="en-US" smtClean="0"/>
              <a:t>1/26/2024</a:t>
            </a:fld>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10972800" y="6477000"/>
            <a:ext cx="1016000" cy="246888"/>
          </a:xfrm>
        </p:spPr>
        <p:txBody>
          <a:bodyPr/>
          <a:lstStyle/>
          <a:p>
            <a:fld id="{B6F15528-21DE-4FAA-801E-634DDDAF4B2B}" type="slidenum">
              <a:rPr lang="en-US" altLang="zh-CN" smtClean="0"/>
              <a:t>‹#›</a:t>
            </a:fld>
            <a:endParaRPr lang="en-US" altLang="zh-CN"/>
          </a:p>
        </p:txBody>
      </p:sp>
      <p:sp>
        <p:nvSpPr>
          <p:cNvPr id="11" name="直接连接符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0" name="标题 29"/>
          <p:cNvSpPr>
            <a:spLocks noGrp="1"/>
          </p:cNvSpPr>
          <p:nvPr>
            <p:ph type="title"/>
          </p:nvPr>
        </p:nvSpPr>
        <p:spPr>
          <a:xfrm>
            <a:off x="402336" y="457200"/>
            <a:ext cx="11582400" cy="841248"/>
          </a:xfrm>
        </p:spPr>
        <p:txBody>
          <a:body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1D8BD707-D9CF-40AE-B4C6-C98DA3205C09}" type="datetimeFigureOut">
              <a:rPr lang="en-US" smtClean="0"/>
              <a:t>1/26/2024</a:t>
            </a:fld>
            <a:endParaRPr lang="en-US"/>
          </a:p>
        </p:txBody>
      </p:sp>
      <p:sp>
        <p:nvSpPr>
          <p:cNvPr id="21" name="页脚占位符 20"/>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charset="-122"/>
                <a:ea typeface="黑体" panose="02010609060101010101" charset="-122"/>
                <a:cs typeface="+mn-cs"/>
              </a:rPr>
              <a:t>2024/1/26 Friday</a:t>
            </a:fld>
            <a:endParaRPr lang="zh-CN" altLang="en-US" strike="noStrike" noProof="1"/>
          </a:p>
        </p:txBody>
      </p:sp>
      <p:sp>
        <p:nvSpPr>
          <p:cNvPr id="24" name="页脚占位符 23"/>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charset="-122"/>
                <a:ea typeface="黑体" panose="02010609060101010101" charset="-122"/>
                <a:cs typeface="+mn-cs"/>
              </a:rPr>
              <a:t>‹#›</a:t>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直接连接符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标题 11"/>
          <p:cNvSpPr>
            <a:spLocks noGrp="1"/>
          </p:cNvSpPr>
          <p:nvPr>
            <p:ph type="title"/>
          </p:nvPr>
        </p:nvSpPr>
        <p:spPr>
          <a:xfrm>
            <a:off x="609600" y="5486400"/>
            <a:ext cx="11277600" cy="520700"/>
          </a:xfrm>
        </p:spPr>
        <p:txBody>
          <a:bodyPr anchor="ctr"/>
          <a:lstStyle>
            <a:lvl1pPr algn="l">
              <a:buNone/>
              <a:defRPr sz="2000" b="1"/>
            </a:lvl1pPr>
          </a:lstStyle>
          <a:p>
            <a:r>
              <a:rPr kumimoji="0" lang="zh-CN" altLang="en-US" smtClean="0"/>
              <a:t>单击此处编辑母版标题样式</a:t>
            </a:r>
            <a:endParaRPr kumimoji="0" lang="en-US"/>
          </a:p>
        </p:txBody>
      </p:sp>
      <p:sp>
        <p:nvSpPr>
          <p:cNvPr id="26" name="文本占位符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14" name="内容占位符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5" name="日期占位符 24"/>
          <p:cNvSpPr>
            <a:spLocks noGrp="1"/>
          </p:cNvSpPr>
          <p:nvPr>
            <p:ph type="dt" sz="half" idx="10"/>
          </p:nvPr>
        </p:nvSpPr>
        <p:spPr/>
        <p:txBody>
          <a:bodyPr/>
          <a:lstStyle/>
          <a:p>
            <a:fld id="{1D8BD707-D9CF-40AE-B4C6-C98DA3205C09}" type="datetimeFigureOut">
              <a:rPr lang="en-US" smtClean="0"/>
              <a:t>1/26/2024</a:t>
            </a:fld>
            <a:endParaRPr lang="en-US"/>
          </a:p>
        </p:txBody>
      </p:sp>
      <p:sp>
        <p:nvSpPr>
          <p:cNvPr id="29" name="页脚占位符 28"/>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F15528-21DE-4FAA-801E-634DDDAF4B2B}" type="slidenum">
              <a:rPr lang="en-US" altLang="zh-CN" smtClean="0"/>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图片占位符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zh-CN" altLang="en-US" smtClean="0"/>
              <a:t>单击图标添加图片</a:t>
            </a:r>
            <a:endParaRPr kumimoji="0" lang="en-US" dirty="0"/>
          </a:p>
        </p:txBody>
      </p:sp>
      <p:sp>
        <p:nvSpPr>
          <p:cNvPr id="7" name="日期占位符 6"/>
          <p:cNvSpPr>
            <a:spLocks noGrp="1"/>
          </p:cNvSpPr>
          <p:nvPr>
            <p:ph type="dt" sz="half" idx="10"/>
          </p:nvPr>
        </p:nvSpPr>
        <p:spPr/>
        <p:txBody>
          <a:bodyPr/>
          <a:lstStyle/>
          <a:p>
            <a:fld id="{1D8BD707-D9CF-40AE-B4C6-C98DA3205C09}" type="datetimeFigureOut">
              <a:rPr lang="en-US" smtClean="0"/>
              <a:t>1/26/2024</a:t>
            </a:fld>
            <a:endParaRPr lang="en-US"/>
          </a:p>
        </p:txBody>
      </p:sp>
      <p:sp>
        <p:nvSpPr>
          <p:cNvPr id="5" name="页脚占位符 4"/>
          <p:cNvSpPr>
            <a:spLocks noGrp="1"/>
          </p:cNvSpPr>
          <p:nvPr>
            <p:ph type="ftr" sz="quarter" idx="11"/>
          </p:nvPr>
        </p:nvSpPr>
        <p:spPr/>
        <p:txBody>
          <a:bodyPr/>
          <a:lstStyle/>
          <a:p>
            <a:endParaRPr lang="zh-CN" altLang="en-US"/>
          </a:p>
        </p:txBody>
      </p:sp>
      <p:sp>
        <p:nvSpPr>
          <p:cNvPr id="31" name="灯片编号占位符 30"/>
          <p:cNvSpPr>
            <a:spLocks noGrp="1"/>
          </p:cNvSpPr>
          <p:nvPr>
            <p:ph type="sldNum" sz="quarter" idx="12"/>
          </p:nvPr>
        </p:nvSpPr>
        <p:spPr/>
        <p:txBody>
          <a:bodyPr/>
          <a:lstStyle/>
          <a:p>
            <a:fld id="{B6F15528-21DE-4FAA-801E-634DDDAF4B2B}" type="slidenum">
              <a:rPr lang="en-US" altLang="zh-CN" smtClean="0"/>
              <a:t>‹#›</a:t>
            </a:fld>
            <a:endParaRPr lang="en-US" altLang="zh-CN"/>
          </a:p>
        </p:txBody>
      </p:sp>
      <p:sp>
        <p:nvSpPr>
          <p:cNvPr id="17" name="标题 16"/>
          <p:cNvSpPr>
            <a:spLocks noGrp="1"/>
          </p:cNvSpPr>
          <p:nvPr>
            <p:ph type="title"/>
          </p:nvPr>
        </p:nvSpPr>
        <p:spPr>
          <a:xfrm>
            <a:off x="508000" y="4993760"/>
            <a:ext cx="7823200" cy="522288"/>
          </a:xfrm>
        </p:spPr>
        <p:txBody>
          <a:bodyPr anchor="ctr"/>
          <a:lstStyle>
            <a:lvl1pPr algn="l">
              <a:buNone/>
              <a:defRPr sz="2000" b="1"/>
            </a:lvl1pPr>
          </a:lstStyle>
          <a:p>
            <a:r>
              <a:rPr kumimoji="0" lang="zh-CN" altLang="en-US" smtClean="0"/>
              <a:t>单击此处编辑母版标题样式</a:t>
            </a:r>
            <a:endParaRPr kumimoji="0" lang="en-US"/>
          </a:p>
        </p:txBody>
      </p:sp>
      <p:sp>
        <p:nvSpPr>
          <p:cNvPr id="26" name="文本占位符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文本占位符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1" name="日期占位符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t>1/26/2024</a:t>
            </a:fld>
            <a:endParaRPr lang="en-US"/>
          </a:p>
        </p:txBody>
      </p:sp>
      <p:sp>
        <p:nvSpPr>
          <p:cNvPr id="28" name="页脚占位符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灯片编号占位符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altLang="zh-CN" smtClean="0"/>
              <a:t>‹#›</a:t>
            </a:fld>
            <a:endParaRPr lang="en-US" altLang="zh-CN"/>
          </a:p>
        </p:txBody>
      </p:sp>
      <p:sp>
        <p:nvSpPr>
          <p:cNvPr id="10" name="标题占位符 9"/>
          <p:cNvSpPr>
            <a:spLocks noGrp="1"/>
          </p:cNvSpPr>
          <p:nvPr>
            <p:ph type="title"/>
          </p:nvPr>
        </p:nvSpPr>
        <p:spPr>
          <a:xfrm>
            <a:off x="406400" y="457200"/>
            <a:ext cx="11582400" cy="8382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9" name="直接连接符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直接连接符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655" r:id="rId13"/>
    <p:sldLayoutId id="2147483657"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12.png"/><Relationship Id="rId4" Type="http://schemas.openxmlformats.org/officeDocument/2006/relationships/tags" Target="../tags/tag5.xml"/><Relationship Id="rId9"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Layout" Target="../slideLayouts/slideLayout12.xml"/><Relationship Id="rId4"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0" y="685800"/>
            <a:ext cx="1219644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819400" y="0"/>
            <a:ext cx="5638800" cy="707886"/>
          </a:xfrm>
          <a:prstGeom prst="rect">
            <a:avLst/>
          </a:prstGeom>
          <a:noFill/>
        </p:spPr>
        <p:txBody>
          <a:bodyPr wrap="square" rtlCol="0">
            <a:spAutoFit/>
          </a:bodyPr>
          <a:lstStyle/>
          <a:p>
            <a:pPr algn="ctr"/>
            <a:r>
              <a:rPr lang="zh-CN" altLang="en-US" sz="4000" b="1" dirty="0" smtClean="0">
                <a:ln w="6600">
                  <a:solidFill>
                    <a:schemeClr val="accent2"/>
                  </a:solidFill>
                  <a:prstDash val="solid"/>
                </a:ln>
                <a:solidFill>
                  <a:srgbClr val="FFFFFF"/>
                </a:solidFill>
              </a:rPr>
              <a:t>第十一章</a:t>
            </a:r>
            <a:r>
              <a:rPr lang="zh-CN" altLang="en-US" sz="4000" b="1" dirty="0">
                <a:ln w="6600">
                  <a:solidFill>
                    <a:schemeClr val="accent2"/>
                  </a:solidFill>
                  <a:prstDash val="solid"/>
                </a:ln>
                <a:solidFill>
                  <a:srgbClr val="FFFFFF"/>
                </a:solidFill>
              </a:rPr>
              <a:t> 国家</a:t>
            </a:r>
            <a:r>
              <a:rPr lang="zh-CN" altLang="en-US" sz="4000" b="1" dirty="0" smtClean="0">
                <a:ln w="6600">
                  <a:solidFill>
                    <a:schemeClr val="accent2"/>
                  </a:solidFill>
                  <a:prstDash val="solid"/>
                </a:ln>
                <a:solidFill>
                  <a:srgbClr val="FFFFFF"/>
                </a:solidFill>
              </a:rPr>
              <a:t>安全</a:t>
            </a:r>
            <a:endParaRPr lang="zh-CN" altLang="en-US" sz="4000" b="1" dirty="0">
              <a:ln w="6600">
                <a:solidFill>
                  <a:schemeClr val="accent2"/>
                </a:solidFill>
                <a:prstDash val="solid"/>
              </a:ln>
              <a:solidFill>
                <a:srgbClr val="FFFFFF"/>
              </a:solidFill>
            </a:endParaRPr>
          </a:p>
        </p:txBody>
      </p:sp>
      <p:sp>
        <p:nvSpPr>
          <p:cNvPr id="12" name="图文框 11"/>
          <p:cNvSpPr/>
          <p:nvPr/>
        </p:nvSpPr>
        <p:spPr>
          <a:xfrm>
            <a:off x="1353821" y="1677672"/>
            <a:ext cx="9556115" cy="3759835"/>
          </a:xfrm>
          <a:prstGeom prst="frame">
            <a:avLst>
              <a:gd name="adj1" fmla="val 2600"/>
            </a:avLst>
          </a:prstGeom>
          <a:solidFill>
            <a:schemeClr val="bg1"/>
          </a:solidFill>
          <a:ln w="28575" cmpd="dbl">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p:cNvSpPr txBox="1"/>
          <p:nvPr/>
        </p:nvSpPr>
        <p:spPr>
          <a:xfrm>
            <a:off x="1524000" y="1972947"/>
            <a:ext cx="9144000" cy="3170099"/>
          </a:xfrm>
          <a:prstGeom prst="rect">
            <a:avLst/>
          </a:prstGeom>
          <a:noFill/>
        </p:spPr>
        <p:txBody>
          <a:bodyPr wrap="square" rtlCol="0">
            <a:spAutoFit/>
          </a:bodyPr>
          <a:lstStyle/>
          <a:p>
            <a:r>
              <a:rPr lang="zh-CN" altLang="en-US" sz="4000" b="1" dirty="0" smtClean="0">
                <a:solidFill>
                  <a:schemeClr val="tx2"/>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    国家</a:t>
            </a:r>
            <a:r>
              <a:rPr lang="zh-CN" altLang="en-US" sz="4000" b="1" dirty="0">
                <a:solidFill>
                  <a:schemeClr val="tx2"/>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安全是民族复兴的根基，社会稳定是国家强盛的前提。国泰民安是人民群众最基本、最普遍的愿望</a:t>
            </a:r>
            <a:r>
              <a:rPr lang="zh-CN" altLang="en-US" sz="4000" b="1" dirty="0" smtClean="0">
                <a:solidFill>
                  <a:schemeClr val="tx2"/>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。实现</a:t>
            </a:r>
            <a:r>
              <a:rPr lang="zh-CN" altLang="en-US" sz="4000" b="1" dirty="0">
                <a:solidFill>
                  <a:schemeClr val="tx2"/>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中国民族伟大复兴的中国梦，保证人民安居乐业，国家安全是头等大事。</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350" y="685800"/>
            <a:ext cx="12198351"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19200" y="1283972"/>
            <a:ext cx="5942331" cy="461665"/>
          </a:xfrm>
          <a:prstGeom prst="rect">
            <a:avLst/>
          </a:prstGeom>
          <a:noFill/>
        </p:spPr>
        <p:txBody>
          <a:bodyPr wrap="square" rtlCol="0">
            <a:spAutoFit/>
          </a:bodyPr>
          <a:lstStyle/>
          <a:p>
            <a:r>
              <a:rPr lang="zh-CN" altLang="en-US" sz="2400" b="1" dirty="0">
                <a:ln>
                  <a:solidFill>
                    <a:schemeClr val="tx1"/>
                  </a:solidFill>
                </a:ln>
                <a:solidFill>
                  <a:schemeClr val="bg1"/>
                </a:solidFill>
                <a:latin typeface="黑体" panose="02010609060101010101" charset="-122"/>
                <a:ea typeface="黑体" panose="02010609060101010101" charset="-122"/>
              </a:rPr>
              <a:t>公民要履行维护国家安全的法律义务</a:t>
            </a:r>
          </a:p>
        </p:txBody>
      </p:sp>
      <p:sp>
        <p:nvSpPr>
          <p:cNvPr id="5" name="文本框 4"/>
          <p:cNvSpPr txBox="1"/>
          <p:nvPr/>
        </p:nvSpPr>
        <p:spPr>
          <a:xfrm>
            <a:off x="1219201" y="1905001"/>
            <a:ext cx="9588500" cy="3785652"/>
          </a:xfrm>
          <a:prstGeom prst="rect">
            <a:avLst/>
          </a:prstGeom>
          <a:noFill/>
        </p:spPr>
        <p:txBody>
          <a:bodyPr wrap="square" rtlCol="0">
            <a:spAutoFit/>
          </a:bodyPr>
          <a:lstStyle/>
          <a:p>
            <a:r>
              <a:rPr lang="en-US" altLang="zh-CN" sz="2400" dirty="0">
                <a:solidFill>
                  <a:schemeClr val="tx2"/>
                </a:solidFill>
              </a:rPr>
              <a:t>         </a:t>
            </a:r>
            <a:r>
              <a:rPr lang="zh-CN" altLang="en-US" sz="2400" dirty="0">
                <a:solidFill>
                  <a:schemeClr val="tx2"/>
                </a:solidFill>
              </a:rPr>
              <a:t>根据《中华人民共和国国家安全法》第七十七条规定，公民和组织应当履行下列维护国家安全的义务：一是遵守宪法、法律法规关于国家安全的有关规定；二是及时报告危害国家安全活动的线索；三是如实提供所知悉的涉及危害国家安全活动的证据；四是为国家安全工作提供便利条件或者其他协助；五是向国家安全机关、公安机关和有关军事机关提供必要的支持和协助；六是保守所知悉的国家秘密；七是法律、行政法规规定的其他义务；八是任何个人和组织不得有危害国家安全的行为，不得向危害国家安全的个人或者组织提供任何资助或者协助。每个公民都要认真履行法律义务，自觉承担起维护国家安全的责任。</a:t>
            </a:r>
          </a:p>
        </p:txBody>
      </p:sp>
    </p:spTree>
    <p:extLst>
      <p:ext uri="{BB962C8B-B14F-4D97-AF65-F5344CB8AC3E}">
        <p14:creationId xmlns:p14="http://schemas.microsoft.com/office/powerpoint/2010/main" val="377509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35" y="685800"/>
            <a:ext cx="1219263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95400" y="1295402"/>
            <a:ext cx="5942331" cy="460375"/>
          </a:xfrm>
          <a:prstGeom prst="rect">
            <a:avLst/>
          </a:prstGeom>
          <a:noFill/>
        </p:spPr>
        <p:txBody>
          <a:bodyPr wrap="square" rtlCol="0">
            <a:spAutoFit/>
          </a:bodyPr>
          <a:lstStyle/>
          <a:p>
            <a:r>
              <a:rPr lang="zh-CN" altLang="en-US" sz="2400" b="1" dirty="0">
                <a:ln>
                  <a:solidFill>
                    <a:schemeClr val="tx1"/>
                  </a:solidFill>
                </a:ln>
                <a:solidFill>
                  <a:schemeClr val="bg1"/>
                </a:solidFill>
                <a:latin typeface="黑体" panose="02010609060101010101" charset="-122"/>
                <a:ea typeface="黑体" panose="02010609060101010101" charset="-122"/>
              </a:rPr>
              <a:t>公民要自觉维护国家安全利益</a:t>
            </a:r>
          </a:p>
        </p:txBody>
      </p:sp>
      <p:sp>
        <p:nvSpPr>
          <p:cNvPr id="5" name="文本框 4"/>
          <p:cNvSpPr txBox="1"/>
          <p:nvPr/>
        </p:nvSpPr>
        <p:spPr>
          <a:xfrm>
            <a:off x="1295401" y="1906270"/>
            <a:ext cx="9420860" cy="3046988"/>
          </a:xfrm>
          <a:prstGeom prst="rect">
            <a:avLst/>
          </a:prstGeom>
          <a:noFill/>
        </p:spPr>
        <p:txBody>
          <a:bodyPr wrap="square" rtlCol="0">
            <a:spAutoFit/>
          </a:bodyPr>
          <a:lstStyle/>
          <a:p>
            <a:r>
              <a:rPr lang="en-US" altLang="zh-CN" sz="2400" dirty="0">
                <a:solidFill>
                  <a:schemeClr val="tx2"/>
                </a:solidFill>
              </a:rPr>
              <a:t>         </a:t>
            </a:r>
            <a:r>
              <a:rPr lang="zh-CN" altLang="en-US" sz="2400" dirty="0">
                <a:solidFill>
                  <a:schemeClr val="tx2"/>
                </a:solidFill>
              </a:rPr>
              <a:t>2015 年 7 月 1 日全国人民代表大会常务委员会通过的《中华人民共和国国家安全法》第十一条规定：中华人民共和国公民、一切国家机关和武装力量、各政党和各人民团体、企业事业组织和其他社会组织，都有维护国家安全的责任和义务。中国的主权和领土完整不容侵犯和分割。维护国家主权、统一和领土完整是包括港澳同胞和台湾同胞在内的全中国人民的共同义务。只有广大公民将维护国家安全视为自觉行动，愿为国家安全工作贡献更多力量，国家安全利益才能得到更加持久、更加可靠的维护。</a:t>
            </a:r>
          </a:p>
        </p:txBody>
      </p:sp>
    </p:spTree>
    <p:extLst>
      <p:ext uri="{BB962C8B-B14F-4D97-AF65-F5344CB8AC3E}">
        <p14:creationId xmlns:p14="http://schemas.microsoft.com/office/powerpoint/2010/main" val="1964539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12199620" cy="6858000"/>
          </a:xfrm>
          <a:prstGeom prst="rect">
            <a:avLst/>
          </a:prstGeom>
        </p:spPr>
      </p:pic>
      <p:sp>
        <p:nvSpPr>
          <p:cNvPr id="7" name="矩形 6"/>
          <p:cNvSpPr/>
          <p:nvPr/>
        </p:nvSpPr>
        <p:spPr>
          <a:xfrm>
            <a:off x="1" y="705485"/>
            <a:ext cx="12199620"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cstate="screen"/>
          <a:stretch>
            <a:fillRect/>
          </a:stretch>
        </p:blipFill>
        <p:spPr>
          <a:xfrm>
            <a:off x="2182219" y="1190293"/>
            <a:ext cx="425879" cy="837112"/>
          </a:xfrm>
          <a:prstGeom prst="rect">
            <a:avLst/>
          </a:prstGeom>
        </p:spPr>
      </p:pic>
      <p:grpSp>
        <p:nvGrpSpPr>
          <p:cNvPr id="9" name="组合 8"/>
          <p:cNvGrpSpPr/>
          <p:nvPr/>
        </p:nvGrpSpPr>
        <p:grpSpPr>
          <a:xfrm>
            <a:off x="2950442" y="2214565"/>
            <a:ext cx="3006927" cy="2886075"/>
            <a:chOff x="5163349" y="2358891"/>
            <a:chExt cx="2229837" cy="2140218"/>
          </a:xfrm>
        </p:grpSpPr>
        <p:grpSp>
          <p:nvGrpSpPr>
            <p:cNvPr id="20" name="组合 19"/>
            <p:cNvGrpSpPr/>
            <p:nvPr/>
          </p:nvGrpSpPr>
          <p:grpSpPr>
            <a:xfrm>
              <a:off x="5846238" y="2358891"/>
              <a:ext cx="1260475" cy="908872"/>
              <a:chOff x="1816555" y="1184987"/>
              <a:chExt cx="1276591" cy="920493"/>
            </a:xfrm>
          </p:grpSpPr>
          <p:sp>
            <p:nvSpPr>
              <p:cNvPr id="28" name="任意多边形 27"/>
              <p:cNvSpPr/>
              <p:nvPr/>
            </p:nvSpPr>
            <p:spPr>
              <a:xfrm>
                <a:off x="1816555" y="1207868"/>
                <a:ext cx="1093260" cy="897612"/>
              </a:xfrm>
              <a:custGeom>
                <a:avLst/>
                <a:gdLst>
                  <a:gd name="connsiteX0" fmla="*/ 0 w 1340757"/>
                  <a:gd name="connsiteY0" fmla="*/ 1100818 h 1100818"/>
                  <a:gd name="connsiteX1" fmla="*/ 702128 w 1340757"/>
                  <a:gd name="connsiteY1" fmla="*/ 188685 h 1100818"/>
                  <a:gd name="connsiteX2" fmla="*/ 1340757 w 1340757"/>
                  <a:gd name="connsiteY2" fmla="*/ 0 h 1100818"/>
                  <a:gd name="connsiteX3" fmla="*/ 1340757 w 1340757"/>
                  <a:gd name="connsiteY3" fmla="*/ 0 h 1100818"/>
                </a:gdLst>
                <a:ahLst/>
                <a:cxnLst>
                  <a:cxn ang="0">
                    <a:pos x="connsiteX0" y="connsiteY0"/>
                  </a:cxn>
                  <a:cxn ang="0">
                    <a:pos x="connsiteX1" y="connsiteY1"/>
                  </a:cxn>
                  <a:cxn ang="0">
                    <a:pos x="connsiteX2" y="connsiteY2"/>
                  </a:cxn>
                </a:cxnLst>
                <a:rect l="l" t="t" r="r" b="b"/>
                <a:pathLst>
                  <a:path w="1340757" h="1100818">
                    <a:moveTo>
                      <a:pt x="0" y="1100818"/>
                    </a:moveTo>
                    <a:cubicBezTo>
                      <a:pt x="159657" y="918179"/>
                      <a:pt x="478669" y="372155"/>
                      <a:pt x="702128" y="188685"/>
                    </a:cubicBezTo>
                    <a:cubicBezTo>
                      <a:pt x="925587" y="5215"/>
                      <a:pt x="1207709" y="39310"/>
                      <a:pt x="1340757"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9" name="等腰三角形 22"/>
              <p:cNvSpPr/>
              <p:nvPr/>
            </p:nvSpPr>
            <p:spPr>
              <a:xfrm rot="12324104">
                <a:off x="2882312" y="1184987"/>
                <a:ext cx="210834" cy="95230"/>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5"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grpSp>
          <p:nvGrpSpPr>
            <p:cNvPr id="21" name="组合 20"/>
            <p:cNvGrpSpPr/>
            <p:nvPr/>
          </p:nvGrpSpPr>
          <p:grpSpPr>
            <a:xfrm>
              <a:off x="6076195" y="3393757"/>
              <a:ext cx="1019377" cy="129518"/>
              <a:chOff x="2046515" y="2231474"/>
              <a:chExt cx="1019377" cy="129518"/>
            </a:xfrm>
          </p:grpSpPr>
          <p:sp>
            <p:nvSpPr>
              <p:cNvPr id="26" name="任意多边形 25"/>
              <p:cNvSpPr/>
              <p:nvPr/>
            </p:nvSpPr>
            <p:spPr>
              <a:xfrm>
                <a:off x="2046515" y="2296233"/>
                <a:ext cx="856343" cy="0"/>
              </a:xfrm>
              <a:custGeom>
                <a:avLst/>
                <a:gdLst>
                  <a:gd name="connsiteX0" fmla="*/ 0 w 856343"/>
                  <a:gd name="connsiteY0" fmla="*/ 0 h 0"/>
                  <a:gd name="connsiteX1" fmla="*/ 856343 w 856343"/>
                  <a:gd name="connsiteY1" fmla="*/ 0 h 0"/>
                </a:gdLst>
                <a:ahLst/>
                <a:cxnLst>
                  <a:cxn ang="0">
                    <a:pos x="connsiteX0" y="connsiteY0"/>
                  </a:cxn>
                  <a:cxn ang="0">
                    <a:pos x="connsiteX1" y="connsiteY1"/>
                  </a:cxn>
                </a:cxnLst>
                <a:rect l="l" t="t" r="r" b="b"/>
                <a:pathLst>
                  <a:path w="856343">
                    <a:moveTo>
                      <a:pt x="0" y="0"/>
                    </a:moveTo>
                    <a:lnTo>
                      <a:pt x="8563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7" name="等腰三角形 22"/>
              <p:cNvSpPr/>
              <p:nvPr/>
            </p:nvSpPr>
            <p:spPr>
              <a:xfrm rot="5400000">
                <a:off x="2915952" y="2211052"/>
                <a:ext cx="129518" cy="170362"/>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6"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grpSp>
          <p:nvGrpSpPr>
            <p:cNvPr id="22" name="组合 21"/>
            <p:cNvGrpSpPr/>
            <p:nvPr/>
          </p:nvGrpSpPr>
          <p:grpSpPr>
            <a:xfrm>
              <a:off x="6148766" y="3978055"/>
              <a:ext cx="1244420" cy="521054"/>
              <a:chOff x="2119086" y="2815772"/>
              <a:chExt cx="1244420" cy="521054"/>
            </a:xfrm>
          </p:grpSpPr>
          <p:sp>
            <p:nvSpPr>
              <p:cNvPr id="24" name="任意多边形 23"/>
              <p:cNvSpPr/>
              <p:nvPr/>
            </p:nvSpPr>
            <p:spPr>
              <a:xfrm>
                <a:off x="2119086" y="2815772"/>
                <a:ext cx="1074057" cy="499497"/>
              </a:xfrm>
              <a:custGeom>
                <a:avLst/>
                <a:gdLst>
                  <a:gd name="connsiteX0" fmla="*/ 0 w 1074057"/>
                  <a:gd name="connsiteY0" fmla="*/ 0 h 499497"/>
                  <a:gd name="connsiteX1" fmla="*/ 478971 w 1074057"/>
                  <a:gd name="connsiteY1" fmla="*/ 391886 h 499497"/>
                  <a:gd name="connsiteX2" fmla="*/ 827314 w 1074057"/>
                  <a:gd name="connsiteY2" fmla="*/ 493486 h 499497"/>
                  <a:gd name="connsiteX3" fmla="*/ 1074057 w 1074057"/>
                  <a:gd name="connsiteY3" fmla="*/ 478971 h 499497"/>
                </a:gdLst>
                <a:ahLst/>
                <a:cxnLst>
                  <a:cxn ang="0">
                    <a:pos x="connsiteX0" y="connsiteY0"/>
                  </a:cxn>
                  <a:cxn ang="0">
                    <a:pos x="connsiteX1" y="connsiteY1"/>
                  </a:cxn>
                  <a:cxn ang="0">
                    <a:pos x="connsiteX2" y="connsiteY2"/>
                  </a:cxn>
                  <a:cxn ang="0">
                    <a:pos x="connsiteX3" y="connsiteY3"/>
                  </a:cxn>
                </a:cxnLst>
                <a:rect l="l" t="t" r="r" b="b"/>
                <a:pathLst>
                  <a:path w="1074057" h="499497">
                    <a:moveTo>
                      <a:pt x="0" y="0"/>
                    </a:moveTo>
                    <a:cubicBezTo>
                      <a:pt x="170542" y="154819"/>
                      <a:pt x="341085" y="309638"/>
                      <a:pt x="478971" y="391886"/>
                    </a:cubicBezTo>
                    <a:cubicBezTo>
                      <a:pt x="616857" y="474134"/>
                      <a:pt x="728133" y="478972"/>
                      <a:pt x="827314" y="493486"/>
                    </a:cubicBezTo>
                    <a:cubicBezTo>
                      <a:pt x="926495" y="508000"/>
                      <a:pt x="1000276" y="493485"/>
                      <a:pt x="1074057" y="478971"/>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5" name="等腰三角形 22"/>
              <p:cNvSpPr/>
              <p:nvPr/>
            </p:nvSpPr>
            <p:spPr>
              <a:xfrm rot="5400000">
                <a:off x="3213566" y="3186886"/>
                <a:ext cx="129518" cy="170362"/>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6"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sp>
          <p:nvSpPr>
            <p:cNvPr id="23" name="同心圆 16"/>
            <p:cNvSpPr/>
            <p:nvPr/>
          </p:nvSpPr>
          <p:spPr>
            <a:xfrm>
              <a:off x="5163349" y="3243833"/>
              <a:ext cx="1076773" cy="1047710"/>
            </a:xfrm>
            <a:custGeom>
              <a:avLst/>
              <a:gdLst>
                <a:gd name="connsiteX0" fmla="*/ 18 w 1076773"/>
                <a:gd name="connsiteY0" fmla="*/ 509341 h 1047710"/>
                <a:gd name="connsiteX1" fmla="*/ 523872 w 1076773"/>
                <a:gd name="connsiteY1" fmla="*/ 0 h 1047710"/>
                <a:gd name="connsiteX2" fmla="*/ 1076756 w 1076773"/>
                <a:gd name="connsiteY2" fmla="*/ 509341 h 1047710"/>
                <a:gd name="connsiteX3" fmla="*/ 538387 w 1076773"/>
                <a:gd name="connsiteY3" fmla="*/ 1047710 h 1047710"/>
                <a:gd name="connsiteX4" fmla="*/ 18 w 1076773"/>
                <a:gd name="connsiteY4" fmla="*/ 509341 h 1047710"/>
                <a:gd name="connsiteX5" fmla="*/ 167601 w 1076773"/>
                <a:gd name="connsiteY5" fmla="*/ 509341 h 1047710"/>
                <a:gd name="connsiteX6" fmla="*/ 538386 w 1076773"/>
                <a:gd name="connsiteY6" fmla="*/ 880126 h 1047710"/>
                <a:gd name="connsiteX7" fmla="*/ 909171 w 1076773"/>
                <a:gd name="connsiteY7" fmla="*/ 509341 h 1047710"/>
                <a:gd name="connsiteX8" fmla="*/ 596443 w 1076773"/>
                <a:gd name="connsiteY8" fmla="*/ 182099 h 1047710"/>
                <a:gd name="connsiteX9" fmla="*/ 167601 w 1076773"/>
                <a:gd name="connsiteY9" fmla="*/ 509341 h 104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773" h="1047709">
                  <a:moveTo>
                    <a:pt x="18" y="509341"/>
                  </a:moveTo>
                  <a:cubicBezTo>
                    <a:pt x="-2401" y="334723"/>
                    <a:pt x="226539" y="0"/>
                    <a:pt x="523872" y="0"/>
                  </a:cubicBezTo>
                  <a:cubicBezTo>
                    <a:pt x="821205" y="0"/>
                    <a:pt x="1074337" y="334723"/>
                    <a:pt x="1076756" y="509341"/>
                  </a:cubicBezTo>
                  <a:cubicBezTo>
                    <a:pt x="1079175" y="683959"/>
                    <a:pt x="835720" y="1047710"/>
                    <a:pt x="538387" y="1047710"/>
                  </a:cubicBezTo>
                  <a:cubicBezTo>
                    <a:pt x="241054" y="1047710"/>
                    <a:pt x="2437" y="683959"/>
                    <a:pt x="18" y="509341"/>
                  </a:cubicBezTo>
                  <a:close/>
                  <a:moveTo>
                    <a:pt x="167601" y="509341"/>
                  </a:moveTo>
                  <a:cubicBezTo>
                    <a:pt x="157925" y="625679"/>
                    <a:pt x="333607" y="880126"/>
                    <a:pt x="538386" y="880126"/>
                  </a:cubicBezTo>
                  <a:cubicBezTo>
                    <a:pt x="743165" y="880126"/>
                    <a:pt x="909171" y="714120"/>
                    <a:pt x="909171" y="509341"/>
                  </a:cubicBezTo>
                  <a:cubicBezTo>
                    <a:pt x="909171" y="304562"/>
                    <a:pt x="801222" y="182099"/>
                    <a:pt x="596443" y="182099"/>
                  </a:cubicBezTo>
                  <a:cubicBezTo>
                    <a:pt x="391664" y="182099"/>
                    <a:pt x="177277" y="393003"/>
                    <a:pt x="167601" y="509341"/>
                  </a:cubicBez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sp>
        <p:nvSpPr>
          <p:cNvPr id="19" name="文本框 18"/>
          <p:cNvSpPr txBox="1"/>
          <p:nvPr/>
        </p:nvSpPr>
        <p:spPr>
          <a:xfrm>
            <a:off x="5666106" y="2026921"/>
            <a:ext cx="321373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维护国家安全需要人人尽责</a:t>
            </a:r>
            <a:r>
              <a:rPr lang="en-US" altLang="zh-CN" noProof="0" dirty="0">
                <a:ln>
                  <a:noFill/>
                </a:ln>
                <a:solidFill>
                  <a:sysClr val="windowText" lastClr="000000"/>
                </a:solidFill>
                <a:uLnTx/>
                <a:uFillTx/>
                <a:cs typeface="+mn-ea"/>
                <a:sym typeface="+mn-lt"/>
              </a:rPr>
              <a:t> </a:t>
            </a:r>
          </a:p>
        </p:txBody>
      </p:sp>
      <p:sp>
        <p:nvSpPr>
          <p:cNvPr id="17" name="文本框 16"/>
          <p:cNvSpPr txBox="1"/>
          <p:nvPr/>
        </p:nvSpPr>
        <p:spPr>
          <a:xfrm>
            <a:off x="5552441" y="3365500"/>
            <a:ext cx="406654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公民要履行维护国家安全的法律义务</a:t>
            </a:r>
            <a:r>
              <a:rPr lang="en-US" altLang="zh-CN" noProof="0" dirty="0">
                <a:ln>
                  <a:noFill/>
                </a:ln>
                <a:solidFill>
                  <a:sysClr val="windowText" lastClr="000000"/>
                </a:solidFill>
                <a:uLnTx/>
                <a:uFillTx/>
                <a:cs typeface="+mn-ea"/>
                <a:sym typeface="+mn-lt"/>
              </a:rPr>
              <a:t> </a:t>
            </a:r>
          </a:p>
        </p:txBody>
      </p:sp>
      <p:sp>
        <p:nvSpPr>
          <p:cNvPr id="15" name="文本框 14"/>
          <p:cNvSpPr txBox="1"/>
          <p:nvPr/>
        </p:nvSpPr>
        <p:spPr>
          <a:xfrm>
            <a:off x="5914390" y="4667251"/>
            <a:ext cx="342963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公民要自觉维护国家安全利益</a:t>
            </a:r>
            <a:r>
              <a:rPr lang="en-US" altLang="zh-CN" noProof="0" dirty="0">
                <a:ln>
                  <a:noFill/>
                </a:ln>
                <a:solidFill>
                  <a:sysClr val="windowText" lastClr="000000"/>
                </a:solidFill>
                <a:uLnTx/>
                <a:uFillTx/>
                <a:cs typeface="+mn-ea"/>
                <a:sym typeface="+mn-lt"/>
              </a:rPr>
              <a:t> </a:t>
            </a:r>
          </a:p>
        </p:txBody>
      </p:sp>
      <p:sp>
        <p:nvSpPr>
          <p:cNvPr id="4" name="Text Placeholder 32"/>
          <p:cNvSpPr txBox="1"/>
          <p:nvPr/>
        </p:nvSpPr>
        <p:spPr>
          <a:xfrm>
            <a:off x="5813857" y="2395264"/>
            <a:ext cx="3163545" cy="3877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050" dirty="0">
                <a:latin typeface="+mn-lt"/>
                <a:cs typeface="+mn-ea"/>
                <a:sym typeface="+mn-lt"/>
              </a:rPr>
              <a:t>国家安全与每个人息息相关，维护国家安全需要构筑人民防线和社会堤坝。</a:t>
            </a:r>
          </a:p>
        </p:txBody>
      </p:sp>
      <p:sp>
        <p:nvSpPr>
          <p:cNvPr id="5" name="文本框 4"/>
          <p:cNvSpPr txBox="1"/>
          <p:nvPr/>
        </p:nvSpPr>
        <p:spPr>
          <a:xfrm>
            <a:off x="3371850" y="3792221"/>
            <a:ext cx="758191" cy="646331"/>
          </a:xfrm>
          <a:prstGeom prst="rect">
            <a:avLst/>
          </a:prstGeom>
          <a:noFill/>
        </p:spPr>
        <p:txBody>
          <a:bodyPr wrap="square" rtlCol="0">
            <a:spAutoFit/>
          </a:bodyPr>
          <a:lstStyle/>
          <a:p>
            <a:r>
              <a:rPr lang="zh-CN" altLang="en-US"/>
              <a:t>国家</a:t>
            </a:r>
          </a:p>
          <a:p>
            <a:r>
              <a:rPr lang="zh-CN" altLang="en-US"/>
              <a:t>安全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13" name="矩形 12"/>
          <p:cNvSpPr/>
          <p:nvPr/>
        </p:nvSpPr>
        <p:spPr>
          <a:xfrm>
            <a:off x="-6350" y="685800"/>
            <a:ext cx="12198351"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19200" y="1283972"/>
            <a:ext cx="5942331" cy="461665"/>
          </a:xfrm>
          <a:prstGeom prst="rect">
            <a:avLst/>
          </a:prstGeom>
          <a:noFill/>
        </p:spPr>
        <p:txBody>
          <a:bodyPr wrap="square" rtlCol="0">
            <a:spAutoFit/>
          </a:bodyPr>
          <a:lstStyle/>
          <a:p>
            <a:r>
              <a:rPr lang="zh-CN" altLang="en-US" sz="2400" b="1">
                <a:ln>
                  <a:solidFill>
                    <a:schemeClr val="tx1"/>
                  </a:solidFill>
                </a:ln>
                <a:solidFill>
                  <a:schemeClr val="bg1"/>
                </a:solidFill>
                <a:latin typeface="黑体" panose="02010609060101010101" charset="-122"/>
                <a:ea typeface="黑体" panose="02010609060101010101" charset="-122"/>
              </a:rPr>
              <a:t>公民要履行维护国家安全的法律义务</a:t>
            </a:r>
          </a:p>
        </p:txBody>
      </p:sp>
      <p:sp>
        <p:nvSpPr>
          <p:cNvPr id="5" name="文本框 4"/>
          <p:cNvSpPr txBox="1"/>
          <p:nvPr/>
        </p:nvSpPr>
        <p:spPr>
          <a:xfrm>
            <a:off x="1219201" y="1905001"/>
            <a:ext cx="9588500" cy="3785652"/>
          </a:xfrm>
          <a:prstGeom prst="rect">
            <a:avLst/>
          </a:prstGeom>
          <a:noFill/>
        </p:spPr>
        <p:txBody>
          <a:bodyPr wrap="square" rtlCol="0">
            <a:spAutoFit/>
          </a:bodyPr>
          <a:lstStyle/>
          <a:p>
            <a:r>
              <a:rPr lang="en-US" altLang="zh-CN" sz="2400">
                <a:solidFill>
                  <a:schemeClr val="tx2"/>
                </a:solidFill>
              </a:rPr>
              <a:t>         </a:t>
            </a:r>
            <a:r>
              <a:rPr lang="zh-CN" altLang="en-US" sz="2400">
                <a:solidFill>
                  <a:schemeClr val="tx2"/>
                </a:solidFill>
              </a:rPr>
              <a:t>根据《中华人民共和国国家安全法》第七十七条规定，公民和组织应当履行下列维护国家安全的义务：一是遵守宪法、法律法规关于国家安全的有关规定；二是及时报告危害国家安全活动的线索；三是如实提供所知悉的涉及危害国家安全活动的证据；四是为国家安全工作提供便利条件或者其他协助；五是向国家安全机关、公安机关和有关军事机关提供必要的支持和协助；六是保守所知悉的国家秘密；七是法律、行政法规规定的其他义务；八是任何个人和组织不得有危害国家安全的行为，不得向危害国家安全的个人或者组织提供任何资助或者协助。每个公民都要认真履行法律义务，自觉承担起维护国家安全的责任。</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 y="0"/>
            <a:ext cx="12190095" cy="6858000"/>
          </a:xfrm>
          <a:prstGeom prst="rect">
            <a:avLst/>
          </a:prstGeom>
        </p:spPr>
      </p:pic>
      <p:sp>
        <p:nvSpPr>
          <p:cNvPr id="13" name="矩形 12"/>
          <p:cNvSpPr/>
          <p:nvPr/>
        </p:nvSpPr>
        <p:spPr>
          <a:xfrm>
            <a:off x="-635" y="685800"/>
            <a:ext cx="1219263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95400" y="1295402"/>
            <a:ext cx="5942331" cy="460375"/>
          </a:xfrm>
          <a:prstGeom prst="rect">
            <a:avLst/>
          </a:prstGeom>
          <a:noFill/>
        </p:spPr>
        <p:txBody>
          <a:bodyPr wrap="square" rtlCol="0">
            <a:spAutoFit/>
          </a:bodyPr>
          <a:lstStyle/>
          <a:p>
            <a:r>
              <a:rPr lang="zh-CN" altLang="en-US" sz="2400" b="1">
                <a:ln>
                  <a:solidFill>
                    <a:schemeClr val="tx1"/>
                  </a:solidFill>
                </a:ln>
                <a:solidFill>
                  <a:schemeClr val="bg1"/>
                </a:solidFill>
                <a:latin typeface="黑体" panose="02010609060101010101" charset="-122"/>
                <a:ea typeface="黑体" panose="02010609060101010101" charset="-122"/>
              </a:rPr>
              <a:t>公民要自觉维护国家安全利益</a:t>
            </a:r>
          </a:p>
        </p:txBody>
      </p:sp>
      <p:sp>
        <p:nvSpPr>
          <p:cNvPr id="5" name="文本框 4"/>
          <p:cNvSpPr txBox="1"/>
          <p:nvPr/>
        </p:nvSpPr>
        <p:spPr>
          <a:xfrm>
            <a:off x="1295401" y="1906270"/>
            <a:ext cx="9420860" cy="3046988"/>
          </a:xfrm>
          <a:prstGeom prst="rect">
            <a:avLst/>
          </a:prstGeom>
          <a:noFill/>
        </p:spPr>
        <p:txBody>
          <a:bodyPr wrap="square" rtlCol="0">
            <a:spAutoFit/>
          </a:bodyPr>
          <a:lstStyle/>
          <a:p>
            <a:r>
              <a:rPr lang="en-US" altLang="zh-CN" sz="2400">
                <a:solidFill>
                  <a:schemeClr val="tx2"/>
                </a:solidFill>
              </a:rPr>
              <a:t>         </a:t>
            </a:r>
            <a:r>
              <a:rPr lang="zh-CN" altLang="en-US" sz="2400">
                <a:solidFill>
                  <a:schemeClr val="tx2"/>
                </a:solidFill>
              </a:rPr>
              <a:t>2015 年 7 月 1 日全国人民代表大会常务委员会通过的《中华人民共和国国家安全法》第十一条规定：中华人民共和国公民、一切国家机关和武装力量、各政党和各人民团体、企业事业组织和其他社会组织，都有维护国家安全的责任和义务。中国的主权和领土完整不容侵犯和分割。维护国家主权、统一和领土完整是包括港澳同胞和台湾同胞在内的全中国人民的共同义务。只有广大公民将维护国家安全视为自觉行动，愿为国家安全工作贡献更多力量，国家安全利益才能得到更加持久、更加可靠的维护。</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705485"/>
            <a:ext cx="12199620"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custDataLst>
              <p:tags r:id="rId1"/>
            </p:custDataLst>
          </p:nvPr>
        </p:nvSpPr>
        <p:spPr>
          <a:xfrm>
            <a:off x="5791200" y="1371601"/>
            <a:ext cx="4866640" cy="4339650"/>
          </a:xfrm>
          <a:prstGeom prst="rect">
            <a:avLst/>
          </a:prstGeom>
          <a:noFill/>
          <a:ln w="9525">
            <a:noFill/>
          </a:ln>
        </p:spPr>
        <p:txBody>
          <a:bodyPr wrap="square">
            <a:spAutoFit/>
          </a:bodyPr>
          <a:lstStyle/>
          <a:p>
            <a:pPr>
              <a:lnSpc>
                <a:spcPct val="150000"/>
              </a:lnSpc>
            </a:pPr>
            <a:r>
              <a:rPr lang="en-US" altLang="zh-CN" sz="2400" b="0" noProof="1">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rPr>
              <a:t>      </a:t>
            </a:r>
            <a:r>
              <a:rPr lang="en-US" altLang="zh-CN" sz="2400" b="1" noProof="1">
                <a:ln w="22225">
                  <a:noFill/>
                  <a:prstDash val="solid"/>
                </a:ln>
                <a:solidFill>
                  <a:schemeClr val="accent2">
                    <a:lumMod val="40000"/>
                    <a:lumOff val="60000"/>
                  </a:schemeClr>
                </a:solidFill>
                <a:latin typeface="Arial" panose="020B0604020202020204" pitchFamily="34" charset="0"/>
                <a:ea typeface="宋体" panose="02010600030101010101" pitchFamily="2" charset="-122"/>
                <a:cs typeface="+mn-cs"/>
              </a:rPr>
              <a:t> </a:t>
            </a:r>
            <a:r>
              <a:rPr lang="zh-CN" sz="2000" b="1" noProof="1">
                <a:ln w="22225">
                  <a:noFill/>
                  <a:prstDash val="solid"/>
                </a:ln>
                <a:solidFill>
                  <a:schemeClr val="tx1"/>
                </a:solidFill>
                <a:latin typeface="Arial" panose="020B0604020202020204" pitchFamily="34" charset="0"/>
                <a:ea typeface="宋体" panose="02010600030101010101" pitchFamily="2" charset="-122"/>
                <a:cs typeface="+mn-cs"/>
              </a:rPr>
              <a:t>国家安全形势既包括传统安全形势，也涵盖了各种非传统安全形势。传统安全主要包括一个国家的军事安全、政治安全、意识形态安全，非传统安全主要指的是经济安全、金融安全、社会安全、文化安全、生态环境安全等。当前，我国不仅依然面临着政治、军事、外交等传统安全威胁的挑战，而且面临着恐怖主义、跨国犯罪、环境污染、自然灾害等非传统安全威胁。</a:t>
            </a:r>
          </a:p>
        </p:txBody>
      </p:sp>
      <p:grpSp>
        <p:nvGrpSpPr>
          <p:cNvPr id="14" name="PA_chenying0907 7"/>
          <p:cNvGrpSpPr/>
          <p:nvPr>
            <p:custDataLst>
              <p:tags r:id="rId2"/>
            </p:custDataLst>
          </p:nvPr>
        </p:nvGrpSpPr>
        <p:grpSpPr>
          <a:xfrm>
            <a:off x="975361" y="2266317"/>
            <a:ext cx="3888740" cy="2322195"/>
            <a:chOff x="1096807" y="771550"/>
            <a:chExt cx="6911261" cy="3633873"/>
          </a:xfrm>
        </p:grpSpPr>
        <p:sp>
          <p:nvSpPr>
            <p:cNvPr id="3" name="椭圆 31"/>
            <p:cNvSpPr/>
            <p:nvPr>
              <p:custDataLst>
                <p:tags r:id="rId5"/>
              </p:custDataLst>
            </p:nvPr>
          </p:nvSpPr>
          <p:spPr>
            <a:xfrm rot="5400000">
              <a:off x="2841734" y="-76091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ysClr val="windowText" lastClr="000000"/>
            </a:solidFill>
            <a:ln w="25400" cap="rnd" cmpd="sng" algn="ctr">
              <a:solidFill>
                <a:sysClr val="windowText" lastClr="000000"/>
              </a:solidFill>
              <a:prstDash val="solid"/>
              <a:roun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6" name="椭圆 31"/>
            <p:cNvSpPr/>
            <p:nvPr>
              <p:custDataLst>
                <p:tags r:id="rId6"/>
              </p:custDataLst>
            </p:nvPr>
          </p:nvSpPr>
          <p:spPr>
            <a:xfrm rot="16200000" flipH="1">
              <a:off x="4400705" y="799409"/>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rgbClr val="FFC000">
                <a:lumMod val="60000"/>
                <a:lumOff val="40000"/>
              </a:srgbClr>
            </a:solidFill>
            <a:ln w="25400" cap="rnd" cmpd="sng" algn="ctr">
              <a:solidFill>
                <a:sysClr val="windowText" lastClr="000000"/>
              </a:solidFill>
              <a:prstDash val="solid"/>
              <a:roun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6" name="椭圆 31"/>
            <p:cNvSpPr/>
            <p:nvPr>
              <p:custDataLst>
                <p:tags r:id="rId7"/>
              </p:custDataLst>
            </p:nvPr>
          </p:nvSpPr>
          <p:spPr>
            <a:xfrm rot="5400000">
              <a:off x="1202547" y="828634"/>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rgbClr val="FFC000">
                <a:lumMod val="60000"/>
                <a:lumOff val="40000"/>
              </a:srgbClr>
            </a:solidFill>
            <a:ln w="25400" cap="rnd" cmpd="sng" algn="ctr">
              <a:solidFill>
                <a:sysClr val="windowText" lastClr="000000"/>
              </a:solidFill>
              <a:prstDash val="solid"/>
              <a:roun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pic>
        <p:nvPicPr>
          <p:cNvPr id="8" name="PA_图片 2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371602" y="2266315"/>
            <a:ext cx="1110615" cy="1998980"/>
          </a:xfrm>
          <a:prstGeom prst="rect">
            <a:avLst/>
          </a:prstGeom>
        </p:spPr>
      </p:pic>
      <p:sp>
        <p:nvSpPr>
          <p:cNvPr id="10" name="PA_文本框 226"/>
          <p:cNvSpPr txBox="1"/>
          <p:nvPr>
            <p:custDataLst>
              <p:tags r:id="rId4"/>
            </p:custDataLst>
          </p:nvPr>
        </p:nvSpPr>
        <p:spPr>
          <a:xfrm>
            <a:off x="3048001" y="3033395"/>
            <a:ext cx="1732915" cy="911860"/>
          </a:xfrm>
          <a:prstGeom prst="rect">
            <a:avLst/>
          </a:prstGeom>
          <a:noFill/>
        </p:spPr>
        <p:txBody>
          <a:bodyPr wrap="square" rtlCol="0">
            <a:spAutoFit/>
          </a:bodyPr>
          <a:lstStyle/>
          <a:p>
            <a:pPr fontAlgn="auto">
              <a:spcBef>
                <a:spcPts val="0"/>
              </a:spcBef>
              <a:spcAft>
                <a:spcPts val="0"/>
              </a:spcAft>
            </a:pPr>
            <a:r>
              <a:rPr lang="zh-CN" altLang="en-US" sz="2665" dirty="0">
                <a:solidFill>
                  <a:prstClr val="black">
                    <a:lumMod val="75000"/>
                    <a:lumOff val="25000"/>
                  </a:prstClr>
                </a:solidFill>
                <a:latin typeface="+mn-lt"/>
                <a:ea typeface="+mn-ea"/>
                <a:cs typeface="+mn-ea"/>
                <a:sym typeface="+mn-lt"/>
              </a:rPr>
              <a:t>国家安全形势</a:t>
            </a:r>
          </a:p>
        </p:txBody>
      </p:sp>
      <p:sp>
        <p:nvSpPr>
          <p:cNvPr id="4" name="矩形 3"/>
          <p:cNvSpPr/>
          <p:nvPr/>
        </p:nvSpPr>
        <p:spPr>
          <a:xfrm>
            <a:off x="4267200" y="76200"/>
            <a:ext cx="4570482" cy="646331"/>
          </a:xfrm>
          <a:prstGeom prst="rect">
            <a:avLst/>
          </a:prstGeom>
        </p:spPr>
        <p:txBody>
          <a:bodyPr wrap="none">
            <a:spAutoFit/>
          </a:bodyPr>
          <a:lstStyle/>
          <a:p>
            <a:r>
              <a:rPr lang="zh-CN" altLang="en-US" sz="3600" b="1" dirty="0"/>
              <a:t>第二节  国家安全形势</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6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9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8" fill="hold" grpId="0" nodeType="withEffect">
                                  <p:stCondLst>
                                    <p:cond delay="12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6" y="1066800"/>
            <a:ext cx="1218755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custDataLst>
              <p:tags r:id="rId1"/>
            </p:custDataLst>
          </p:nvPr>
        </p:nvSpPr>
        <p:spPr>
          <a:xfrm>
            <a:off x="1295400" y="1066800"/>
            <a:ext cx="4757739" cy="553085"/>
          </a:xfrm>
          <a:prstGeom prst="rect">
            <a:avLst/>
          </a:prstGeom>
          <a:noFill/>
          <a:ln w="9525">
            <a:noFill/>
          </a:ln>
        </p:spPr>
        <p:txBody>
          <a:bodyPr wrap="square">
            <a:spAutoFit/>
          </a:bodyPr>
          <a:lstStyle/>
          <a:p>
            <a:r>
              <a:rPr lang="zh-CN" altLang="en-US" sz="3000" b="0" noProof="1">
                <a:ln w="22225">
                  <a:solidFill>
                    <a:schemeClr val="tx1"/>
                  </a:solidFill>
                  <a:prstDash val="solid"/>
                </a:ln>
                <a:solidFill>
                  <a:schemeClr val="tx1"/>
                </a:solidFill>
                <a:latin typeface="Arial" panose="020B0604020202020204" pitchFamily="34" charset="0"/>
                <a:ea typeface="楷体_GB2312" charset="-122"/>
                <a:cs typeface="+mn-cs"/>
              </a:rPr>
              <a:t>电磁空间的安全</a:t>
            </a:r>
          </a:p>
        </p:txBody>
      </p:sp>
      <p:sp>
        <p:nvSpPr>
          <p:cNvPr id="6" name="文本框 5"/>
          <p:cNvSpPr txBox="1"/>
          <p:nvPr>
            <p:custDataLst>
              <p:tags r:id="rId2"/>
            </p:custDataLst>
          </p:nvPr>
        </p:nvSpPr>
        <p:spPr>
          <a:xfrm>
            <a:off x="609600" y="1752600"/>
            <a:ext cx="11049000" cy="4572000"/>
          </a:xfrm>
          <a:prstGeom prst="rect">
            <a:avLst/>
          </a:prstGeom>
          <a:noFill/>
        </p:spPr>
        <p:txBody>
          <a:bodyPr wrap="square" rtlCol="0">
            <a:noAutofit/>
          </a:bodyPr>
          <a:lstStyle/>
          <a:p>
            <a:pPr>
              <a:lnSpc>
                <a:spcPct val="150000"/>
              </a:lnSpc>
            </a:pPr>
            <a:r>
              <a:rPr lang="en-US" altLang="zh-CN" dirty="0"/>
              <a:t>       </a:t>
            </a:r>
            <a:r>
              <a:rPr lang="en-US" altLang="zh-CN" sz="2000" dirty="0"/>
              <a:t>  </a:t>
            </a:r>
            <a:r>
              <a:rPr lang="zh-CN" altLang="en-US" sz="2000" dirty="0"/>
              <a:t>电磁空间安全直接关系国家战略安全。电磁空间是随着电子信息技术广泛应用而被人们逐步重视起来的物理空间。电磁空间关乎国家的经济社会发展与安全。随着电子信息技术特别是计算机技术的发展，电磁空间对经济社会发展的作用越来越大。但是在电磁空间上如果防范不力，就很容易失去国家对电磁空间的控制，国家的政治安全、经济安全、文化安全，乃至社会整体稳定就会受到严重损害。电磁空间安全直接关系掌握战争的主动权。在军事领域，电磁空间是继陆、海、空、天战场之后的“第五维战场”，军队建设和作战对电磁空间的依赖程度越来越高。电磁空间的信息争夺是情报战、电子战、网络战的基本内容，是敌我双方争夺“信息优势”的主要战场。电磁空间的信息争夺就是要获得信息优势，夺取制电磁权，电磁空间的优势成为现代战争的“制高点”。未来战争中没有制电磁权，就没有制空权、制海权和制天权，就没有作战的主动权。</a:t>
            </a:r>
          </a:p>
        </p:txBody>
      </p:sp>
      <p:sp>
        <p:nvSpPr>
          <p:cNvPr id="3" name="矩形 2"/>
          <p:cNvSpPr/>
          <p:nvPr/>
        </p:nvSpPr>
        <p:spPr>
          <a:xfrm>
            <a:off x="1219200" y="15754"/>
            <a:ext cx="4354077" cy="646331"/>
          </a:xfrm>
          <a:prstGeom prst="rect">
            <a:avLst/>
          </a:prstGeom>
        </p:spPr>
        <p:txBody>
          <a:bodyPr wrap="none">
            <a:spAutoFit/>
          </a:bodyPr>
          <a:lstStyle/>
          <a:p>
            <a:r>
              <a:rPr lang="zh-CN" altLang="en-US" sz="3600" b="1" dirty="0">
                <a:ln>
                  <a:solidFill>
                    <a:schemeClr val="tx1"/>
                  </a:solidFill>
                </a:ln>
                <a:solidFill>
                  <a:schemeClr val="tx2"/>
                </a:solidFill>
                <a:latin typeface="黑体" panose="02010609060101010101" charset="-122"/>
                <a:ea typeface="黑体" panose="02010609060101010101" charset="-122"/>
              </a:rPr>
              <a:t>新兴领域的国家安全</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5" y="685800"/>
            <a:ext cx="1218755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custDataLst>
              <p:tags r:id="rId1"/>
            </p:custDataLst>
          </p:nvPr>
        </p:nvSpPr>
        <p:spPr>
          <a:xfrm>
            <a:off x="1447641" y="1295402"/>
            <a:ext cx="3200559" cy="553085"/>
          </a:xfrm>
          <a:prstGeom prst="rect">
            <a:avLst/>
          </a:prstGeom>
          <a:noFill/>
          <a:ln w="9525">
            <a:noFill/>
          </a:ln>
        </p:spPr>
        <p:txBody>
          <a:bodyPr wrap="square">
            <a:spAutoFit/>
          </a:bodyPr>
          <a:lstStyle/>
          <a:p>
            <a:r>
              <a:rPr lang="zh-CN" altLang="en-US" sz="3000" b="0" noProof="1">
                <a:ln w="22225">
                  <a:solidFill>
                    <a:schemeClr val="tx1"/>
                  </a:solidFill>
                  <a:prstDash val="solid"/>
                </a:ln>
                <a:solidFill>
                  <a:schemeClr val="tx1"/>
                </a:solidFill>
                <a:latin typeface="Arial" panose="020B0604020202020204" pitchFamily="34" charset="0"/>
                <a:ea typeface="楷体_GB2312" charset="-122"/>
                <a:cs typeface="+mn-cs"/>
              </a:rPr>
              <a:t>太空领域的安全</a:t>
            </a:r>
          </a:p>
        </p:txBody>
      </p:sp>
      <p:sp>
        <p:nvSpPr>
          <p:cNvPr id="6" name="文本框 5"/>
          <p:cNvSpPr txBox="1"/>
          <p:nvPr>
            <p:custDataLst>
              <p:tags r:id="rId2"/>
            </p:custDataLst>
          </p:nvPr>
        </p:nvSpPr>
        <p:spPr>
          <a:xfrm>
            <a:off x="1447801" y="2189482"/>
            <a:ext cx="9517380" cy="2478405"/>
          </a:xfrm>
          <a:prstGeom prst="rect">
            <a:avLst/>
          </a:prstGeom>
          <a:noFill/>
        </p:spPr>
        <p:txBody>
          <a:bodyPr wrap="square" rtlCol="0">
            <a:noAutofit/>
          </a:bodyPr>
          <a:lstStyle/>
          <a:p>
            <a:r>
              <a:rPr lang="en-US" altLang="zh-CN" dirty="0"/>
              <a:t>       </a:t>
            </a:r>
            <a:r>
              <a:rPr lang="en-US" altLang="zh-CN" sz="2000" dirty="0"/>
              <a:t>  </a:t>
            </a:r>
            <a:r>
              <a:rPr lang="zh-CN" altLang="en-US" sz="2000" dirty="0"/>
              <a:t>太空是当代国际合作、竞争和对抗的新领域。宇宙空间蕴藏着无穷无尽的宝贵资源。随着航天技术的发展，人类走出地球、飞向太空，开辟了继陆地、海洋、大气层之后人类第四个生存空间。太空成为人类文明和社会进步的新领域，太空资源的开发利用为人类社会的未来发展开辟了广阔前景，太空领域的竞争日趋激烈。太空是一个极其重要的国家利益区域，又是一个末划界的区域。太空在军事、经济、科技、社会各个领域的巨大价值已日益引起各国的关注。太空是我国国家利益的新领域，开发并利用好太空资源，确保太空安全，已经成为我国国家利益必须关注的新领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5" y="685800"/>
            <a:ext cx="1218755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custDataLst>
              <p:tags r:id="rId1"/>
            </p:custDataLst>
          </p:nvPr>
        </p:nvSpPr>
        <p:spPr>
          <a:xfrm>
            <a:off x="1447641" y="1295402"/>
            <a:ext cx="4757739" cy="553085"/>
          </a:xfrm>
          <a:prstGeom prst="rect">
            <a:avLst/>
          </a:prstGeom>
          <a:noFill/>
          <a:ln w="9525">
            <a:noFill/>
          </a:ln>
        </p:spPr>
        <p:txBody>
          <a:bodyPr wrap="square">
            <a:spAutoFit/>
          </a:bodyPr>
          <a:lstStyle/>
          <a:p>
            <a:r>
              <a:rPr lang="zh-CN" altLang="en-US" sz="3000" b="0" noProof="1">
                <a:ln w="22225">
                  <a:solidFill>
                    <a:schemeClr val="tx1"/>
                  </a:solidFill>
                  <a:prstDash val="solid"/>
                </a:ln>
                <a:solidFill>
                  <a:schemeClr val="tx1"/>
                </a:solidFill>
                <a:latin typeface="Arial" panose="020B0604020202020204" pitchFamily="34" charset="0"/>
                <a:ea typeface="楷体_GB2312" charset="-122"/>
                <a:cs typeface="+mn-cs"/>
              </a:rPr>
              <a:t>网络空间的安全</a:t>
            </a:r>
          </a:p>
        </p:txBody>
      </p:sp>
      <p:sp>
        <p:nvSpPr>
          <p:cNvPr id="6" name="文本框 5"/>
          <p:cNvSpPr txBox="1"/>
          <p:nvPr>
            <p:custDataLst>
              <p:tags r:id="rId2"/>
            </p:custDataLst>
          </p:nvPr>
        </p:nvSpPr>
        <p:spPr>
          <a:xfrm>
            <a:off x="1447801" y="2189482"/>
            <a:ext cx="9517380" cy="2478405"/>
          </a:xfrm>
          <a:prstGeom prst="rect">
            <a:avLst/>
          </a:prstGeom>
          <a:noFill/>
        </p:spPr>
        <p:txBody>
          <a:bodyPr wrap="square" rtlCol="0">
            <a:noAutofit/>
          </a:bodyPr>
          <a:lstStyle/>
          <a:p>
            <a:r>
              <a:rPr lang="en-US" altLang="zh-CN"/>
              <a:t>       </a:t>
            </a:r>
            <a:r>
              <a:rPr lang="en-US" altLang="zh-CN" sz="2000"/>
              <a:t>  </a:t>
            </a:r>
            <a:r>
              <a:rPr lang="zh-CN" altLang="en-US" sz="2000"/>
              <a:t>网络空间作为赢得未来战争优势的战略热点，成为全球激烈竞争的新空间。信息网络技术催生了人类活动新的空间——网络空间，而网络空间直接关乎社会政治、经济、文化、金融等系统的正常运转，因此，网络领域已经成为世界各国军事角逐的新空间。</a:t>
            </a:r>
          </a:p>
        </p:txBody>
      </p:sp>
      <p:sp>
        <p:nvSpPr>
          <p:cNvPr id="3" name="文本框 2"/>
          <p:cNvSpPr txBox="1"/>
          <p:nvPr>
            <p:custDataLst>
              <p:tags r:id="rId3"/>
            </p:custDataLst>
          </p:nvPr>
        </p:nvSpPr>
        <p:spPr>
          <a:xfrm>
            <a:off x="1446370" y="3733802"/>
            <a:ext cx="4757739" cy="553998"/>
          </a:xfrm>
          <a:prstGeom prst="rect">
            <a:avLst/>
          </a:prstGeom>
          <a:noFill/>
          <a:ln w="9525">
            <a:noFill/>
          </a:ln>
        </p:spPr>
        <p:txBody>
          <a:bodyPr wrap="square">
            <a:spAutoFit/>
          </a:bodyPr>
          <a:lstStyle/>
          <a:p>
            <a:r>
              <a:rPr lang="zh-CN" altLang="en-US" sz="3000" b="0" noProof="1">
                <a:ln w="22225">
                  <a:solidFill>
                    <a:schemeClr val="tx1"/>
                  </a:solidFill>
                  <a:prstDash val="solid"/>
                </a:ln>
                <a:solidFill>
                  <a:schemeClr val="tx1"/>
                </a:solidFill>
                <a:latin typeface="Arial" panose="020B0604020202020204" pitchFamily="34" charset="0"/>
                <a:ea typeface="楷体_GB2312" charset="-122"/>
                <a:cs typeface="+mn-cs"/>
              </a:rPr>
              <a:t>人工智能领域的安全</a:t>
            </a:r>
          </a:p>
        </p:txBody>
      </p:sp>
      <p:sp>
        <p:nvSpPr>
          <p:cNvPr id="4" name="文本框 3"/>
          <p:cNvSpPr txBox="1"/>
          <p:nvPr>
            <p:custDataLst>
              <p:tags r:id="rId4"/>
            </p:custDataLst>
          </p:nvPr>
        </p:nvSpPr>
        <p:spPr>
          <a:xfrm>
            <a:off x="1447801" y="4572002"/>
            <a:ext cx="9517380" cy="1224915"/>
          </a:xfrm>
          <a:prstGeom prst="rect">
            <a:avLst/>
          </a:prstGeom>
          <a:noFill/>
        </p:spPr>
        <p:txBody>
          <a:bodyPr wrap="square" rtlCol="0">
            <a:noAutofit/>
          </a:bodyPr>
          <a:lstStyle/>
          <a:p>
            <a:r>
              <a:rPr lang="en-US" altLang="zh-CN"/>
              <a:t>       </a:t>
            </a:r>
            <a:r>
              <a:rPr lang="en-US" altLang="zh-CN" sz="2000"/>
              <a:t>  </a:t>
            </a:r>
            <a:r>
              <a:rPr lang="zh-CN" altLang="en-US" sz="2000"/>
              <a:t>人工智能作为赢得未来战争的战略重点，成为多国竞相研发的新利器。世界主要军事强国将人工智能视为大国博弈的战略重点，采取多种措施积极研发，人工智能在军事领域应用取得重大突破。</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5" y="685800"/>
            <a:ext cx="1218755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custDataLst>
              <p:tags r:id="rId1"/>
            </p:custDataLst>
          </p:nvPr>
        </p:nvSpPr>
        <p:spPr>
          <a:xfrm>
            <a:off x="3505200" y="146826"/>
            <a:ext cx="4191000" cy="553085"/>
          </a:xfrm>
          <a:prstGeom prst="rect">
            <a:avLst/>
          </a:prstGeom>
          <a:noFill/>
          <a:ln w="9525">
            <a:noFill/>
          </a:ln>
        </p:spPr>
        <p:txBody>
          <a:bodyPr wrap="square">
            <a:spAutoFit/>
          </a:bodyPr>
          <a:lstStyle/>
          <a:p>
            <a:r>
              <a:rPr lang="zh-CN" altLang="en-US" sz="3000" b="0" noProof="1" smtClean="0">
                <a:ln w="22225">
                  <a:solidFill>
                    <a:schemeClr val="tx1"/>
                  </a:solidFill>
                  <a:prstDash val="solid"/>
                </a:ln>
                <a:solidFill>
                  <a:schemeClr val="tx1"/>
                </a:solidFill>
                <a:latin typeface="Arial" panose="020B0604020202020204" pitchFamily="34" charset="0"/>
                <a:ea typeface="楷体_GB2312" charset="-122"/>
                <a:cs typeface="+mn-cs"/>
              </a:rPr>
              <a:t>第三节   国际战略形势</a:t>
            </a:r>
            <a:endParaRPr lang="zh-CN" altLang="en-US" sz="3000" b="0" noProof="1">
              <a:ln w="22225">
                <a:solidFill>
                  <a:schemeClr val="tx1"/>
                </a:solidFill>
                <a:prstDash val="solid"/>
              </a:ln>
              <a:solidFill>
                <a:schemeClr val="tx1"/>
              </a:solidFill>
              <a:latin typeface="Arial" panose="020B0604020202020204" pitchFamily="34" charset="0"/>
              <a:ea typeface="楷体_GB2312" charset="-122"/>
              <a:cs typeface="+mn-cs"/>
            </a:endParaRPr>
          </a:p>
        </p:txBody>
      </p:sp>
      <p:sp>
        <p:nvSpPr>
          <p:cNvPr id="6" name="文本框 5"/>
          <p:cNvSpPr txBox="1"/>
          <p:nvPr>
            <p:custDataLst>
              <p:tags r:id="rId2"/>
            </p:custDataLst>
          </p:nvPr>
        </p:nvSpPr>
        <p:spPr>
          <a:xfrm>
            <a:off x="533400" y="914400"/>
            <a:ext cx="10972800" cy="4114800"/>
          </a:xfrm>
          <a:prstGeom prst="rect">
            <a:avLst/>
          </a:prstGeom>
          <a:noFill/>
        </p:spPr>
        <p:txBody>
          <a:bodyPr wrap="square" rtlCol="0">
            <a:noAutofit/>
          </a:bodyPr>
          <a:lstStyle/>
          <a:p>
            <a:r>
              <a:rPr lang="zh-CN" altLang="en-US" sz="2000" dirty="0" smtClean="0"/>
              <a:t>        当前</a:t>
            </a:r>
            <a:r>
              <a:rPr lang="zh-CN" altLang="en-US" sz="2000" dirty="0"/>
              <a:t>，国际形势继续发生深刻而复杂的变化，和平与发展仍然是当今时代的主题，但不确定、不稳定、不安全因素有所增加。当前国际安全形势主要有以下几个特点</a:t>
            </a:r>
            <a:r>
              <a:rPr lang="zh-CN" altLang="en-US" sz="2000" dirty="0" smtClean="0"/>
              <a:t>：      </a:t>
            </a:r>
            <a:endParaRPr lang="en-US" altLang="zh-CN" sz="2000" dirty="0" smtClean="0"/>
          </a:p>
          <a:p>
            <a:r>
              <a:rPr lang="zh-CN" altLang="en-US" sz="2000" dirty="0" smtClean="0"/>
              <a:t>         一</a:t>
            </a:r>
            <a:r>
              <a:rPr lang="zh-CN" altLang="en-US" sz="2000" dirty="0"/>
              <a:t>、总体安全缓和，局部动荡</a:t>
            </a:r>
            <a:r>
              <a:rPr lang="zh-CN" altLang="en-US" sz="2000" dirty="0" smtClean="0"/>
              <a:t>突出</a:t>
            </a:r>
            <a:endParaRPr lang="en-US" altLang="zh-CN" sz="2000" dirty="0" smtClean="0"/>
          </a:p>
          <a:p>
            <a:r>
              <a:rPr lang="zh-CN" altLang="en-US" sz="2000" dirty="0" smtClean="0"/>
              <a:t>         二</a:t>
            </a:r>
            <a:r>
              <a:rPr lang="zh-CN" altLang="en-US" sz="2000" dirty="0"/>
              <a:t>、大国博弈较量，军备竞争</a:t>
            </a:r>
            <a:r>
              <a:rPr lang="zh-CN" altLang="en-US" sz="2000" dirty="0" smtClean="0"/>
              <a:t>不减</a:t>
            </a:r>
            <a:endParaRPr lang="en-US" altLang="zh-CN" sz="2000" dirty="0" smtClean="0"/>
          </a:p>
          <a:p>
            <a:r>
              <a:rPr lang="zh-CN" altLang="en-US" sz="2000" dirty="0" smtClean="0"/>
              <a:t>         三</a:t>
            </a:r>
            <a:r>
              <a:rPr lang="zh-CN" altLang="en-US" sz="2000" dirty="0"/>
              <a:t>、恐怖势力威胁，多方角力复杂</a:t>
            </a:r>
            <a:endParaRPr lang="en-US" altLang="zh-CN" sz="2000" dirty="0"/>
          </a:p>
          <a:p>
            <a:r>
              <a:rPr lang="zh-CN" altLang="en-US" sz="2000" dirty="0" smtClean="0"/>
              <a:t>         四</a:t>
            </a:r>
            <a:r>
              <a:rPr lang="zh-CN" altLang="en-US" sz="2000" dirty="0"/>
              <a:t>、经济的全球化出现逆转思潮</a:t>
            </a:r>
            <a:endParaRPr lang="en-US" altLang="zh-CN" sz="2000" dirty="0" smtClean="0"/>
          </a:p>
          <a:p>
            <a:endParaRPr lang="zh-CN" altLang="en-US" sz="2000" dirty="0"/>
          </a:p>
        </p:txBody>
      </p:sp>
    </p:spTree>
    <p:extLst>
      <p:ext uri="{BB962C8B-B14F-4D97-AF65-F5344CB8AC3E}">
        <p14:creationId xmlns:p14="http://schemas.microsoft.com/office/powerpoint/2010/main" val="3144836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570239" y="76200"/>
            <a:ext cx="4801314" cy="646331"/>
          </a:xfrm>
          <a:prstGeom prst="rect">
            <a:avLst/>
          </a:prstGeom>
          <a:noFill/>
        </p:spPr>
        <p:txBody>
          <a:bodyPr wrap="none" rtlCol="0">
            <a:spAutoFit/>
          </a:bodyPr>
          <a:lstStyle/>
          <a:p>
            <a:pPr algn="ctr"/>
            <a:r>
              <a:rPr lang="zh-CN" altLang="en-US" sz="3600" b="1" dirty="0"/>
              <a:t>第一节 国家安全概述</a:t>
            </a:r>
          </a:p>
        </p:txBody>
      </p:sp>
      <p:sp>
        <p:nvSpPr>
          <p:cNvPr id="11" name="文本框 3"/>
          <p:cNvSpPr txBox="1"/>
          <p:nvPr/>
        </p:nvSpPr>
        <p:spPr>
          <a:xfrm>
            <a:off x="228600" y="685800"/>
            <a:ext cx="11734800" cy="6049990"/>
          </a:xfrm>
          <a:prstGeom prst="rect">
            <a:avLst/>
          </a:prstGeom>
          <a:noFill/>
        </p:spPr>
        <p:txBody>
          <a:bodyPr wrap="square" rtlCol="0">
            <a:spAutoFit/>
          </a:bodyPr>
          <a:lstStyle/>
          <a:p>
            <a:pPr>
              <a:lnSpc>
                <a:spcPct val="150000"/>
              </a:lnSpc>
            </a:pPr>
            <a:r>
              <a:rPr lang="zh-CN" altLang="en-US" sz="2000" dirty="0">
                <a:ln w="10160">
                  <a:solidFill>
                    <a:schemeClr val="tx1">
                      <a:lumMod val="95000"/>
                      <a:lumOff val="5000"/>
                    </a:schemeClr>
                  </a:solidFill>
                  <a:prstDash val="solid"/>
                </a:ln>
                <a:solidFill>
                  <a:schemeClr val="tx2"/>
                </a:solidFill>
                <a:latin typeface="+mn-ea"/>
              </a:rPr>
              <a:t>一、国家安全的内涵、</a:t>
            </a:r>
            <a:r>
              <a:rPr lang="zh-CN" altLang="en-US" sz="2000" dirty="0" smtClean="0">
                <a:ln w="10160">
                  <a:solidFill>
                    <a:schemeClr val="tx1">
                      <a:lumMod val="95000"/>
                      <a:lumOff val="5000"/>
                    </a:schemeClr>
                  </a:solidFill>
                  <a:prstDash val="solid"/>
                </a:ln>
                <a:solidFill>
                  <a:schemeClr val="tx2"/>
                </a:solidFill>
                <a:latin typeface="+mn-ea"/>
              </a:rPr>
              <a:t>原则</a:t>
            </a:r>
            <a:endParaRPr lang="en-US" altLang="zh-CN" sz="2000" dirty="0" smtClean="0">
              <a:ln w="10160">
                <a:solidFill>
                  <a:schemeClr val="tx1">
                    <a:lumMod val="95000"/>
                    <a:lumOff val="5000"/>
                  </a:schemeClr>
                </a:solidFill>
                <a:prstDash val="solid"/>
              </a:ln>
              <a:solidFill>
                <a:schemeClr val="tx2"/>
              </a:solidFill>
              <a:latin typeface="+mn-ea"/>
            </a:endParaRPr>
          </a:p>
          <a:p>
            <a:pPr>
              <a:lnSpc>
                <a:spcPct val="150000"/>
              </a:lnSpc>
            </a:pPr>
            <a:r>
              <a:rPr lang="zh-CN" altLang="en-US" sz="2000" dirty="0" smtClean="0">
                <a:ln w="10160">
                  <a:solidFill>
                    <a:schemeClr val="tx1">
                      <a:lumMod val="95000"/>
                      <a:lumOff val="5000"/>
                    </a:schemeClr>
                  </a:solidFill>
                  <a:prstDash val="solid"/>
                </a:ln>
                <a:solidFill>
                  <a:schemeClr val="tx2"/>
                </a:solidFill>
                <a:latin typeface="+mn-ea"/>
              </a:rPr>
              <a:t>        国家</a:t>
            </a:r>
            <a:r>
              <a:rPr lang="zh-CN" altLang="en-US" sz="2000" dirty="0">
                <a:ln w="10160">
                  <a:solidFill>
                    <a:schemeClr val="tx1">
                      <a:lumMod val="95000"/>
                      <a:lumOff val="5000"/>
                    </a:schemeClr>
                  </a:solidFill>
                  <a:prstDash val="solid"/>
                </a:ln>
                <a:solidFill>
                  <a:schemeClr val="tx2"/>
                </a:solidFill>
                <a:latin typeface="+mn-ea"/>
              </a:rPr>
              <a:t>安全是指国家政权、主权、统一和领土完整、人民福祉、经济社会可持续发展和国家其他重大利益相对处于没有危险和不受内外威胁的状态，以保障安全状态的能力。国家安全是国家生存的保障，它涉及众多领域，随着经济、社会和科技的发展以及国际政治斗争形势的变化，它的内涵也发生了很大的变化，国家安全的概念也从传统的一般意义上的国防军事安全上升为更广泛的经济安全、生态安全、资源安全、信息安全、文化安全等诸多方面。当代国家安全主要包括：政治安全、军事安全、国土安全、经济安全、文化安全、社会安全、科技安全、网络安全、生态安全、资源安全、核安全、海外利益安全、太空安全、深海安全、极地安全、生物安全等</a:t>
            </a:r>
            <a:r>
              <a:rPr lang="zh-CN" altLang="en-US" sz="2000" dirty="0" smtClean="0">
                <a:ln w="10160">
                  <a:solidFill>
                    <a:schemeClr val="tx1">
                      <a:lumMod val="95000"/>
                      <a:lumOff val="5000"/>
                    </a:schemeClr>
                  </a:solidFill>
                  <a:prstDash val="solid"/>
                </a:ln>
                <a:solidFill>
                  <a:schemeClr val="tx2"/>
                </a:solidFill>
                <a:latin typeface="+mn-ea"/>
              </a:rPr>
              <a:t>。</a:t>
            </a:r>
            <a:endParaRPr lang="en-US" altLang="zh-CN" sz="2000" dirty="0" smtClean="0">
              <a:ln w="10160">
                <a:solidFill>
                  <a:schemeClr val="tx1">
                    <a:lumMod val="95000"/>
                    <a:lumOff val="5000"/>
                  </a:schemeClr>
                </a:solidFill>
                <a:prstDash val="solid"/>
              </a:ln>
              <a:solidFill>
                <a:schemeClr val="tx2"/>
              </a:solidFill>
              <a:latin typeface="+mn-ea"/>
            </a:endParaRPr>
          </a:p>
          <a:p>
            <a:pPr>
              <a:lnSpc>
                <a:spcPct val="150000"/>
              </a:lnSpc>
            </a:pPr>
            <a:r>
              <a:rPr lang="en-US" altLang="zh-CN" sz="2000" dirty="0">
                <a:ln w="10160">
                  <a:solidFill>
                    <a:schemeClr val="tx1">
                      <a:lumMod val="95000"/>
                      <a:lumOff val="5000"/>
                    </a:schemeClr>
                  </a:solidFill>
                  <a:prstDash val="solid"/>
                </a:ln>
                <a:solidFill>
                  <a:schemeClr val="tx2"/>
                </a:solidFill>
                <a:latin typeface="+mn-ea"/>
              </a:rPr>
              <a:t> </a:t>
            </a:r>
            <a:r>
              <a:rPr lang="en-US" altLang="zh-CN" sz="2000" dirty="0" smtClean="0">
                <a:ln w="10160">
                  <a:solidFill>
                    <a:schemeClr val="tx1">
                      <a:lumMod val="95000"/>
                      <a:lumOff val="5000"/>
                    </a:schemeClr>
                  </a:solidFill>
                  <a:prstDash val="solid"/>
                </a:ln>
                <a:solidFill>
                  <a:schemeClr val="tx2"/>
                </a:solidFill>
                <a:latin typeface="+mn-ea"/>
              </a:rPr>
              <a:t>       </a:t>
            </a:r>
            <a:r>
              <a:rPr lang="zh-CN" altLang="en-US" sz="2000" dirty="0" smtClean="0">
                <a:ln w="10160">
                  <a:solidFill>
                    <a:schemeClr val="tx1">
                      <a:lumMod val="95000"/>
                      <a:lumOff val="5000"/>
                    </a:schemeClr>
                  </a:solidFill>
                  <a:prstDash val="solid"/>
                </a:ln>
                <a:solidFill>
                  <a:schemeClr val="tx2"/>
                </a:solidFill>
                <a:latin typeface="+mn-ea"/>
              </a:rPr>
              <a:t>国家利益</a:t>
            </a:r>
            <a:r>
              <a:rPr lang="zh-CN" altLang="en-US" sz="2000" dirty="0">
                <a:ln w="10160">
                  <a:solidFill>
                    <a:schemeClr val="tx1">
                      <a:lumMod val="95000"/>
                      <a:lumOff val="5000"/>
                    </a:schemeClr>
                  </a:solidFill>
                  <a:prstDash val="solid"/>
                </a:ln>
                <a:solidFill>
                  <a:schemeClr val="tx2"/>
                </a:solidFill>
                <a:latin typeface="+mn-ea"/>
              </a:rPr>
              <a:t>至上是国家安全的原则。维护国家安全，主要是维护国家利益，尤其是核心利益。国家核心利益是主权国家不能被侵犯的红线，关系国家存亡、政权巩固和强国进程。中国不觊觎他国权益，不嫉妒他国发展，同时更不放弃我们的正当权益，既不惹事也不怕事</a:t>
            </a:r>
            <a:r>
              <a:rPr lang="zh-CN" altLang="en-US" sz="2000" dirty="0" smtClean="0">
                <a:ln w="10160">
                  <a:solidFill>
                    <a:schemeClr val="tx1">
                      <a:lumMod val="95000"/>
                      <a:lumOff val="5000"/>
                    </a:schemeClr>
                  </a:solidFill>
                  <a:prstDash val="solid"/>
                </a:ln>
                <a:solidFill>
                  <a:schemeClr val="tx2"/>
                </a:solidFill>
                <a:latin typeface="+mn-ea"/>
              </a:rPr>
              <a:t>。</a:t>
            </a:r>
            <a:endParaRPr lang="en-US" altLang="zh-CN" sz="2000" dirty="0" smtClean="0">
              <a:ln w="10160">
                <a:solidFill>
                  <a:schemeClr val="tx1">
                    <a:lumMod val="95000"/>
                    <a:lumOff val="5000"/>
                  </a:schemeClr>
                </a:solidFill>
                <a:prstDash val="solid"/>
              </a:ln>
              <a:solidFill>
                <a:schemeClr val="tx2"/>
              </a:solidFill>
              <a:latin typeface="+mn-ea"/>
            </a:endParaRPr>
          </a:p>
          <a:p>
            <a:pPr>
              <a:lnSpc>
                <a:spcPct val="150000"/>
              </a:lnSpc>
            </a:pPr>
            <a:r>
              <a:rPr lang="en-US" altLang="zh-CN" sz="2000" dirty="0">
                <a:ln w="10160">
                  <a:solidFill>
                    <a:schemeClr val="tx1">
                      <a:lumMod val="95000"/>
                      <a:lumOff val="5000"/>
                    </a:schemeClr>
                  </a:solidFill>
                  <a:prstDash val="solid"/>
                </a:ln>
                <a:solidFill>
                  <a:schemeClr val="tx2"/>
                </a:solidFill>
                <a:latin typeface="+mn-ea"/>
              </a:rPr>
              <a:t> </a:t>
            </a:r>
            <a:r>
              <a:rPr lang="en-US" altLang="zh-CN" sz="2000" dirty="0" smtClean="0">
                <a:ln w="10160">
                  <a:solidFill>
                    <a:schemeClr val="tx1">
                      <a:lumMod val="95000"/>
                      <a:lumOff val="5000"/>
                    </a:schemeClr>
                  </a:solidFill>
                  <a:prstDash val="solid"/>
                </a:ln>
                <a:solidFill>
                  <a:schemeClr val="tx2"/>
                </a:solidFill>
                <a:latin typeface="+mn-ea"/>
              </a:rPr>
              <a:t>       2015</a:t>
            </a:r>
            <a:r>
              <a:rPr lang="zh-CN" altLang="en-US" sz="2000" dirty="0">
                <a:ln w="10160">
                  <a:solidFill>
                    <a:schemeClr val="tx1">
                      <a:lumMod val="95000"/>
                      <a:lumOff val="5000"/>
                    </a:schemeClr>
                  </a:solidFill>
                  <a:prstDash val="solid"/>
                </a:ln>
                <a:solidFill>
                  <a:schemeClr val="tx2"/>
                </a:solidFill>
                <a:latin typeface="+mn-ea"/>
              </a:rPr>
              <a:t>年</a:t>
            </a:r>
            <a:r>
              <a:rPr lang="en-US" altLang="zh-CN" sz="2000" dirty="0">
                <a:ln w="10160">
                  <a:solidFill>
                    <a:schemeClr val="tx1">
                      <a:lumMod val="95000"/>
                      <a:lumOff val="5000"/>
                    </a:schemeClr>
                  </a:solidFill>
                  <a:prstDash val="solid"/>
                </a:ln>
                <a:solidFill>
                  <a:schemeClr val="tx2"/>
                </a:solidFill>
                <a:latin typeface="+mn-ea"/>
              </a:rPr>
              <a:t>7</a:t>
            </a:r>
            <a:r>
              <a:rPr lang="zh-CN" altLang="en-US" sz="2000" dirty="0">
                <a:ln w="10160">
                  <a:solidFill>
                    <a:schemeClr val="tx1">
                      <a:lumMod val="95000"/>
                      <a:lumOff val="5000"/>
                    </a:schemeClr>
                  </a:solidFill>
                  <a:prstDash val="solid"/>
                </a:ln>
                <a:solidFill>
                  <a:schemeClr val="tx2"/>
                </a:solidFill>
                <a:latin typeface="+mn-ea"/>
              </a:rPr>
              <a:t>月</a:t>
            </a:r>
            <a:r>
              <a:rPr lang="en-US" altLang="zh-CN" sz="2000" dirty="0">
                <a:ln w="10160">
                  <a:solidFill>
                    <a:schemeClr val="tx1">
                      <a:lumMod val="95000"/>
                      <a:lumOff val="5000"/>
                    </a:schemeClr>
                  </a:solidFill>
                  <a:prstDash val="solid"/>
                </a:ln>
                <a:solidFill>
                  <a:schemeClr val="tx2"/>
                </a:solidFill>
                <a:latin typeface="+mn-ea"/>
              </a:rPr>
              <a:t>1</a:t>
            </a:r>
            <a:r>
              <a:rPr lang="zh-CN" altLang="en-US" sz="2000" dirty="0">
                <a:ln w="10160">
                  <a:solidFill>
                    <a:schemeClr val="tx1">
                      <a:lumMod val="95000"/>
                      <a:lumOff val="5000"/>
                    </a:schemeClr>
                  </a:solidFill>
                  <a:prstDash val="solid"/>
                </a:ln>
                <a:solidFill>
                  <a:schemeClr val="tx2"/>
                </a:solidFill>
                <a:latin typeface="+mn-ea"/>
              </a:rPr>
              <a:t>日，第十二届全国人民代表大会第十五次会议通过的</a:t>
            </a:r>
            <a:r>
              <a:rPr lang="en-US" altLang="zh-CN" sz="2000" dirty="0">
                <a:ln w="10160">
                  <a:solidFill>
                    <a:schemeClr val="tx1">
                      <a:lumMod val="95000"/>
                      <a:lumOff val="5000"/>
                    </a:schemeClr>
                  </a:solidFill>
                  <a:prstDash val="solid"/>
                </a:ln>
                <a:solidFill>
                  <a:schemeClr val="tx2"/>
                </a:solidFill>
                <a:latin typeface="+mn-ea"/>
              </a:rPr>
              <a:t>《</a:t>
            </a:r>
            <a:r>
              <a:rPr lang="zh-CN" altLang="en-US" sz="2000" dirty="0">
                <a:ln w="10160">
                  <a:solidFill>
                    <a:schemeClr val="tx1">
                      <a:lumMod val="95000"/>
                      <a:lumOff val="5000"/>
                    </a:schemeClr>
                  </a:solidFill>
                  <a:prstDash val="solid"/>
                </a:ln>
                <a:solidFill>
                  <a:schemeClr val="tx2"/>
                </a:solidFill>
                <a:latin typeface="+mn-ea"/>
              </a:rPr>
              <a:t>中华人民共和国国家安全法</a:t>
            </a:r>
            <a:r>
              <a:rPr lang="en-US" altLang="zh-CN" sz="2000" dirty="0">
                <a:ln w="10160">
                  <a:solidFill>
                    <a:schemeClr val="tx1">
                      <a:lumMod val="95000"/>
                      <a:lumOff val="5000"/>
                    </a:schemeClr>
                  </a:solidFill>
                  <a:prstDash val="solid"/>
                </a:ln>
                <a:solidFill>
                  <a:schemeClr val="tx2"/>
                </a:solidFill>
                <a:latin typeface="+mn-ea"/>
              </a:rPr>
              <a:t>》</a:t>
            </a:r>
            <a:r>
              <a:rPr lang="zh-CN" altLang="en-US" sz="2000" dirty="0">
                <a:ln w="10160">
                  <a:solidFill>
                    <a:schemeClr val="tx1">
                      <a:lumMod val="95000"/>
                      <a:lumOff val="5000"/>
                    </a:schemeClr>
                  </a:solidFill>
                  <a:prstDash val="solid"/>
                </a:ln>
                <a:solidFill>
                  <a:schemeClr val="tx2"/>
                </a:solidFill>
                <a:latin typeface="+mn-ea"/>
              </a:rPr>
              <a:t>规定每年</a:t>
            </a:r>
            <a:r>
              <a:rPr lang="en-US" altLang="zh-CN" sz="2000" dirty="0">
                <a:ln w="10160">
                  <a:solidFill>
                    <a:schemeClr val="tx1">
                      <a:lumMod val="95000"/>
                      <a:lumOff val="5000"/>
                    </a:schemeClr>
                  </a:solidFill>
                  <a:prstDash val="solid"/>
                </a:ln>
                <a:solidFill>
                  <a:schemeClr val="tx2"/>
                </a:solidFill>
                <a:latin typeface="+mn-ea"/>
              </a:rPr>
              <a:t>4</a:t>
            </a:r>
            <a:r>
              <a:rPr lang="zh-CN" altLang="en-US" sz="2000" dirty="0">
                <a:ln w="10160">
                  <a:solidFill>
                    <a:schemeClr val="tx1">
                      <a:lumMod val="95000"/>
                      <a:lumOff val="5000"/>
                    </a:schemeClr>
                  </a:solidFill>
                  <a:prstDash val="solid"/>
                </a:ln>
                <a:solidFill>
                  <a:schemeClr val="tx2"/>
                </a:solidFill>
                <a:latin typeface="+mn-ea"/>
              </a:rPr>
              <a:t>月</a:t>
            </a:r>
            <a:r>
              <a:rPr lang="en-US" altLang="zh-CN" sz="2000" dirty="0">
                <a:ln w="10160">
                  <a:solidFill>
                    <a:schemeClr val="tx1">
                      <a:lumMod val="95000"/>
                      <a:lumOff val="5000"/>
                    </a:schemeClr>
                  </a:solidFill>
                  <a:prstDash val="solid"/>
                </a:ln>
                <a:solidFill>
                  <a:schemeClr val="tx2"/>
                </a:solidFill>
                <a:latin typeface="+mn-ea"/>
              </a:rPr>
              <a:t>15</a:t>
            </a:r>
            <a:r>
              <a:rPr lang="zh-CN" altLang="en-US" sz="2000" dirty="0">
                <a:ln w="10160">
                  <a:solidFill>
                    <a:schemeClr val="tx1">
                      <a:lumMod val="95000"/>
                      <a:lumOff val="5000"/>
                    </a:schemeClr>
                  </a:solidFill>
                  <a:prstDash val="solid"/>
                </a:ln>
                <a:solidFill>
                  <a:schemeClr val="tx2"/>
                </a:solidFill>
                <a:latin typeface="+mn-ea"/>
              </a:rPr>
              <a:t>日为全民国家安全教育日</a:t>
            </a:r>
            <a:r>
              <a:rPr lang="zh-CN" altLang="en-US" sz="2000" dirty="0" smtClean="0">
                <a:ln w="10160">
                  <a:solidFill>
                    <a:schemeClr val="tx1">
                      <a:lumMod val="95000"/>
                      <a:lumOff val="5000"/>
                    </a:schemeClr>
                  </a:solidFill>
                  <a:prstDash val="solid"/>
                </a:ln>
                <a:solidFill>
                  <a:schemeClr val="tx2"/>
                </a:solidFill>
                <a:latin typeface="+mn-ea"/>
              </a:rPr>
              <a:t>。</a:t>
            </a:r>
            <a:endParaRPr lang="zh-CN" altLang="en-US" sz="2000" dirty="0">
              <a:ln w="10160">
                <a:solidFill>
                  <a:schemeClr val="tx1">
                    <a:lumMod val="95000"/>
                    <a:lumOff val="5000"/>
                  </a:schemeClr>
                </a:solidFill>
                <a:prstDash val="solid"/>
              </a:ln>
              <a:solidFill>
                <a:schemeClr val="tx2"/>
              </a:solidFill>
              <a:latin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812" y="685800"/>
            <a:ext cx="1218882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14400" y="575103"/>
            <a:ext cx="5942331" cy="830997"/>
          </a:xfrm>
          <a:prstGeom prst="rect">
            <a:avLst/>
          </a:prstGeom>
          <a:noFill/>
        </p:spPr>
        <p:txBody>
          <a:bodyPr wrap="square" rtlCol="0">
            <a:spAutoFit/>
          </a:bodyPr>
          <a:lstStyle/>
          <a:p>
            <a:r>
              <a:rPr lang="zh-CN" altLang="en-US" sz="2400" b="1" dirty="0" smtClean="0">
                <a:ln>
                  <a:solidFill>
                    <a:schemeClr val="tx1"/>
                  </a:solidFill>
                </a:ln>
                <a:solidFill>
                  <a:schemeClr val="bg1"/>
                </a:solidFill>
                <a:latin typeface="黑体" panose="02010609060101010101" charset="-122"/>
                <a:ea typeface="黑体" panose="02010609060101010101" charset="-122"/>
              </a:rPr>
              <a:t>二、总体</a:t>
            </a:r>
            <a:r>
              <a:rPr lang="zh-CN" altLang="en-US" sz="2400" b="1" dirty="0">
                <a:ln>
                  <a:solidFill>
                    <a:schemeClr val="tx1"/>
                  </a:solidFill>
                </a:ln>
                <a:solidFill>
                  <a:schemeClr val="bg1"/>
                </a:solidFill>
                <a:latin typeface="黑体" panose="02010609060101010101" charset="-122"/>
                <a:ea typeface="黑体" panose="02010609060101010101" charset="-122"/>
              </a:rPr>
              <a:t>国家安全</a:t>
            </a:r>
            <a:r>
              <a:rPr lang="zh-CN" altLang="en-US" sz="2400" b="1" dirty="0" smtClean="0">
                <a:ln>
                  <a:solidFill>
                    <a:schemeClr val="tx1"/>
                  </a:solidFill>
                </a:ln>
                <a:solidFill>
                  <a:schemeClr val="bg1"/>
                </a:solidFill>
                <a:latin typeface="黑体" panose="02010609060101010101" charset="-122"/>
                <a:ea typeface="黑体" panose="02010609060101010101" charset="-122"/>
              </a:rPr>
              <a:t>观</a:t>
            </a:r>
            <a:endParaRPr lang="en-US" altLang="zh-CN" sz="2400" b="1" dirty="0" smtClean="0">
              <a:ln>
                <a:solidFill>
                  <a:schemeClr val="tx1"/>
                </a:solidFill>
              </a:ln>
              <a:solidFill>
                <a:schemeClr val="bg1"/>
              </a:solidFill>
              <a:latin typeface="黑体" panose="02010609060101010101" charset="-122"/>
              <a:ea typeface="黑体" panose="02010609060101010101" charset="-122"/>
            </a:endParaRPr>
          </a:p>
          <a:p>
            <a:r>
              <a:rPr lang="zh-CN" altLang="en-US" sz="2400" b="1" dirty="0" smtClean="0">
                <a:ln>
                  <a:solidFill>
                    <a:schemeClr val="tx1"/>
                  </a:solidFill>
                </a:ln>
                <a:solidFill>
                  <a:schemeClr val="bg1"/>
                </a:solidFill>
                <a:latin typeface="黑体" panose="02010609060101010101" charset="-122"/>
                <a:ea typeface="黑体" panose="02010609060101010101" charset="-122"/>
              </a:rPr>
              <a:t>（一）总体</a:t>
            </a:r>
            <a:r>
              <a:rPr lang="zh-CN" altLang="en-US" sz="2400" b="1" dirty="0">
                <a:ln>
                  <a:solidFill>
                    <a:schemeClr val="tx1"/>
                  </a:solidFill>
                </a:ln>
                <a:solidFill>
                  <a:schemeClr val="bg1"/>
                </a:solidFill>
                <a:latin typeface="黑体" panose="02010609060101010101" charset="-122"/>
                <a:ea typeface="黑体" panose="02010609060101010101" charset="-122"/>
              </a:rPr>
              <a:t>国家安全观的重要性</a:t>
            </a:r>
          </a:p>
        </p:txBody>
      </p:sp>
      <p:sp>
        <p:nvSpPr>
          <p:cNvPr id="5" name="文本框 4"/>
          <p:cNvSpPr txBox="1"/>
          <p:nvPr/>
        </p:nvSpPr>
        <p:spPr>
          <a:xfrm>
            <a:off x="2848611" y="1744347"/>
            <a:ext cx="6495415" cy="1477328"/>
          </a:xfrm>
          <a:prstGeom prst="rect">
            <a:avLst/>
          </a:prstGeom>
          <a:noFill/>
        </p:spPr>
        <p:txBody>
          <a:bodyPr wrap="square" rtlCol="0">
            <a:spAutoFit/>
          </a:bodyPr>
          <a:lstStyle/>
          <a:p>
            <a:r>
              <a:rPr lang="zh-CN" altLang="en-US" dirty="0">
                <a:solidFill>
                  <a:schemeClr val="tx2"/>
                </a:solidFill>
              </a:rPr>
              <a:t>总体国家安全观是新时代党中央对我国面临的各种安全问题和安全挑战的系统回应，是马克思主义时代化、中国化在安全领域的最新体现。总体国家安全观是习近平新时代中国特色社会主义思想的重要组成部分，是我国国家安全理论的最新成果，是维护国家安全的行动纲领和科学指南。</a:t>
            </a:r>
          </a:p>
        </p:txBody>
      </p:sp>
      <p:sp>
        <p:nvSpPr>
          <p:cNvPr id="6" name="五角星 5"/>
          <p:cNvSpPr/>
          <p:nvPr/>
        </p:nvSpPr>
        <p:spPr>
          <a:xfrm>
            <a:off x="2492375" y="1744345"/>
            <a:ext cx="304800" cy="304800"/>
          </a:xfrm>
          <a:prstGeom prst="star5">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五角星 6"/>
          <p:cNvSpPr/>
          <p:nvPr/>
        </p:nvSpPr>
        <p:spPr>
          <a:xfrm>
            <a:off x="2492375" y="3276600"/>
            <a:ext cx="304800" cy="304800"/>
          </a:xfrm>
          <a:prstGeom prst="star5">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920365" y="3276600"/>
            <a:ext cx="5215891" cy="368300"/>
          </a:xfrm>
          <a:prstGeom prst="rect">
            <a:avLst/>
          </a:prstGeom>
          <a:noFill/>
        </p:spPr>
        <p:txBody>
          <a:bodyPr wrap="square" rtlCol="0">
            <a:spAutoFit/>
          </a:bodyPr>
          <a:lstStyle/>
          <a:p>
            <a:r>
              <a:rPr lang="zh-CN" altLang="en-US" dirty="0">
                <a:solidFill>
                  <a:schemeClr val="tx2"/>
                </a:solidFill>
              </a:rPr>
              <a:t>总体国家安全观是最新理论成果。</a:t>
            </a:r>
          </a:p>
        </p:txBody>
      </p:sp>
      <p:sp>
        <p:nvSpPr>
          <p:cNvPr id="9" name="五角星 8"/>
          <p:cNvSpPr/>
          <p:nvPr/>
        </p:nvSpPr>
        <p:spPr>
          <a:xfrm>
            <a:off x="2492375" y="3876675"/>
            <a:ext cx="304800" cy="304800"/>
          </a:xfrm>
          <a:prstGeom prst="star5">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920365" y="3844925"/>
            <a:ext cx="5215891" cy="368300"/>
          </a:xfrm>
          <a:prstGeom prst="rect">
            <a:avLst/>
          </a:prstGeom>
          <a:noFill/>
        </p:spPr>
        <p:txBody>
          <a:bodyPr wrap="square" rtlCol="0">
            <a:spAutoFit/>
          </a:bodyPr>
          <a:lstStyle/>
          <a:p>
            <a:r>
              <a:rPr lang="zh-CN" altLang="en-US" dirty="0">
                <a:solidFill>
                  <a:schemeClr val="tx2"/>
                </a:solidFill>
              </a:rPr>
              <a:t>总体国家安全观是强大思想武器。</a:t>
            </a:r>
          </a:p>
        </p:txBody>
      </p:sp>
      <p:sp>
        <p:nvSpPr>
          <p:cNvPr id="11" name="五角星 10"/>
          <p:cNvSpPr/>
          <p:nvPr/>
        </p:nvSpPr>
        <p:spPr>
          <a:xfrm>
            <a:off x="2492375" y="4579620"/>
            <a:ext cx="304800" cy="304800"/>
          </a:xfrm>
          <a:prstGeom prst="star5">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920365" y="4579621"/>
            <a:ext cx="5215891" cy="369332"/>
          </a:xfrm>
          <a:prstGeom prst="rect">
            <a:avLst/>
          </a:prstGeom>
          <a:noFill/>
        </p:spPr>
        <p:txBody>
          <a:bodyPr wrap="square" rtlCol="0">
            <a:spAutoFit/>
          </a:bodyPr>
          <a:lstStyle/>
          <a:p>
            <a:r>
              <a:rPr lang="zh-CN" altLang="en-US" dirty="0">
                <a:solidFill>
                  <a:schemeClr val="tx2"/>
                </a:solidFill>
              </a:rPr>
              <a:t>总体国家安全观是保障民族复兴的新理念。</a:t>
            </a:r>
          </a:p>
        </p:txBody>
      </p:sp>
      <p:pic>
        <p:nvPicPr>
          <p:cNvPr id="16" name="图片 15"/>
          <p:cNvPicPr>
            <a:picLocks noChangeAspect="1"/>
          </p:cNvPicPr>
          <p:nvPr/>
        </p:nvPicPr>
        <p:blipFill>
          <a:blip r:embed="rId2" cstate="screen">
            <a:biLevel thresh="25000"/>
          </a:blip>
          <a:stretch>
            <a:fillRect/>
          </a:stretch>
        </p:blipFill>
        <p:spPr>
          <a:xfrm>
            <a:off x="9144001" y="4181477"/>
            <a:ext cx="2004060" cy="2206625"/>
          </a:xfrm>
          <a:prstGeom prst="rect">
            <a:avLst/>
          </a:prstGeom>
        </p:spPr>
      </p:pic>
    </p:spTree>
    <p:extLst>
      <p:ext uri="{BB962C8B-B14F-4D97-AF65-F5344CB8AC3E}">
        <p14:creationId xmlns:p14="http://schemas.microsoft.com/office/powerpoint/2010/main" val="24991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36" y="685800"/>
            <a:ext cx="12193271"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15244" y="225425"/>
            <a:ext cx="5942331" cy="460375"/>
          </a:xfrm>
          <a:prstGeom prst="rect">
            <a:avLst/>
          </a:prstGeom>
          <a:noFill/>
        </p:spPr>
        <p:txBody>
          <a:bodyPr wrap="square" rtlCol="0">
            <a:spAutoFit/>
          </a:bodyPr>
          <a:lstStyle/>
          <a:p>
            <a:r>
              <a:rPr lang="zh-CN" altLang="en-US" sz="2400" b="1" dirty="0" smtClean="0">
                <a:ln>
                  <a:solidFill>
                    <a:schemeClr val="tx1"/>
                  </a:solidFill>
                </a:ln>
                <a:solidFill>
                  <a:schemeClr val="bg1"/>
                </a:solidFill>
                <a:latin typeface="黑体" panose="02010609060101010101" charset="-122"/>
                <a:ea typeface="黑体" panose="02010609060101010101" charset="-122"/>
              </a:rPr>
              <a:t>（二）总体</a:t>
            </a:r>
            <a:r>
              <a:rPr lang="zh-CN" altLang="en-US" sz="2400" b="1" dirty="0">
                <a:ln>
                  <a:solidFill>
                    <a:schemeClr val="tx1"/>
                  </a:solidFill>
                </a:ln>
                <a:solidFill>
                  <a:schemeClr val="bg1"/>
                </a:solidFill>
                <a:latin typeface="黑体" panose="02010609060101010101" charset="-122"/>
                <a:ea typeface="黑体" panose="02010609060101010101" charset="-122"/>
              </a:rPr>
              <a:t>国家安全观的丰富内涵</a:t>
            </a:r>
          </a:p>
        </p:txBody>
      </p:sp>
      <p:sp>
        <p:nvSpPr>
          <p:cNvPr id="5" name="文本框 4"/>
          <p:cNvSpPr txBox="1"/>
          <p:nvPr/>
        </p:nvSpPr>
        <p:spPr>
          <a:xfrm>
            <a:off x="457200" y="702946"/>
            <a:ext cx="11582400" cy="4985980"/>
          </a:xfrm>
          <a:prstGeom prst="rect">
            <a:avLst/>
          </a:prstGeom>
          <a:noFill/>
        </p:spPr>
        <p:txBody>
          <a:bodyPr wrap="square" rtlCol="0">
            <a:spAutoFit/>
          </a:bodyPr>
          <a:lstStyle/>
          <a:p>
            <a:pPr>
              <a:lnSpc>
                <a:spcPct val="150000"/>
              </a:lnSpc>
            </a:pP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总体</a:t>
            </a:r>
            <a:r>
              <a:rPr lang="zh-CN" altLang="zh-CN" sz="2000" dirty="0">
                <a:latin typeface="微软雅黑" pitchFamily="34" charset="-122"/>
                <a:ea typeface="微软雅黑" pitchFamily="34" charset="-122"/>
              </a:rPr>
              <a:t>国家安全观是一个系统完整的理论体系，其内涵非常丰富。总体国家安全观的核心要义，可以概括为“五大要素”“五个统筹”“十个坚持”。</a:t>
            </a:r>
          </a:p>
          <a:p>
            <a:pPr>
              <a:lnSpc>
                <a:spcPct val="150000"/>
              </a:lnSpc>
            </a:pPr>
            <a:r>
              <a:rPr lang="en-US" altLang="zh-CN" sz="2000" dirty="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“五大要素”</a:t>
            </a:r>
            <a:r>
              <a:rPr lang="zh-CN" altLang="zh-CN" sz="2000" dirty="0">
                <a:latin typeface="微软雅黑" pitchFamily="34" charset="-122"/>
                <a:ea typeface="微软雅黑" pitchFamily="34" charset="-122"/>
              </a:rPr>
              <a:t>即：以人民安全为宗旨、以政治安全为根本、以经济安全为基础、以军事科技文化社会安全为保障、以促进国际安全为依托</a:t>
            </a:r>
            <a:r>
              <a:rPr lang="zh-CN" altLang="zh-CN"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nSpc>
                <a:spcPct val="150000"/>
              </a:lnSpc>
            </a:pPr>
            <a:r>
              <a:rPr lang="en-US" altLang="zh-CN" sz="2000" dirty="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“五个统筹”</a:t>
            </a:r>
            <a:r>
              <a:rPr lang="zh-CN" altLang="zh-CN" sz="2000" dirty="0">
                <a:latin typeface="微软雅黑" pitchFamily="34" charset="-122"/>
                <a:ea typeface="微软雅黑" pitchFamily="34" charset="-122"/>
              </a:rPr>
              <a:t>即：统筹外部安全和内部安全、统筹国土安全和国民安全、统筹传统安全和非传统安全、统筹自身安全和共同安全，统筹维护和塑造国家安全。</a:t>
            </a:r>
          </a:p>
          <a:p>
            <a:pPr>
              <a:lnSpc>
                <a:spcPct val="150000"/>
              </a:lnSpc>
            </a:pPr>
            <a:r>
              <a:rPr lang="en-US" altLang="zh-CN" sz="2000" dirty="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“十个坚持”</a:t>
            </a:r>
            <a:r>
              <a:rPr lang="zh-CN" altLang="zh-CN" sz="2000" dirty="0">
                <a:latin typeface="微软雅黑" pitchFamily="34" charset="-122"/>
                <a:ea typeface="微软雅黑" pitchFamily="34" charset="-122"/>
              </a:rPr>
              <a:t>即：坚持党对国家安全工作的绝对领导，坚持中国特色国家安全道路，坚持以人民安全为宗旨，坚持统筹发展和安全，坚持把政治安全放在首要位置，坚持统筹推进各领域安全，坚持把防范化解国家安全风险摆在突出位置，坚持推进国际共同安全，坚持推进国家安全体系和能力现代化，坚持加强国家安全干部队伍建设。</a:t>
            </a:r>
          </a:p>
          <a:p>
            <a:endParaRPr lang="zh-CN" altLang="zh-CN" dirty="0"/>
          </a:p>
        </p:txBody>
      </p:sp>
    </p:spTree>
    <p:extLst>
      <p:ext uri="{BB962C8B-B14F-4D97-AF65-F5344CB8AC3E}">
        <p14:creationId xmlns:p14="http://schemas.microsoft.com/office/powerpoint/2010/main" val="3899778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36" y="685800"/>
            <a:ext cx="12193271"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57200" y="702946"/>
            <a:ext cx="11582400" cy="4524315"/>
          </a:xfrm>
          <a:prstGeom prst="rect">
            <a:avLst/>
          </a:prstGeom>
          <a:noFill/>
        </p:spPr>
        <p:txBody>
          <a:bodyPr wrap="square" rtlCol="0">
            <a:spAutoFit/>
          </a:bodyPr>
          <a:lstStyle/>
          <a:p>
            <a:pPr>
              <a:lnSpc>
                <a:spcPct val="150000"/>
              </a:lnSpc>
            </a:pP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“五大要素”</a:t>
            </a:r>
            <a:r>
              <a:rPr lang="zh-CN" altLang="zh-CN" sz="2000" dirty="0">
                <a:latin typeface="微软雅黑" pitchFamily="34" charset="-122"/>
                <a:ea typeface="微软雅黑" pitchFamily="34" charset="-122"/>
              </a:rPr>
              <a:t>清晰提示了国家安全的整体性及其内在逻辑关系。国家安全是一个不可分割的安全体系，每一要素虽各有侧重，但是都必须与其他要素相互联系、相互影响。同时，“五大要素”也清晰勾勒了中国特色国家安全道路的基本要求。</a:t>
            </a:r>
          </a:p>
          <a:p>
            <a:pPr>
              <a:lnSpc>
                <a:spcPct val="150000"/>
              </a:lnSpc>
            </a:pPr>
            <a:r>
              <a:rPr lang="en-US" altLang="zh-CN" sz="2000" dirty="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zh-CN" sz="2000" dirty="0" smtClean="0">
                <a:latin typeface="微软雅黑" pitchFamily="34" charset="-122"/>
                <a:ea typeface="微软雅黑" pitchFamily="34" charset="-122"/>
              </a:rPr>
              <a:t>“五个统筹”</a:t>
            </a:r>
            <a:r>
              <a:rPr lang="zh-CN" altLang="zh-CN" sz="2000" dirty="0">
                <a:latin typeface="微软雅黑" pitchFamily="34" charset="-122"/>
                <a:ea typeface="微软雅黑" pitchFamily="34" charset="-122"/>
              </a:rPr>
              <a:t>集中反映了总体国家安全观蕴含的辩证思维、对立统一思想和各种安全领域相互联系、相互影响、相互促进的观点，构建了国家安全体系的五组支架，构成了统筹多层次、多类型、多领域的国家安全体系总体框架</a:t>
            </a:r>
            <a:r>
              <a:rPr lang="zh-CN" altLang="zh-CN"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nSpc>
                <a:spcPct val="150000"/>
              </a:lnSpc>
            </a:pPr>
            <a:r>
              <a:rPr lang="en-US" altLang="zh-CN" sz="2000" dirty="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zh-CN" sz="2000" dirty="0">
                <a:latin typeface="微软雅黑" pitchFamily="34" charset="-122"/>
                <a:ea typeface="微软雅黑" pitchFamily="34" charset="-122"/>
              </a:rPr>
              <a:t>“十个坚持”阐明了新时代国家安全的总体方向、根本宗旨、基础动力、战略方略、体制机制和方针政策，阐发了中国特色国家安全道路。“十个坚持”是对总体国家安全观的系统性集成和提炼，标志着环环相扣、层层递进的一整套理论体系正式形成。</a:t>
            </a:r>
          </a:p>
          <a:p>
            <a:endParaRPr lang="zh-CN" altLang="zh-CN" dirty="0"/>
          </a:p>
        </p:txBody>
      </p:sp>
    </p:spTree>
    <p:extLst>
      <p:ext uri="{BB962C8B-B14F-4D97-AF65-F5344CB8AC3E}">
        <p14:creationId xmlns:p14="http://schemas.microsoft.com/office/powerpoint/2010/main" val="4285081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685800"/>
            <a:ext cx="12192635"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09800" y="906782"/>
            <a:ext cx="3814445" cy="461665"/>
          </a:xfrm>
          <a:prstGeom prst="rect">
            <a:avLst/>
          </a:prstGeom>
          <a:noFill/>
        </p:spPr>
        <p:txBody>
          <a:bodyPr wrap="square" rtlCol="0">
            <a:spAutoFit/>
          </a:bodyPr>
          <a:lstStyle/>
          <a:p>
            <a:r>
              <a:rPr lang="zh-CN" altLang="en-US" sz="2400" dirty="0" smtClean="0">
                <a:cs typeface="+mn-ea"/>
                <a:sym typeface="+mn-lt"/>
              </a:rPr>
              <a:t>三、重点</a:t>
            </a:r>
            <a:r>
              <a:rPr lang="zh-CN" altLang="en-US" sz="2400" dirty="0">
                <a:cs typeface="+mn-ea"/>
                <a:sym typeface="+mn-lt"/>
              </a:rPr>
              <a:t>领域的国家安全</a:t>
            </a:r>
          </a:p>
        </p:txBody>
      </p:sp>
      <p:grpSp>
        <p:nvGrpSpPr>
          <p:cNvPr id="6" name="组合 5"/>
          <p:cNvGrpSpPr/>
          <p:nvPr/>
        </p:nvGrpSpPr>
        <p:grpSpPr>
          <a:xfrm>
            <a:off x="4181015" y="2264569"/>
            <a:ext cx="3855979" cy="2640626"/>
            <a:chOff x="3525347" y="1262229"/>
            <a:chExt cx="5141305" cy="3520835"/>
          </a:xfrm>
        </p:grpSpPr>
        <p:sp>
          <p:nvSpPr>
            <p:cNvPr id="9" name="椭圆 31"/>
            <p:cNvSpPr/>
            <p:nvPr/>
          </p:nvSpPr>
          <p:spPr>
            <a:xfrm rot="15654318">
              <a:off x="3519873" y="129292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0" name="任意多边形 9"/>
            <p:cNvSpPr/>
            <p:nvPr/>
          </p:nvSpPr>
          <p:spPr>
            <a:xfrm>
              <a:off x="4107745" y="1955076"/>
              <a:ext cx="4115816" cy="1958332"/>
            </a:xfrm>
            <a:custGeom>
              <a:avLst/>
              <a:gdLst>
                <a:gd name="connsiteX0" fmla="*/ 0 w 1569720"/>
                <a:gd name="connsiteY0" fmla="*/ 147320 h 746760"/>
                <a:gd name="connsiteX1" fmla="*/ 208280 w 1569720"/>
                <a:gd name="connsiteY1" fmla="*/ 360680 h 746760"/>
                <a:gd name="connsiteX2" fmla="*/ 345440 w 1569720"/>
                <a:gd name="connsiteY2" fmla="*/ 746760 h 746760"/>
                <a:gd name="connsiteX3" fmla="*/ 457200 w 1569720"/>
                <a:gd name="connsiteY3" fmla="*/ 670560 h 746760"/>
                <a:gd name="connsiteX4" fmla="*/ 574040 w 1569720"/>
                <a:gd name="connsiteY4" fmla="*/ 680720 h 746760"/>
                <a:gd name="connsiteX5" fmla="*/ 665480 w 1569720"/>
                <a:gd name="connsiteY5" fmla="*/ 736600 h 746760"/>
                <a:gd name="connsiteX6" fmla="*/ 751840 w 1569720"/>
                <a:gd name="connsiteY6" fmla="*/ 447040 h 746760"/>
                <a:gd name="connsiteX7" fmla="*/ 1046480 w 1569720"/>
                <a:gd name="connsiteY7" fmla="*/ 172720 h 746760"/>
                <a:gd name="connsiteX8" fmla="*/ 1259840 w 1569720"/>
                <a:gd name="connsiteY8" fmla="*/ 396240 h 746760"/>
                <a:gd name="connsiteX9" fmla="*/ 1386840 w 1569720"/>
                <a:gd name="connsiteY9" fmla="*/ 746760 h 746760"/>
                <a:gd name="connsiteX10" fmla="*/ 1452880 w 1569720"/>
                <a:gd name="connsiteY10" fmla="*/ 675640 h 746760"/>
                <a:gd name="connsiteX11" fmla="*/ 1569720 w 1569720"/>
                <a:gd name="connsiteY11" fmla="*/ 670560 h 746760"/>
                <a:gd name="connsiteX12" fmla="*/ 1351280 w 1569720"/>
                <a:gd name="connsiteY12" fmla="*/ 477520 h 746760"/>
                <a:gd name="connsiteX13" fmla="*/ 1219200 w 1569720"/>
                <a:gd name="connsiteY13" fmla="*/ 208280 h 746760"/>
                <a:gd name="connsiteX14" fmla="*/ 1203960 w 1569720"/>
                <a:gd name="connsiteY14" fmla="*/ 71120 h 746760"/>
                <a:gd name="connsiteX15" fmla="*/ 1061720 w 1569720"/>
                <a:gd name="connsiteY15" fmla="*/ 152400 h 746760"/>
                <a:gd name="connsiteX16" fmla="*/ 873760 w 1569720"/>
                <a:gd name="connsiteY16" fmla="*/ 71120 h 746760"/>
                <a:gd name="connsiteX17" fmla="*/ 716280 w 1569720"/>
                <a:gd name="connsiteY17" fmla="*/ 447040 h 746760"/>
                <a:gd name="connsiteX18" fmla="*/ 502920 w 1569720"/>
                <a:gd name="connsiteY18" fmla="*/ 624840 h 746760"/>
                <a:gd name="connsiteX19" fmla="*/ 238760 w 1569720"/>
                <a:gd name="connsiteY19" fmla="*/ 330200 h 746760"/>
                <a:gd name="connsiteX20" fmla="*/ 182880 w 1569720"/>
                <a:gd name="connsiteY20" fmla="*/ 0 h 746760"/>
                <a:gd name="connsiteX21" fmla="*/ 106680 w 1569720"/>
                <a:gd name="connsiteY21" fmla="*/ 91440 h 746760"/>
                <a:gd name="connsiteX22" fmla="*/ 0 w 1569720"/>
                <a:gd name="connsiteY22" fmla="*/ 147320 h 746760"/>
                <a:gd name="connsiteX0-1" fmla="*/ 0 w 1569720"/>
                <a:gd name="connsiteY0-2" fmla="*/ 147320 h 746760"/>
                <a:gd name="connsiteX1-3" fmla="*/ 208280 w 1569720"/>
                <a:gd name="connsiteY1-4" fmla="*/ 360680 h 746760"/>
                <a:gd name="connsiteX2-5" fmla="*/ 345440 w 1569720"/>
                <a:gd name="connsiteY2-6" fmla="*/ 746760 h 746760"/>
                <a:gd name="connsiteX3-7" fmla="*/ 457200 w 1569720"/>
                <a:gd name="connsiteY3-8" fmla="*/ 670560 h 746760"/>
                <a:gd name="connsiteX4-9" fmla="*/ 574040 w 1569720"/>
                <a:gd name="connsiteY4-10" fmla="*/ 680720 h 746760"/>
                <a:gd name="connsiteX5-11" fmla="*/ 665480 w 1569720"/>
                <a:gd name="connsiteY5-12" fmla="*/ 736600 h 746760"/>
                <a:gd name="connsiteX6-13" fmla="*/ 751840 w 1569720"/>
                <a:gd name="connsiteY6-14" fmla="*/ 447040 h 746760"/>
                <a:gd name="connsiteX7-15" fmla="*/ 1046480 w 1569720"/>
                <a:gd name="connsiteY7-16" fmla="*/ 172720 h 746760"/>
                <a:gd name="connsiteX8-17" fmla="*/ 1259840 w 1569720"/>
                <a:gd name="connsiteY8-18" fmla="*/ 396240 h 746760"/>
                <a:gd name="connsiteX9-19" fmla="*/ 1386840 w 1569720"/>
                <a:gd name="connsiteY9-20" fmla="*/ 746760 h 746760"/>
                <a:gd name="connsiteX10-21" fmla="*/ 1452880 w 1569720"/>
                <a:gd name="connsiteY10-22" fmla="*/ 675640 h 746760"/>
                <a:gd name="connsiteX11-23" fmla="*/ 1569720 w 1569720"/>
                <a:gd name="connsiteY11-24" fmla="*/ 670560 h 746760"/>
                <a:gd name="connsiteX12-25" fmla="*/ 1351280 w 1569720"/>
                <a:gd name="connsiteY12-26" fmla="*/ 477520 h 746760"/>
                <a:gd name="connsiteX13-27" fmla="*/ 1219200 w 1569720"/>
                <a:gd name="connsiteY13-28" fmla="*/ 208280 h 746760"/>
                <a:gd name="connsiteX14-29" fmla="*/ 1203960 w 1569720"/>
                <a:gd name="connsiteY14-30" fmla="*/ 71120 h 746760"/>
                <a:gd name="connsiteX15-31" fmla="*/ 1061720 w 1569720"/>
                <a:gd name="connsiteY15-32" fmla="*/ 152400 h 746760"/>
                <a:gd name="connsiteX16-33" fmla="*/ 873760 w 1569720"/>
                <a:gd name="connsiteY16-34" fmla="*/ 71120 h 746760"/>
                <a:gd name="connsiteX17-35" fmla="*/ 716280 w 1569720"/>
                <a:gd name="connsiteY17-36" fmla="*/ 447040 h 746760"/>
                <a:gd name="connsiteX18-37" fmla="*/ 502920 w 1569720"/>
                <a:gd name="connsiteY18-38" fmla="*/ 624840 h 746760"/>
                <a:gd name="connsiteX19-39" fmla="*/ 238760 w 1569720"/>
                <a:gd name="connsiteY19-40" fmla="*/ 330200 h 746760"/>
                <a:gd name="connsiteX20-41" fmla="*/ 182880 w 1569720"/>
                <a:gd name="connsiteY20-42" fmla="*/ 0 h 746760"/>
                <a:gd name="connsiteX21-43" fmla="*/ 106680 w 1569720"/>
                <a:gd name="connsiteY21-44" fmla="*/ 91440 h 746760"/>
                <a:gd name="connsiteX22-45" fmla="*/ 0 w 1569720"/>
                <a:gd name="connsiteY22-46" fmla="*/ 147320 h 746760"/>
                <a:gd name="connsiteX0-47" fmla="*/ 0 w 1569720"/>
                <a:gd name="connsiteY0-48" fmla="*/ 147320 h 746760"/>
                <a:gd name="connsiteX1-49" fmla="*/ 208280 w 1569720"/>
                <a:gd name="connsiteY1-50" fmla="*/ 360680 h 746760"/>
                <a:gd name="connsiteX2-51" fmla="*/ 345440 w 1569720"/>
                <a:gd name="connsiteY2-52" fmla="*/ 746760 h 746760"/>
                <a:gd name="connsiteX3-53" fmla="*/ 457200 w 1569720"/>
                <a:gd name="connsiteY3-54" fmla="*/ 670560 h 746760"/>
                <a:gd name="connsiteX4-55" fmla="*/ 574040 w 1569720"/>
                <a:gd name="connsiteY4-56" fmla="*/ 680720 h 746760"/>
                <a:gd name="connsiteX5-57" fmla="*/ 665480 w 1569720"/>
                <a:gd name="connsiteY5-58" fmla="*/ 736600 h 746760"/>
                <a:gd name="connsiteX6-59" fmla="*/ 751840 w 1569720"/>
                <a:gd name="connsiteY6-60" fmla="*/ 447040 h 746760"/>
                <a:gd name="connsiteX7-61" fmla="*/ 1046480 w 1569720"/>
                <a:gd name="connsiteY7-62" fmla="*/ 172720 h 746760"/>
                <a:gd name="connsiteX8-63" fmla="*/ 1259840 w 1569720"/>
                <a:gd name="connsiteY8-64" fmla="*/ 396240 h 746760"/>
                <a:gd name="connsiteX9-65" fmla="*/ 1386840 w 1569720"/>
                <a:gd name="connsiteY9-66" fmla="*/ 746760 h 746760"/>
                <a:gd name="connsiteX10-67" fmla="*/ 1452880 w 1569720"/>
                <a:gd name="connsiteY10-68" fmla="*/ 675640 h 746760"/>
                <a:gd name="connsiteX11-69" fmla="*/ 1569720 w 1569720"/>
                <a:gd name="connsiteY11-70" fmla="*/ 670560 h 746760"/>
                <a:gd name="connsiteX12-71" fmla="*/ 1351280 w 1569720"/>
                <a:gd name="connsiteY12-72" fmla="*/ 477520 h 746760"/>
                <a:gd name="connsiteX13-73" fmla="*/ 1219200 w 1569720"/>
                <a:gd name="connsiteY13-74" fmla="*/ 208280 h 746760"/>
                <a:gd name="connsiteX14-75" fmla="*/ 1203960 w 1569720"/>
                <a:gd name="connsiteY14-76" fmla="*/ 71120 h 746760"/>
                <a:gd name="connsiteX15-77" fmla="*/ 1061720 w 1569720"/>
                <a:gd name="connsiteY15-78" fmla="*/ 152400 h 746760"/>
                <a:gd name="connsiteX16-79" fmla="*/ 873760 w 1569720"/>
                <a:gd name="connsiteY16-80" fmla="*/ 71120 h 746760"/>
                <a:gd name="connsiteX17-81" fmla="*/ 716280 w 1569720"/>
                <a:gd name="connsiteY17-82" fmla="*/ 447040 h 746760"/>
                <a:gd name="connsiteX18-83" fmla="*/ 502920 w 1569720"/>
                <a:gd name="connsiteY18-84" fmla="*/ 624840 h 746760"/>
                <a:gd name="connsiteX19-85" fmla="*/ 238760 w 1569720"/>
                <a:gd name="connsiteY19-86" fmla="*/ 330200 h 746760"/>
                <a:gd name="connsiteX20-87" fmla="*/ 182880 w 1569720"/>
                <a:gd name="connsiteY20-88" fmla="*/ 0 h 746760"/>
                <a:gd name="connsiteX21-89" fmla="*/ 106680 w 1569720"/>
                <a:gd name="connsiteY21-90" fmla="*/ 91440 h 746760"/>
                <a:gd name="connsiteX22-91" fmla="*/ 0 w 1569720"/>
                <a:gd name="connsiteY22-92" fmla="*/ 147320 h 746760"/>
                <a:gd name="connsiteX0-93" fmla="*/ 0 w 1569720"/>
                <a:gd name="connsiteY0-94" fmla="*/ 147320 h 746760"/>
                <a:gd name="connsiteX1-95" fmla="*/ 208280 w 1569720"/>
                <a:gd name="connsiteY1-96" fmla="*/ 360680 h 746760"/>
                <a:gd name="connsiteX2-97" fmla="*/ 345440 w 1569720"/>
                <a:gd name="connsiteY2-98" fmla="*/ 746760 h 746760"/>
                <a:gd name="connsiteX3-99" fmla="*/ 457200 w 1569720"/>
                <a:gd name="connsiteY3-100" fmla="*/ 670560 h 746760"/>
                <a:gd name="connsiteX4-101" fmla="*/ 574040 w 1569720"/>
                <a:gd name="connsiteY4-102" fmla="*/ 680720 h 746760"/>
                <a:gd name="connsiteX5-103" fmla="*/ 665480 w 1569720"/>
                <a:gd name="connsiteY5-104" fmla="*/ 736600 h 746760"/>
                <a:gd name="connsiteX6-105" fmla="*/ 751840 w 1569720"/>
                <a:gd name="connsiteY6-106" fmla="*/ 447040 h 746760"/>
                <a:gd name="connsiteX7-107" fmla="*/ 1046480 w 1569720"/>
                <a:gd name="connsiteY7-108" fmla="*/ 172720 h 746760"/>
                <a:gd name="connsiteX8-109" fmla="*/ 1259840 w 1569720"/>
                <a:gd name="connsiteY8-110" fmla="*/ 396240 h 746760"/>
                <a:gd name="connsiteX9-111" fmla="*/ 1386840 w 1569720"/>
                <a:gd name="connsiteY9-112" fmla="*/ 746760 h 746760"/>
                <a:gd name="connsiteX10-113" fmla="*/ 1452880 w 1569720"/>
                <a:gd name="connsiteY10-114" fmla="*/ 675640 h 746760"/>
                <a:gd name="connsiteX11-115" fmla="*/ 1569720 w 1569720"/>
                <a:gd name="connsiteY11-116" fmla="*/ 670560 h 746760"/>
                <a:gd name="connsiteX12-117" fmla="*/ 1351280 w 1569720"/>
                <a:gd name="connsiteY12-118" fmla="*/ 477520 h 746760"/>
                <a:gd name="connsiteX13-119" fmla="*/ 1219200 w 1569720"/>
                <a:gd name="connsiteY13-120" fmla="*/ 208280 h 746760"/>
                <a:gd name="connsiteX14-121" fmla="*/ 1203960 w 1569720"/>
                <a:gd name="connsiteY14-122" fmla="*/ 71120 h 746760"/>
                <a:gd name="connsiteX15-123" fmla="*/ 1061720 w 1569720"/>
                <a:gd name="connsiteY15-124" fmla="*/ 152400 h 746760"/>
                <a:gd name="connsiteX16-125" fmla="*/ 873760 w 1569720"/>
                <a:gd name="connsiteY16-126" fmla="*/ 71120 h 746760"/>
                <a:gd name="connsiteX17-127" fmla="*/ 716280 w 1569720"/>
                <a:gd name="connsiteY17-128" fmla="*/ 447040 h 746760"/>
                <a:gd name="connsiteX18-129" fmla="*/ 502920 w 1569720"/>
                <a:gd name="connsiteY18-130" fmla="*/ 624840 h 746760"/>
                <a:gd name="connsiteX19-131" fmla="*/ 238760 w 1569720"/>
                <a:gd name="connsiteY19-132" fmla="*/ 330200 h 746760"/>
                <a:gd name="connsiteX20-133" fmla="*/ 182880 w 1569720"/>
                <a:gd name="connsiteY20-134" fmla="*/ 0 h 746760"/>
                <a:gd name="connsiteX21-135" fmla="*/ 106680 w 1569720"/>
                <a:gd name="connsiteY21-136" fmla="*/ 91440 h 746760"/>
                <a:gd name="connsiteX22-137" fmla="*/ 0 w 1569720"/>
                <a:gd name="connsiteY22-138" fmla="*/ 147320 h 746760"/>
                <a:gd name="connsiteX0-139" fmla="*/ 0 w 1569720"/>
                <a:gd name="connsiteY0-140" fmla="*/ 147320 h 746760"/>
                <a:gd name="connsiteX1-141" fmla="*/ 208280 w 1569720"/>
                <a:gd name="connsiteY1-142" fmla="*/ 360680 h 746760"/>
                <a:gd name="connsiteX2-143" fmla="*/ 345440 w 1569720"/>
                <a:gd name="connsiteY2-144" fmla="*/ 746760 h 746760"/>
                <a:gd name="connsiteX3-145" fmla="*/ 457200 w 1569720"/>
                <a:gd name="connsiteY3-146" fmla="*/ 670560 h 746760"/>
                <a:gd name="connsiteX4-147" fmla="*/ 574040 w 1569720"/>
                <a:gd name="connsiteY4-148" fmla="*/ 680720 h 746760"/>
                <a:gd name="connsiteX5-149" fmla="*/ 665480 w 1569720"/>
                <a:gd name="connsiteY5-150" fmla="*/ 736600 h 746760"/>
                <a:gd name="connsiteX6-151" fmla="*/ 751840 w 1569720"/>
                <a:gd name="connsiteY6-152" fmla="*/ 447040 h 746760"/>
                <a:gd name="connsiteX7-153" fmla="*/ 1046480 w 1569720"/>
                <a:gd name="connsiteY7-154" fmla="*/ 172720 h 746760"/>
                <a:gd name="connsiteX8-155" fmla="*/ 1259840 w 1569720"/>
                <a:gd name="connsiteY8-156" fmla="*/ 396240 h 746760"/>
                <a:gd name="connsiteX9-157" fmla="*/ 1386840 w 1569720"/>
                <a:gd name="connsiteY9-158" fmla="*/ 746760 h 746760"/>
                <a:gd name="connsiteX10-159" fmla="*/ 1452880 w 1569720"/>
                <a:gd name="connsiteY10-160" fmla="*/ 675640 h 746760"/>
                <a:gd name="connsiteX11-161" fmla="*/ 1569720 w 1569720"/>
                <a:gd name="connsiteY11-162" fmla="*/ 670560 h 746760"/>
                <a:gd name="connsiteX12-163" fmla="*/ 1351280 w 1569720"/>
                <a:gd name="connsiteY12-164" fmla="*/ 477520 h 746760"/>
                <a:gd name="connsiteX13-165" fmla="*/ 1219200 w 1569720"/>
                <a:gd name="connsiteY13-166" fmla="*/ 208280 h 746760"/>
                <a:gd name="connsiteX14-167" fmla="*/ 1203960 w 1569720"/>
                <a:gd name="connsiteY14-168" fmla="*/ 71120 h 746760"/>
                <a:gd name="connsiteX15-169" fmla="*/ 1061720 w 1569720"/>
                <a:gd name="connsiteY15-170" fmla="*/ 152400 h 746760"/>
                <a:gd name="connsiteX16-171" fmla="*/ 873760 w 1569720"/>
                <a:gd name="connsiteY16-172" fmla="*/ 71120 h 746760"/>
                <a:gd name="connsiteX17-173" fmla="*/ 716280 w 1569720"/>
                <a:gd name="connsiteY17-174" fmla="*/ 447040 h 746760"/>
                <a:gd name="connsiteX18-175" fmla="*/ 502920 w 1569720"/>
                <a:gd name="connsiteY18-176" fmla="*/ 624840 h 746760"/>
                <a:gd name="connsiteX19-177" fmla="*/ 238760 w 1569720"/>
                <a:gd name="connsiteY19-178" fmla="*/ 330200 h 746760"/>
                <a:gd name="connsiteX20-179" fmla="*/ 182880 w 1569720"/>
                <a:gd name="connsiteY20-180" fmla="*/ 0 h 746760"/>
                <a:gd name="connsiteX21-181" fmla="*/ 106680 w 1569720"/>
                <a:gd name="connsiteY21-182" fmla="*/ 91440 h 746760"/>
                <a:gd name="connsiteX22-183" fmla="*/ 0 w 1569720"/>
                <a:gd name="connsiteY22-184" fmla="*/ 147320 h 746760"/>
                <a:gd name="connsiteX0-185" fmla="*/ 0 w 1569720"/>
                <a:gd name="connsiteY0-186" fmla="*/ 147320 h 746760"/>
                <a:gd name="connsiteX1-187" fmla="*/ 208280 w 1569720"/>
                <a:gd name="connsiteY1-188" fmla="*/ 360680 h 746760"/>
                <a:gd name="connsiteX2-189" fmla="*/ 345440 w 1569720"/>
                <a:gd name="connsiteY2-190" fmla="*/ 746760 h 746760"/>
                <a:gd name="connsiteX3-191" fmla="*/ 457200 w 1569720"/>
                <a:gd name="connsiteY3-192" fmla="*/ 670560 h 746760"/>
                <a:gd name="connsiteX4-193" fmla="*/ 574040 w 1569720"/>
                <a:gd name="connsiteY4-194" fmla="*/ 680720 h 746760"/>
                <a:gd name="connsiteX5-195" fmla="*/ 665480 w 1569720"/>
                <a:gd name="connsiteY5-196" fmla="*/ 736600 h 746760"/>
                <a:gd name="connsiteX6-197" fmla="*/ 751840 w 1569720"/>
                <a:gd name="connsiteY6-198" fmla="*/ 447040 h 746760"/>
                <a:gd name="connsiteX7-199" fmla="*/ 1046480 w 1569720"/>
                <a:gd name="connsiteY7-200" fmla="*/ 172720 h 746760"/>
                <a:gd name="connsiteX8-201" fmla="*/ 1259840 w 1569720"/>
                <a:gd name="connsiteY8-202" fmla="*/ 396240 h 746760"/>
                <a:gd name="connsiteX9-203" fmla="*/ 1386840 w 1569720"/>
                <a:gd name="connsiteY9-204" fmla="*/ 746760 h 746760"/>
                <a:gd name="connsiteX10-205" fmla="*/ 1452880 w 1569720"/>
                <a:gd name="connsiteY10-206" fmla="*/ 675640 h 746760"/>
                <a:gd name="connsiteX11-207" fmla="*/ 1569720 w 1569720"/>
                <a:gd name="connsiteY11-208" fmla="*/ 670560 h 746760"/>
                <a:gd name="connsiteX12-209" fmla="*/ 1351280 w 1569720"/>
                <a:gd name="connsiteY12-210" fmla="*/ 477520 h 746760"/>
                <a:gd name="connsiteX13-211" fmla="*/ 1219200 w 1569720"/>
                <a:gd name="connsiteY13-212" fmla="*/ 208280 h 746760"/>
                <a:gd name="connsiteX14-213" fmla="*/ 1203960 w 1569720"/>
                <a:gd name="connsiteY14-214" fmla="*/ 71120 h 746760"/>
                <a:gd name="connsiteX15-215" fmla="*/ 1061720 w 1569720"/>
                <a:gd name="connsiteY15-216" fmla="*/ 152400 h 746760"/>
                <a:gd name="connsiteX16-217" fmla="*/ 873760 w 1569720"/>
                <a:gd name="connsiteY16-218" fmla="*/ 71120 h 746760"/>
                <a:gd name="connsiteX17-219" fmla="*/ 716280 w 1569720"/>
                <a:gd name="connsiteY17-220" fmla="*/ 447040 h 746760"/>
                <a:gd name="connsiteX18-221" fmla="*/ 502920 w 1569720"/>
                <a:gd name="connsiteY18-222" fmla="*/ 624840 h 746760"/>
                <a:gd name="connsiteX19-223" fmla="*/ 238760 w 1569720"/>
                <a:gd name="connsiteY19-224" fmla="*/ 330200 h 746760"/>
                <a:gd name="connsiteX20-225" fmla="*/ 182880 w 1569720"/>
                <a:gd name="connsiteY20-226" fmla="*/ 0 h 746760"/>
                <a:gd name="connsiteX21-227" fmla="*/ 106680 w 1569720"/>
                <a:gd name="connsiteY21-228" fmla="*/ 91440 h 746760"/>
                <a:gd name="connsiteX22-229" fmla="*/ 0 w 1569720"/>
                <a:gd name="connsiteY22-230" fmla="*/ 147320 h 746760"/>
                <a:gd name="connsiteX0-231" fmla="*/ 0 w 1569720"/>
                <a:gd name="connsiteY0-232" fmla="*/ 147320 h 746760"/>
                <a:gd name="connsiteX1-233" fmla="*/ 208280 w 1569720"/>
                <a:gd name="connsiteY1-234" fmla="*/ 360680 h 746760"/>
                <a:gd name="connsiteX2-235" fmla="*/ 345440 w 1569720"/>
                <a:gd name="connsiteY2-236" fmla="*/ 746760 h 746760"/>
                <a:gd name="connsiteX3-237" fmla="*/ 457200 w 1569720"/>
                <a:gd name="connsiteY3-238" fmla="*/ 670560 h 746760"/>
                <a:gd name="connsiteX4-239" fmla="*/ 574040 w 1569720"/>
                <a:gd name="connsiteY4-240" fmla="*/ 680720 h 746760"/>
                <a:gd name="connsiteX5-241" fmla="*/ 665480 w 1569720"/>
                <a:gd name="connsiteY5-242" fmla="*/ 736600 h 746760"/>
                <a:gd name="connsiteX6-243" fmla="*/ 751840 w 1569720"/>
                <a:gd name="connsiteY6-244" fmla="*/ 447040 h 746760"/>
                <a:gd name="connsiteX7-245" fmla="*/ 1046480 w 1569720"/>
                <a:gd name="connsiteY7-246" fmla="*/ 172720 h 746760"/>
                <a:gd name="connsiteX8-247" fmla="*/ 1259840 w 1569720"/>
                <a:gd name="connsiteY8-248" fmla="*/ 396240 h 746760"/>
                <a:gd name="connsiteX9-249" fmla="*/ 1386840 w 1569720"/>
                <a:gd name="connsiteY9-250" fmla="*/ 746760 h 746760"/>
                <a:gd name="connsiteX10-251" fmla="*/ 1452880 w 1569720"/>
                <a:gd name="connsiteY10-252" fmla="*/ 675640 h 746760"/>
                <a:gd name="connsiteX11-253" fmla="*/ 1569720 w 1569720"/>
                <a:gd name="connsiteY11-254" fmla="*/ 670560 h 746760"/>
                <a:gd name="connsiteX12-255" fmla="*/ 1351280 w 1569720"/>
                <a:gd name="connsiteY12-256" fmla="*/ 477520 h 746760"/>
                <a:gd name="connsiteX13-257" fmla="*/ 1219200 w 1569720"/>
                <a:gd name="connsiteY13-258" fmla="*/ 208280 h 746760"/>
                <a:gd name="connsiteX14-259" fmla="*/ 1203960 w 1569720"/>
                <a:gd name="connsiteY14-260" fmla="*/ 71120 h 746760"/>
                <a:gd name="connsiteX15-261" fmla="*/ 1061720 w 1569720"/>
                <a:gd name="connsiteY15-262" fmla="*/ 152400 h 746760"/>
                <a:gd name="connsiteX16-263" fmla="*/ 873760 w 1569720"/>
                <a:gd name="connsiteY16-264" fmla="*/ 71120 h 746760"/>
                <a:gd name="connsiteX17-265" fmla="*/ 716280 w 1569720"/>
                <a:gd name="connsiteY17-266" fmla="*/ 447040 h 746760"/>
                <a:gd name="connsiteX18-267" fmla="*/ 502920 w 1569720"/>
                <a:gd name="connsiteY18-268" fmla="*/ 624840 h 746760"/>
                <a:gd name="connsiteX19-269" fmla="*/ 238760 w 1569720"/>
                <a:gd name="connsiteY19-270" fmla="*/ 330200 h 746760"/>
                <a:gd name="connsiteX20-271" fmla="*/ 182880 w 1569720"/>
                <a:gd name="connsiteY20-272" fmla="*/ 0 h 746760"/>
                <a:gd name="connsiteX21-273" fmla="*/ 106680 w 1569720"/>
                <a:gd name="connsiteY21-274" fmla="*/ 91440 h 746760"/>
                <a:gd name="connsiteX22-275" fmla="*/ 0 w 1569720"/>
                <a:gd name="connsiteY22-276" fmla="*/ 147320 h 746760"/>
                <a:gd name="connsiteX0-277" fmla="*/ 0 w 1569720"/>
                <a:gd name="connsiteY0-278" fmla="*/ 147320 h 746760"/>
                <a:gd name="connsiteX1-279" fmla="*/ 208280 w 1569720"/>
                <a:gd name="connsiteY1-280" fmla="*/ 360680 h 746760"/>
                <a:gd name="connsiteX2-281" fmla="*/ 345440 w 1569720"/>
                <a:gd name="connsiteY2-282" fmla="*/ 746760 h 746760"/>
                <a:gd name="connsiteX3-283" fmla="*/ 457200 w 1569720"/>
                <a:gd name="connsiteY3-284" fmla="*/ 670560 h 746760"/>
                <a:gd name="connsiteX4-285" fmla="*/ 574040 w 1569720"/>
                <a:gd name="connsiteY4-286" fmla="*/ 680720 h 746760"/>
                <a:gd name="connsiteX5-287" fmla="*/ 665480 w 1569720"/>
                <a:gd name="connsiteY5-288" fmla="*/ 736600 h 746760"/>
                <a:gd name="connsiteX6-289" fmla="*/ 751840 w 1569720"/>
                <a:gd name="connsiteY6-290" fmla="*/ 447040 h 746760"/>
                <a:gd name="connsiteX7-291" fmla="*/ 1046480 w 1569720"/>
                <a:gd name="connsiteY7-292" fmla="*/ 172720 h 746760"/>
                <a:gd name="connsiteX8-293" fmla="*/ 1259840 w 1569720"/>
                <a:gd name="connsiteY8-294" fmla="*/ 396240 h 746760"/>
                <a:gd name="connsiteX9-295" fmla="*/ 1386840 w 1569720"/>
                <a:gd name="connsiteY9-296" fmla="*/ 746760 h 746760"/>
                <a:gd name="connsiteX10-297" fmla="*/ 1452880 w 1569720"/>
                <a:gd name="connsiteY10-298" fmla="*/ 675640 h 746760"/>
                <a:gd name="connsiteX11-299" fmla="*/ 1569720 w 1569720"/>
                <a:gd name="connsiteY11-300" fmla="*/ 670560 h 746760"/>
                <a:gd name="connsiteX12-301" fmla="*/ 1351280 w 1569720"/>
                <a:gd name="connsiteY12-302" fmla="*/ 477520 h 746760"/>
                <a:gd name="connsiteX13-303" fmla="*/ 1219200 w 1569720"/>
                <a:gd name="connsiteY13-304" fmla="*/ 208280 h 746760"/>
                <a:gd name="connsiteX14-305" fmla="*/ 1203960 w 1569720"/>
                <a:gd name="connsiteY14-306" fmla="*/ 71120 h 746760"/>
                <a:gd name="connsiteX15-307" fmla="*/ 1061720 w 1569720"/>
                <a:gd name="connsiteY15-308" fmla="*/ 152400 h 746760"/>
                <a:gd name="connsiteX16-309" fmla="*/ 873760 w 1569720"/>
                <a:gd name="connsiteY16-310" fmla="*/ 71120 h 746760"/>
                <a:gd name="connsiteX17-311" fmla="*/ 716280 w 1569720"/>
                <a:gd name="connsiteY17-312" fmla="*/ 447040 h 746760"/>
                <a:gd name="connsiteX18-313" fmla="*/ 502920 w 1569720"/>
                <a:gd name="connsiteY18-314" fmla="*/ 624840 h 746760"/>
                <a:gd name="connsiteX19-315" fmla="*/ 238760 w 1569720"/>
                <a:gd name="connsiteY19-316" fmla="*/ 330200 h 746760"/>
                <a:gd name="connsiteX20-317" fmla="*/ 182880 w 1569720"/>
                <a:gd name="connsiteY20-318" fmla="*/ 0 h 746760"/>
                <a:gd name="connsiteX21-319" fmla="*/ 106680 w 1569720"/>
                <a:gd name="connsiteY21-320" fmla="*/ 91440 h 746760"/>
                <a:gd name="connsiteX22-321" fmla="*/ 0 w 1569720"/>
                <a:gd name="connsiteY22-322" fmla="*/ 147320 h 746760"/>
                <a:gd name="connsiteX0-323" fmla="*/ 0 w 1569720"/>
                <a:gd name="connsiteY0-324" fmla="*/ 147320 h 746760"/>
                <a:gd name="connsiteX1-325" fmla="*/ 208280 w 1569720"/>
                <a:gd name="connsiteY1-326" fmla="*/ 360680 h 746760"/>
                <a:gd name="connsiteX2-327" fmla="*/ 345440 w 1569720"/>
                <a:gd name="connsiteY2-328" fmla="*/ 746760 h 746760"/>
                <a:gd name="connsiteX3-329" fmla="*/ 457200 w 1569720"/>
                <a:gd name="connsiteY3-330" fmla="*/ 670560 h 746760"/>
                <a:gd name="connsiteX4-331" fmla="*/ 574040 w 1569720"/>
                <a:gd name="connsiteY4-332" fmla="*/ 680720 h 746760"/>
                <a:gd name="connsiteX5-333" fmla="*/ 665480 w 1569720"/>
                <a:gd name="connsiteY5-334" fmla="*/ 736600 h 746760"/>
                <a:gd name="connsiteX6-335" fmla="*/ 751840 w 1569720"/>
                <a:gd name="connsiteY6-336" fmla="*/ 447040 h 746760"/>
                <a:gd name="connsiteX7-337" fmla="*/ 1046480 w 1569720"/>
                <a:gd name="connsiteY7-338" fmla="*/ 172720 h 746760"/>
                <a:gd name="connsiteX8-339" fmla="*/ 1259840 w 1569720"/>
                <a:gd name="connsiteY8-340" fmla="*/ 396240 h 746760"/>
                <a:gd name="connsiteX9-341" fmla="*/ 1386840 w 1569720"/>
                <a:gd name="connsiteY9-342" fmla="*/ 746760 h 746760"/>
                <a:gd name="connsiteX10-343" fmla="*/ 1452880 w 1569720"/>
                <a:gd name="connsiteY10-344" fmla="*/ 675640 h 746760"/>
                <a:gd name="connsiteX11-345" fmla="*/ 1569720 w 1569720"/>
                <a:gd name="connsiteY11-346" fmla="*/ 670560 h 746760"/>
                <a:gd name="connsiteX12-347" fmla="*/ 1351280 w 1569720"/>
                <a:gd name="connsiteY12-348" fmla="*/ 477520 h 746760"/>
                <a:gd name="connsiteX13-349" fmla="*/ 1219200 w 1569720"/>
                <a:gd name="connsiteY13-350" fmla="*/ 208280 h 746760"/>
                <a:gd name="connsiteX14-351" fmla="*/ 1203960 w 1569720"/>
                <a:gd name="connsiteY14-352" fmla="*/ 71120 h 746760"/>
                <a:gd name="connsiteX15-353" fmla="*/ 1061720 w 1569720"/>
                <a:gd name="connsiteY15-354" fmla="*/ 152400 h 746760"/>
                <a:gd name="connsiteX16-355" fmla="*/ 873760 w 1569720"/>
                <a:gd name="connsiteY16-356" fmla="*/ 71120 h 746760"/>
                <a:gd name="connsiteX17-357" fmla="*/ 716280 w 1569720"/>
                <a:gd name="connsiteY17-358" fmla="*/ 447040 h 746760"/>
                <a:gd name="connsiteX18-359" fmla="*/ 502920 w 1569720"/>
                <a:gd name="connsiteY18-360" fmla="*/ 624840 h 746760"/>
                <a:gd name="connsiteX19-361" fmla="*/ 238760 w 1569720"/>
                <a:gd name="connsiteY19-362" fmla="*/ 330200 h 746760"/>
                <a:gd name="connsiteX20-363" fmla="*/ 182880 w 1569720"/>
                <a:gd name="connsiteY20-364" fmla="*/ 0 h 746760"/>
                <a:gd name="connsiteX21-365" fmla="*/ 106680 w 1569720"/>
                <a:gd name="connsiteY21-366" fmla="*/ 91440 h 746760"/>
                <a:gd name="connsiteX22-367" fmla="*/ 0 w 1569720"/>
                <a:gd name="connsiteY22-368" fmla="*/ 147320 h 746760"/>
                <a:gd name="connsiteX0-369" fmla="*/ 0 w 1569720"/>
                <a:gd name="connsiteY0-370" fmla="*/ 147320 h 746760"/>
                <a:gd name="connsiteX1-371" fmla="*/ 208280 w 1569720"/>
                <a:gd name="connsiteY1-372" fmla="*/ 360680 h 746760"/>
                <a:gd name="connsiteX2-373" fmla="*/ 345440 w 1569720"/>
                <a:gd name="connsiteY2-374" fmla="*/ 746760 h 746760"/>
                <a:gd name="connsiteX3-375" fmla="*/ 457200 w 1569720"/>
                <a:gd name="connsiteY3-376" fmla="*/ 670560 h 746760"/>
                <a:gd name="connsiteX4-377" fmla="*/ 574040 w 1569720"/>
                <a:gd name="connsiteY4-378" fmla="*/ 680720 h 746760"/>
                <a:gd name="connsiteX5-379" fmla="*/ 665480 w 1569720"/>
                <a:gd name="connsiteY5-380" fmla="*/ 736600 h 746760"/>
                <a:gd name="connsiteX6-381" fmla="*/ 751840 w 1569720"/>
                <a:gd name="connsiteY6-382" fmla="*/ 447040 h 746760"/>
                <a:gd name="connsiteX7-383" fmla="*/ 1046480 w 1569720"/>
                <a:gd name="connsiteY7-384" fmla="*/ 172720 h 746760"/>
                <a:gd name="connsiteX8-385" fmla="*/ 1259840 w 1569720"/>
                <a:gd name="connsiteY8-386" fmla="*/ 396240 h 746760"/>
                <a:gd name="connsiteX9-387" fmla="*/ 1386840 w 1569720"/>
                <a:gd name="connsiteY9-388" fmla="*/ 746760 h 746760"/>
                <a:gd name="connsiteX10-389" fmla="*/ 1452880 w 1569720"/>
                <a:gd name="connsiteY10-390" fmla="*/ 675640 h 746760"/>
                <a:gd name="connsiteX11-391" fmla="*/ 1569720 w 1569720"/>
                <a:gd name="connsiteY11-392" fmla="*/ 670560 h 746760"/>
                <a:gd name="connsiteX12-393" fmla="*/ 1351280 w 1569720"/>
                <a:gd name="connsiteY12-394" fmla="*/ 477520 h 746760"/>
                <a:gd name="connsiteX13-395" fmla="*/ 1219200 w 1569720"/>
                <a:gd name="connsiteY13-396" fmla="*/ 208280 h 746760"/>
                <a:gd name="connsiteX14-397" fmla="*/ 1203960 w 1569720"/>
                <a:gd name="connsiteY14-398" fmla="*/ 71120 h 746760"/>
                <a:gd name="connsiteX15-399" fmla="*/ 1061720 w 1569720"/>
                <a:gd name="connsiteY15-400" fmla="*/ 152400 h 746760"/>
                <a:gd name="connsiteX16-401" fmla="*/ 873760 w 1569720"/>
                <a:gd name="connsiteY16-402" fmla="*/ 71120 h 746760"/>
                <a:gd name="connsiteX17-403" fmla="*/ 716280 w 1569720"/>
                <a:gd name="connsiteY17-404" fmla="*/ 447040 h 746760"/>
                <a:gd name="connsiteX18-405" fmla="*/ 502920 w 1569720"/>
                <a:gd name="connsiteY18-406" fmla="*/ 624840 h 746760"/>
                <a:gd name="connsiteX19-407" fmla="*/ 238760 w 1569720"/>
                <a:gd name="connsiteY19-408" fmla="*/ 330200 h 746760"/>
                <a:gd name="connsiteX20-409" fmla="*/ 182880 w 1569720"/>
                <a:gd name="connsiteY20-410" fmla="*/ 0 h 746760"/>
                <a:gd name="connsiteX21-411" fmla="*/ 106680 w 1569720"/>
                <a:gd name="connsiteY21-412" fmla="*/ 91440 h 746760"/>
                <a:gd name="connsiteX22-413" fmla="*/ 0 w 1569720"/>
                <a:gd name="connsiteY22-414" fmla="*/ 147320 h 746760"/>
                <a:gd name="connsiteX0-415" fmla="*/ 0 w 1569720"/>
                <a:gd name="connsiteY0-416" fmla="*/ 147320 h 746760"/>
                <a:gd name="connsiteX1-417" fmla="*/ 208280 w 1569720"/>
                <a:gd name="connsiteY1-418" fmla="*/ 360680 h 746760"/>
                <a:gd name="connsiteX2-419" fmla="*/ 345440 w 1569720"/>
                <a:gd name="connsiteY2-420" fmla="*/ 746760 h 746760"/>
                <a:gd name="connsiteX3-421" fmla="*/ 457200 w 1569720"/>
                <a:gd name="connsiteY3-422" fmla="*/ 670560 h 746760"/>
                <a:gd name="connsiteX4-423" fmla="*/ 574040 w 1569720"/>
                <a:gd name="connsiteY4-424" fmla="*/ 680720 h 746760"/>
                <a:gd name="connsiteX5-425" fmla="*/ 665480 w 1569720"/>
                <a:gd name="connsiteY5-426" fmla="*/ 736600 h 746760"/>
                <a:gd name="connsiteX6-427" fmla="*/ 751840 w 1569720"/>
                <a:gd name="connsiteY6-428" fmla="*/ 447040 h 746760"/>
                <a:gd name="connsiteX7-429" fmla="*/ 1046480 w 1569720"/>
                <a:gd name="connsiteY7-430" fmla="*/ 172720 h 746760"/>
                <a:gd name="connsiteX8-431" fmla="*/ 1259840 w 1569720"/>
                <a:gd name="connsiteY8-432" fmla="*/ 396240 h 746760"/>
                <a:gd name="connsiteX9-433" fmla="*/ 1386840 w 1569720"/>
                <a:gd name="connsiteY9-434" fmla="*/ 746760 h 746760"/>
                <a:gd name="connsiteX10-435" fmla="*/ 1452880 w 1569720"/>
                <a:gd name="connsiteY10-436" fmla="*/ 675640 h 746760"/>
                <a:gd name="connsiteX11-437" fmla="*/ 1569720 w 1569720"/>
                <a:gd name="connsiteY11-438" fmla="*/ 670560 h 746760"/>
                <a:gd name="connsiteX12-439" fmla="*/ 1351280 w 1569720"/>
                <a:gd name="connsiteY12-440" fmla="*/ 477520 h 746760"/>
                <a:gd name="connsiteX13-441" fmla="*/ 1219200 w 1569720"/>
                <a:gd name="connsiteY13-442" fmla="*/ 208280 h 746760"/>
                <a:gd name="connsiteX14-443" fmla="*/ 1203960 w 1569720"/>
                <a:gd name="connsiteY14-444" fmla="*/ 71120 h 746760"/>
                <a:gd name="connsiteX15-445" fmla="*/ 1061720 w 1569720"/>
                <a:gd name="connsiteY15-446" fmla="*/ 152400 h 746760"/>
                <a:gd name="connsiteX16-447" fmla="*/ 873760 w 1569720"/>
                <a:gd name="connsiteY16-448" fmla="*/ 71120 h 746760"/>
                <a:gd name="connsiteX17-449" fmla="*/ 716280 w 1569720"/>
                <a:gd name="connsiteY17-450" fmla="*/ 447040 h 746760"/>
                <a:gd name="connsiteX18-451" fmla="*/ 502920 w 1569720"/>
                <a:gd name="connsiteY18-452" fmla="*/ 624840 h 746760"/>
                <a:gd name="connsiteX19-453" fmla="*/ 238760 w 1569720"/>
                <a:gd name="connsiteY19-454" fmla="*/ 330200 h 746760"/>
                <a:gd name="connsiteX20-455" fmla="*/ 182880 w 1569720"/>
                <a:gd name="connsiteY20-456" fmla="*/ 0 h 746760"/>
                <a:gd name="connsiteX21-457" fmla="*/ 106680 w 1569720"/>
                <a:gd name="connsiteY21-458" fmla="*/ 91440 h 746760"/>
                <a:gd name="connsiteX22-459" fmla="*/ 0 w 1569720"/>
                <a:gd name="connsiteY22-460" fmla="*/ 147320 h 746760"/>
                <a:gd name="connsiteX0-461" fmla="*/ 0 w 1569720"/>
                <a:gd name="connsiteY0-462" fmla="*/ 147320 h 746760"/>
                <a:gd name="connsiteX1-463" fmla="*/ 208280 w 1569720"/>
                <a:gd name="connsiteY1-464" fmla="*/ 360680 h 746760"/>
                <a:gd name="connsiteX2-465" fmla="*/ 345440 w 1569720"/>
                <a:gd name="connsiteY2-466" fmla="*/ 746760 h 746760"/>
                <a:gd name="connsiteX3-467" fmla="*/ 454660 w 1569720"/>
                <a:gd name="connsiteY3-468" fmla="*/ 662940 h 746760"/>
                <a:gd name="connsiteX4-469" fmla="*/ 574040 w 1569720"/>
                <a:gd name="connsiteY4-470" fmla="*/ 680720 h 746760"/>
                <a:gd name="connsiteX5-471" fmla="*/ 665480 w 1569720"/>
                <a:gd name="connsiteY5-472" fmla="*/ 736600 h 746760"/>
                <a:gd name="connsiteX6-473" fmla="*/ 751840 w 1569720"/>
                <a:gd name="connsiteY6-474" fmla="*/ 447040 h 746760"/>
                <a:gd name="connsiteX7-475" fmla="*/ 1046480 w 1569720"/>
                <a:gd name="connsiteY7-476" fmla="*/ 172720 h 746760"/>
                <a:gd name="connsiteX8-477" fmla="*/ 1259840 w 1569720"/>
                <a:gd name="connsiteY8-478" fmla="*/ 396240 h 746760"/>
                <a:gd name="connsiteX9-479" fmla="*/ 1386840 w 1569720"/>
                <a:gd name="connsiteY9-480" fmla="*/ 746760 h 746760"/>
                <a:gd name="connsiteX10-481" fmla="*/ 1452880 w 1569720"/>
                <a:gd name="connsiteY10-482" fmla="*/ 675640 h 746760"/>
                <a:gd name="connsiteX11-483" fmla="*/ 1569720 w 1569720"/>
                <a:gd name="connsiteY11-484" fmla="*/ 670560 h 746760"/>
                <a:gd name="connsiteX12-485" fmla="*/ 1351280 w 1569720"/>
                <a:gd name="connsiteY12-486" fmla="*/ 477520 h 746760"/>
                <a:gd name="connsiteX13-487" fmla="*/ 1219200 w 1569720"/>
                <a:gd name="connsiteY13-488" fmla="*/ 208280 h 746760"/>
                <a:gd name="connsiteX14-489" fmla="*/ 1203960 w 1569720"/>
                <a:gd name="connsiteY14-490" fmla="*/ 71120 h 746760"/>
                <a:gd name="connsiteX15-491" fmla="*/ 1061720 w 1569720"/>
                <a:gd name="connsiteY15-492" fmla="*/ 152400 h 746760"/>
                <a:gd name="connsiteX16-493" fmla="*/ 873760 w 1569720"/>
                <a:gd name="connsiteY16-494" fmla="*/ 71120 h 746760"/>
                <a:gd name="connsiteX17-495" fmla="*/ 716280 w 1569720"/>
                <a:gd name="connsiteY17-496" fmla="*/ 447040 h 746760"/>
                <a:gd name="connsiteX18-497" fmla="*/ 502920 w 1569720"/>
                <a:gd name="connsiteY18-498" fmla="*/ 624840 h 746760"/>
                <a:gd name="connsiteX19-499" fmla="*/ 238760 w 1569720"/>
                <a:gd name="connsiteY19-500" fmla="*/ 330200 h 746760"/>
                <a:gd name="connsiteX20-501" fmla="*/ 182880 w 1569720"/>
                <a:gd name="connsiteY20-502" fmla="*/ 0 h 746760"/>
                <a:gd name="connsiteX21-503" fmla="*/ 106680 w 1569720"/>
                <a:gd name="connsiteY21-504" fmla="*/ 91440 h 746760"/>
                <a:gd name="connsiteX22-505" fmla="*/ 0 w 1569720"/>
                <a:gd name="connsiteY22-506" fmla="*/ 147320 h 746760"/>
                <a:gd name="connsiteX0-507" fmla="*/ 0 w 1569720"/>
                <a:gd name="connsiteY0-508" fmla="*/ 147320 h 746760"/>
                <a:gd name="connsiteX1-509" fmla="*/ 208280 w 1569720"/>
                <a:gd name="connsiteY1-510" fmla="*/ 360680 h 746760"/>
                <a:gd name="connsiteX2-511" fmla="*/ 345440 w 1569720"/>
                <a:gd name="connsiteY2-512" fmla="*/ 746760 h 746760"/>
                <a:gd name="connsiteX3-513" fmla="*/ 454660 w 1569720"/>
                <a:gd name="connsiteY3-514" fmla="*/ 662940 h 746760"/>
                <a:gd name="connsiteX4-515" fmla="*/ 574040 w 1569720"/>
                <a:gd name="connsiteY4-516" fmla="*/ 680720 h 746760"/>
                <a:gd name="connsiteX5-517" fmla="*/ 665480 w 1569720"/>
                <a:gd name="connsiteY5-518" fmla="*/ 736600 h 746760"/>
                <a:gd name="connsiteX6-519" fmla="*/ 751840 w 1569720"/>
                <a:gd name="connsiteY6-520" fmla="*/ 447040 h 746760"/>
                <a:gd name="connsiteX7-521" fmla="*/ 1046480 w 1569720"/>
                <a:gd name="connsiteY7-522" fmla="*/ 172720 h 746760"/>
                <a:gd name="connsiteX8-523" fmla="*/ 1259840 w 1569720"/>
                <a:gd name="connsiteY8-524" fmla="*/ 396240 h 746760"/>
                <a:gd name="connsiteX9-525" fmla="*/ 1386840 w 1569720"/>
                <a:gd name="connsiteY9-526" fmla="*/ 746760 h 746760"/>
                <a:gd name="connsiteX10-527" fmla="*/ 1452880 w 1569720"/>
                <a:gd name="connsiteY10-528" fmla="*/ 675640 h 746760"/>
                <a:gd name="connsiteX11-529" fmla="*/ 1569720 w 1569720"/>
                <a:gd name="connsiteY11-530" fmla="*/ 670560 h 746760"/>
                <a:gd name="connsiteX12-531" fmla="*/ 1351280 w 1569720"/>
                <a:gd name="connsiteY12-532" fmla="*/ 477520 h 746760"/>
                <a:gd name="connsiteX13-533" fmla="*/ 1219200 w 1569720"/>
                <a:gd name="connsiteY13-534" fmla="*/ 208280 h 746760"/>
                <a:gd name="connsiteX14-535" fmla="*/ 1203960 w 1569720"/>
                <a:gd name="connsiteY14-536" fmla="*/ 71120 h 746760"/>
                <a:gd name="connsiteX15-537" fmla="*/ 1061720 w 1569720"/>
                <a:gd name="connsiteY15-538" fmla="*/ 152400 h 746760"/>
                <a:gd name="connsiteX16-539" fmla="*/ 873760 w 1569720"/>
                <a:gd name="connsiteY16-540" fmla="*/ 71120 h 746760"/>
                <a:gd name="connsiteX17-541" fmla="*/ 716280 w 1569720"/>
                <a:gd name="connsiteY17-542" fmla="*/ 447040 h 746760"/>
                <a:gd name="connsiteX18-543" fmla="*/ 502920 w 1569720"/>
                <a:gd name="connsiteY18-544" fmla="*/ 624840 h 746760"/>
                <a:gd name="connsiteX19-545" fmla="*/ 238760 w 1569720"/>
                <a:gd name="connsiteY19-546" fmla="*/ 330200 h 746760"/>
                <a:gd name="connsiteX20-547" fmla="*/ 182880 w 1569720"/>
                <a:gd name="connsiteY20-548" fmla="*/ 0 h 746760"/>
                <a:gd name="connsiteX21-549" fmla="*/ 106680 w 1569720"/>
                <a:gd name="connsiteY21-550" fmla="*/ 91440 h 746760"/>
                <a:gd name="connsiteX22-551" fmla="*/ 0 w 1569720"/>
                <a:gd name="connsiteY22-552" fmla="*/ 147320 h 746760"/>
                <a:gd name="connsiteX0-553" fmla="*/ 0 w 1569720"/>
                <a:gd name="connsiteY0-554" fmla="*/ 147320 h 746760"/>
                <a:gd name="connsiteX1-555" fmla="*/ 208280 w 1569720"/>
                <a:gd name="connsiteY1-556" fmla="*/ 360680 h 746760"/>
                <a:gd name="connsiteX2-557" fmla="*/ 345440 w 1569720"/>
                <a:gd name="connsiteY2-558" fmla="*/ 746760 h 746760"/>
                <a:gd name="connsiteX3-559" fmla="*/ 454660 w 1569720"/>
                <a:gd name="connsiteY3-560" fmla="*/ 662940 h 746760"/>
                <a:gd name="connsiteX4-561" fmla="*/ 574040 w 1569720"/>
                <a:gd name="connsiteY4-562" fmla="*/ 680720 h 746760"/>
                <a:gd name="connsiteX5-563" fmla="*/ 665480 w 1569720"/>
                <a:gd name="connsiteY5-564" fmla="*/ 736600 h 746760"/>
                <a:gd name="connsiteX6-565" fmla="*/ 751840 w 1569720"/>
                <a:gd name="connsiteY6-566" fmla="*/ 447040 h 746760"/>
                <a:gd name="connsiteX7-567" fmla="*/ 1046480 w 1569720"/>
                <a:gd name="connsiteY7-568" fmla="*/ 172720 h 746760"/>
                <a:gd name="connsiteX8-569" fmla="*/ 1259840 w 1569720"/>
                <a:gd name="connsiteY8-570" fmla="*/ 396240 h 746760"/>
                <a:gd name="connsiteX9-571" fmla="*/ 1386840 w 1569720"/>
                <a:gd name="connsiteY9-572" fmla="*/ 746760 h 746760"/>
                <a:gd name="connsiteX10-573" fmla="*/ 1452880 w 1569720"/>
                <a:gd name="connsiteY10-574" fmla="*/ 675640 h 746760"/>
                <a:gd name="connsiteX11-575" fmla="*/ 1569720 w 1569720"/>
                <a:gd name="connsiteY11-576" fmla="*/ 670560 h 746760"/>
                <a:gd name="connsiteX12-577" fmla="*/ 1351280 w 1569720"/>
                <a:gd name="connsiteY12-578" fmla="*/ 477520 h 746760"/>
                <a:gd name="connsiteX13-579" fmla="*/ 1219200 w 1569720"/>
                <a:gd name="connsiteY13-580" fmla="*/ 208280 h 746760"/>
                <a:gd name="connsiteX14-581" fmla="*/ 1203960 w 1569720"/>
                <a:gd name="connsiteY14-582" fmla="*/ 71120 h 746760"/>
                <a:gd name="connsiteX15-583" fmla="*/ 1061720 w 1569720"/>
                <a:gd name="connsiteY15-584" fmla="*/ 152400 h 746760"/>
                <a:gd name="connsiteX16-585" fmla="*/ 873760 w 1569720"/>
                <a:gd name="connsiteY16-586" fmla="*/ 71120 h 746760"/>
                <a:gd name="connsiteX17-587" fmla="*/ 716280 w 1569720"/>
                <a:gd name="connsiteY17-588" fmla="*/ 447040 h 746760"/>
                <a:gd name="connsiteX18-589" fmla="*/ 502920 w 1569720"/>
                <a:gd name="connsiteY18-590" fmla="*/ 624840 h 746760"/>
                <a:gd name="connsiteX19-591" fmla="*/ 238760 w 1569720"/>
                <a:gd name="connsiteY19-592" fmla="*/ 330200 h 746760"/>
                <a:gd name="connsiteX20-593" fmla="*/ 182880 w 1569720"/>
                <a:gd name="connsiteY20-594" fmla="*/ 0 h 746760"/>
                <a:gd name="connsiteX21-595" fmla="*/ 106680 w 1569720"/>
                <a:gd name="connsiteY21-596" fmla="*/ 91440 h 746760"/>
                <a:gd name="connsiteX22-597" fmla="*/ 0 w 1569720"/>
                <a:gd name="connsiteY22-598" fmla="*/ 147320 h 746760"/>
                <a:gd name="connsiteX0-599" fmla="*/ 0 w 1569720"/>
                <a:gd name="connsiteY0-600" fmla="*/ 147320 h 746760"/>
                <a:gd name="connsiteX1-601" fmla="*/ 208280 w 1569720"/>
                <a:gd name="connsiteY1-602" fmla="*/ 360680 h 746760"/>
                <a:gd name="connsiteX2-603" fmla="*/ 345440 w 1569720"/>
                <a:gd name="connsiteY2-604" fmla="*/ 746760 h 746760"/>
                <a:gd name="connsiteX3-605" fmla="*/ 454660 w 1569720"/>
                <a:gd name="connsiteY3-606" fmla="*/ 662940 h 746760"/>
                <a:gd name="connsiteX4-607" fmla="*/ 574040 w 1569720"/>
                <a:gd name="connsiteY4-608" fmla="*/ 680720 h 746760"/>
                <a:gd name="connsiteX5-609" fmla="*/ 665480 w 1569720"/>
                <a:gd name="connsiteY5-610" fmla="*/ 736600 h 746760"/>
                <a:gd name="connsiteX6-611" fmla="*/ 751840 w 1569720"/>
                <a:gd name="connsiteY6-612" fmla="*/ 447040 h 746760"/>
                <a:gd name="connsiteX7-613" fmla="*/ 1046480 w 1569720"/>
                <a:gd name="connsiteY7-614" fmla="*/ 172720 h 746760"/>
                <a:gd name="connsiteX8-615" fmla="*/ 1259840 w 1569720"/>
                <a:gd name="connsiteY8-616" fmla="*/ 396240 h 746760"/>
                <a:gd name="connsiteX9-617" fmla="*/ 1386840 w 1569720"/>
                <a:gd name="connsiteY9-618" fmla="*/ 746760 h 746760"/>
                <a:gd name="connsiteX10-619" fmla="*/ 1452880 w 1569720"/>
                <a:gd name="connsiteY10-620" fmla="*/ 675640 h 746760"/>
                <a:gd name="connsiteX11-621" fmla="*/ 1569720 w 1569720"/>
                <a:gd name="connsiteY11-622" fmla="*/ 670560 h 746760"/>
                <a:gd name="connsiteX12-623" fmla="*/ 1351280 w 1569720"/>
                <a:gd name="connsiteY12-624" fmla="*/ 477520 h 746760"/>
                <a:gd name="connsiteX13-625" fmla="*/ 1219200 w 1569720"/>
                <a:gd name="connsiteY13-626" fmla="*/ 208280 h 746760"/>
                <a:gd name="connsiteX14-627" fmla="*/ 1203960 w 1569720"/>
                <a:gd name="connsiteY14-628" fmla="*/ 71120 h 746760"/>
                <a:gd name="connsiteX15-629" fmla="*/ 1061720 w 1569720"/>
                <a:gd name="connsiteY15-630" fmla="*/ 152400 h 746760"/>
                <a:gd name="connsiteX16-631" fmla="*/ 873760 w 1569720"/>
                <a:gd name="connsiteY16-632" fmla="*/ 71120 h 746760"/>
                <a:gd name="connsiteX17-633" fmla="*/ 716280 w 1569720"/>
                <a:gd name="connsiteY17-634" fmla="*/ 447040 h 746760"/>
                <a:gd name="connsiteX18-635" fmla="*/ 502920 w 1569720"/>
                <a:gd name="connsiteY18-636" fmla="*/ 624840 h 746760"/>
                <a:gd name="connsiteX19-637" fmla="*/ 238760 w 1569720"/>
                <a:gd name="connsiteY19-638" fmla="*/ 330200 h 746760"/>
                <a:gd name="connsiteX20-639" fmla="*/ 182880 w 1569720"/>
                <a:gd name="connsiteY20-640" fmla="*/ 0 h 746760"/>
                <a:gd name="connsiteX21-641" fmla="*/ 106680 w 1569720"/>
                <a:gd name="connsiteY21-642" fmla="*/ 91440 h 746760"/>
                <a:gd name="connsiteX22-643" fmla="*/ 0 w 1569720"/>
                <a:gd name="connsiteY22-644" fmla="*/ 147320 h 746760"/>
                <a:gd name="connsiteX0-645" fmla="*/ 0 w 1569720"/>
                <a:gd name="connsiteY0-646" fmla="*/ 147320 h 746760"/>
                <a:gd name="connsiteX1-647" fmla="*/ 208280 w 1569720"/>
                <a:gd name="connsiteY1-648" fmla="*/ 360680 h 746760"/>
                <a:gd name="connsiteX2-649" fmla="*/ 345440 w 1569720"/>
                <a:gd name="connsiteY2-650" fmla="*/ 746760 h 746760"/>
                <a:gd name="connsiteX3-651" fmla="*/ 454660 w 1569720"/>
                <a:gd name="connsiteY3-652" fmla="*/ 662940 h 746760"/>
                <a:gd name="connsiteX4-653" fmla="*/ 574040 w 1569720"/>
                <a:gd name="connsiteY4-654" fmla="*/ 680720 h 746760"/>
                <a:gd name="connsiteX5-655" fmla="*/ 665480 w 1569720"/>
                <a:gd name="connsiteY5-656" fmla="*/ 736600 h 746760"/>
                <a:gd name="connsiteX6-657" fmla="*/ 751840 w 1569720"/>
                <a:gd name="connsiteY6-658" fmla="*/ 447040 h 746760"/>
                <a:gd name="connsiteX7-659" fmla="*/ 1046480 w 1569720"/>
                <a:gd name="connsiteY7-660" fmla="*/ 172720 h 746760"/>
                <a:gd name="connsiteX8-661" fmla="*/ 1259840 w 1569720"/>
                <a:gd name="connsiteY8-662" fmla="*/ 396240 h 746760"/>
                <a:gd name="connsiteX9-663" fmla="*/ 1386840 w 1569720"/>
                <a:gd name="connsiteY9-664" fmla="*/ 746760 h 746760"/>
                <a:gd name="connsiteX10-665" fmla="*/ 1452880 w 1569720"/>
                <a:gd name="connsiteY10-666" fmla="*/ 675640 h 746760"/>
                <a:gd name="connsiteX11-667" fmla="*/ 1569720 w 1569720"/>
                <a:gd name="connsiteY11-668" fmla="*/ 670560 h 746760"/>
                <a:gd name="connsiteX12-669" fmla="*/ 1351280 w 1569720"/>
                <a:gd name="connsiteY12-670" fmla="*/ 477520 h 746760"/>
                <a:gd name="connsiteX13-671" fmla="*/ 1219200 w 1569720"/>
                <a:gd name="connsiteY13-672" fmla="*/ 208280 h 746760"/>
                <a:gd name="connsiteX14-673" fmla="*/ 1203960 w 1569720"/>
                <a:gd name="connsiteY14-674" fmla="*/ 71120 h 746760"/>
                <a:gd name="connsiteX15-675" fmla="*/ 1061720 w 1569720"/>
                <a:gd name="connsiteY15-676" fmla="*/ 152400 h 746760"/>
                <a:gd name="connsiteX16-677" fmla="*/ 873760 w 1569720"/>
                <a:gd name="connsiteY16-678" fmla="*/ 71120 h 746760"/>
                <a:gd name="connsiteX17-679" fmla="*/ 716280 w 1569720"/>
                <a:gd name="connsiteY17-680" fmla="*/ 447040 h 746760"/>
                <a:gd name="connsiteX18-681" fmla="*/ 502920 w 1569720"/>
                <a:gd name="connsiteY18-682" fmla="*/ 624840 h 746760"/>
                <a:gd name="connsiteX19-683" fmla="*/ 238760 w 1569720"/>
                <a:gd name="connsiteY19-684" fmla="*/ 330200 h 746760"/>
                <a:gd name="connsiteX20-685" fmla="*/ 182880 w 1569720"/>
                <a:gd name="connsiteY20-686" fmla="*/ 0 h 746760"/>
                <a:gd name="connsiteX21-687" fmla="*/ 106680 w 1569720"/>
                <a:gd name="connsiteY21-688" fmla="*/ 91440 h 746760"/>
                <a:gd name="connsiteX22-689" fmla="*/ 0 w 1569720"/>
                <a:gd name="connsiteY22-690" fmla="*/ 147320 h 746760"/>
                <a:gd name="connsiteX0-691" fmla="*/ 0 w 1569720"/>
                <a:gd name="connsiteY0-692" fmla="*/ 147320 h 746760"/>
                <a:gd name="connsiteX1-693" fmla="*/ 208280 w 1569720"/>
                <a:gd name="connsiteY1-694" fmla="*/ 360680 h 746760"/>
                <a:gd name="connsiteX2-695" fmla="*/ 345440 w 1569720"/>
                <a:gd name="connsiteY2-696" fmla="*/ 746760 h 746760"/>
                <a:gd name="connsiteX3-697" fmla="*/ 454660 w 1569720"/>
                <a:gd name="connsiteY3-698" fmla="*/ 662940 h 746760"/>
                <a:gd name="connsiteX4-699" fmla="*/ 574040 w 1569720"/>
                <a:gd name="connsiteY4-700" fmla="*/ 680720 h 746760"/>
                <a:gd name="connsiteX5-701" fmla="*/ 665480 w 1569720"/>
                <a:gd name="connsiteY5-702" fmla="*/ 736600 h 746760"/>
                <a:gd name="connsiteX6-703" fmla="*/ 751840 w 1569720"/>
                <a:gd name="connsiteY6-704" fmla="*/ 447040 h 746760"/>
                <a:gd name="connsiteX7-705" fmla="*/ 1046480 w 1569720"/>
                <a:gd name="connsiteY7-706" fmla="*/ 172720 h 746760"/>
                <a:gd name="connsiteX8-707" fmla="*/ 1259840 w 1569720"/>
                <a:gd name="connsiteY8-708" fmla="*/ 396240 h 746760"/>
                <a:gd name="connsiteX9-709" fmla="*/ 1386840 w 1569720"/>
                <a:gd name="connsiteY9-710" fmla="*/ 746760 h 746760"/>
                <a:gd name="connsiteX10-711" fmla="*/ 1452880 w 1569720"/>
                <a:gd name="connsiteY10-712" fmla="*/ 675640 h 746760"/>
                <a:gd name="connsiteX11-713" fmla="*/ 1569720 w 1569720"/>
                <a:gd name="connsiteY11-714" fmla="*/ 670560 h 746760"/>
                <a:gd name="connsiteX12-715" fmla="*/ 1351280 w 1569720"/>
                <a:gd name="connsiteY12-716" fmla="*/ 477520 h 746760"/>
                <a:gd name="connsiteX13-717" fmla="*/ 1219200 w 1569720"/>
                <a:gd name="connsiteY13-718" fmla="*/ 208280 h 746760"/>
                <a:gd name="connsiteX14-719" fmla="*/ 1203960 w 1569720"/>
                <a:gd name="connsiteY14-720" fmla="*/ 71120 h 746760"/>
                <a:gd name="connsiteX15-721" fmla="*/ 1061720 w 1569720"/>
                <a:gd name="connsiteY15-722" fmla="*/ 152400 h 746760"/>
                <a:gd name="connsiteX16-723" fmla="*/ 873760 w 1569720"/>
                <a:gd name="connsiteY16-724" fmla="*/ 71120 h 746760"/>
                <a:gd name="connsiteX17-725" fmla="*/ 716280 w 1569720"/>
                <a:gd name="connsiteY17-726" fmla="*/ 447040 h 746760"/>
                <a:gd name="connsiteX18-727" fmla="*/ 502920 w 1569720"/>
                <a:gd name="connsiteY18-728" fmla="*/ 624840 h 746760"/>
                <a:gd name="connsiteX19-729" fmla="*/ 238760 w 1569720"/>
                <a:gd name="connsiteY19-730" fmla="*/ 330200 h 746760"/>
                <a:gd name="connsiteX20-731" fmla="*/ 182880 w 1569720"/>
                <a:gd name="connsiteY20-732" fmla="*/ 0 h 746760"/>
                <a:gd name="connsiteX21-733" fmla="*/ 106680 w 1569720"/>
                <a:gd name="connsiteY21-734" fmla="*/ 91440 h 746760"/>
                <a:gd name="connsiteX22-735" fmla="*/ 0 w 1569720"/>
                <a:gd name="connsiteY22-736" fmla="*/ 147320 h 746760"/>
                <a:gd name="connsiteX0-737" fmla="*/ 0 w 1569720"/>
                <a:gd name="connsiteY0-738" fmla="*/ 147320 h 746760"/>
                <a:gd name="connsiteX1-739" fmla="*/ 208280 w 1569720"/>
                <a:gd name="connsiteY1-740" fmla="*/ 360680 h 746760"/>
                <a:gd name="connsiteX2-741" fmla="*/ 345440 w 1569720"/>
                <a:gd name="connsiteY2-742" fmla="*/ 746760 h 746760"/>
                <a:gd name="connsiteX3-743" fmla="*/ 447040 w 1569720"/>
                <a:gd name="connsiteY3-744" fmla="*/ 662940 h 746760"/>
                <a:gd name="connsiteX4-745" fmla="*/ 574040 w 1569720"/>
                <a:gd name="connsiteY4-746" fmla="*/ 680720 h 746760"/>
                <a:gd name="connsiteX5-747" fmla="*/ 665480 w 1569720"/>
                <a:gd name="connsiteY5-748" fmla="*/ 736600 h 746760"/>
                <a:gd name="connsiteX6-749" fmla="*/ 751840 w 1569720"/>
                <a:gd name="connsiteY6-750" fmla="*/ 447040 h 746760"/>
                <a:gd name="connsiteX7-751" fmla="*/ 1046480 w 1569720"/>
                <a:gd name="connsiteY7-752" fmla="*/ 172720 h 746760"/>
                <a:gd name="connsiteX8-753" fmla="*/ 1259840 w 1569720"/>
                <a:gd name="connsiteY8-754" fmla="*/ 396240 h 746760"/>
                <a:gd name="connsiteX9-755" fmla="*/ 1386840 w 1569720"/>
                <a:gd name="connsiteY9-756" fmla="*/ 746760 h 746760"/>
                <a:gd name="connsiteX10-757" fmla="*/ 1452880 w 1569720"/>
                <a:gd name="connsiteY10-758" fmla="*/ 675640 h 746760"/>
                <a:gd name="connsiteX11-759" fmla="*/ 1569720 w 1569720"/>
                <a:gd name="connsiteY11-760" fmla="*/ 670560 h 746760"/>
                <a:gd name="connsiteX12-761" fmla="*/ 1351280 w 1569720"/>
                <a:gd name="connsiteY12-762" fmla="*/ 477520 h 746760"/>
                <a:gd name="connsiteX13-763" fmla="*/ 1219200 w 1569720"/>
                <a:gd name="connsiteY13-764" fmla="*/ 208280 h 746760"/>
                <a:gd name="connsiteX14-765" fmla="*/ 1203960 w 1569720"/>
                <a:gd name="connsiteY14-766" fmla="*/ 71120 h 746760"/>
                <a:gd name="connsiteX15-767" fmla="*/ 1061720 w 1569720"/>
                <a:gd name="connsiteY15-768" fmla="*/ 152400 h 746760"/>
                <a:gd name="connsiteX16-769" fmla="*/ 873760 w 1569720"/>
                <a:gd name="connsiteY16-770" fmla="*/ 71120 h 746760"/>
                <a:gd name="connsiteX17-771" fmla="*/ 716280 w 1569720"/>
                <a:gd name="connsiteY17-772" fmla="*/ 447040 h 746760"/>
                <a:gd name="connsiteX18-773" fmla="*/ 502920 w 1569720"/>
                <a:gd name="connsiteY18-774" fmla="*/ 624840 h 746760"/>
                <a:gd name="connsiteX19-775" fmla="*/ 238760 w 1569720"/>
                <a:gd name="connsiteY19-776" fmla="*/ 330200 h 746760"/>
                <a:gd name="connsiteX20-777" fmla="*/ 182880 w 1569720"/>
                <a:gd name="connsiteY20-778" fmla="*/ 0 h 746760"/>
                <a:gd name="connsiteX21-779" fmla="*/ 106680 w 1569720"/>
                <a:gd name="connsiteY21-780" fmla="*/ 91440 h 746760"/>
                <a:gd name="connsiteX22-781" fmla="*/ 0 w 1569720"/>
                <a:gd name="connsiteY22-782" fmla="*/ 147320 h 746760"/>
                <a:gd name="connsiteX0-783" fmla="*/ 0 w 1569720"/>
                <a:gd name="connsiteY0-784" fmla="*/ 147320 h 746760"/>
                <a:gd name="connsiteX1-785" fmla="*/ 208280 w 1569720"/>
                <a:gd name="connsiteY1-786" fmla="*/ 360680 h 746760"/>
                <a:gd name="connsiteX2-787" fmla="*/ 345440 w 1569720"/>
                <a:gd name="connsiteY2-788" fmla="*/ 746760 h 746760"/>
                <a:gd name="connsiteX3-789" fmla="*/ 447040 w 1569720"/>
                <a:gd name="connsiteY3-790" fmla="*/ 662940 h 746760"/>
                <a:gd name="connsiteX4-791" fmla="*/ 574040 w 1569720"/>
                <a:gd name="connsiteY4-792" fmla="*/ 680720 h 746760"/>
                <a:gd name="connsiteX5-793" fmla="*/ 665480 w 1569720"/>
                <a:gd name="connsiteY5-794" fmla="*/ 736600 h 746760"/>
                <a:gd name="connsiteX6-795" fmla="*/ 751840 w 1569720"/>
                <a:gd name="connsiteY6-796" fmla="*/ 447040 h 746760"/>
                <a:gd name="connsiteX7-797" fmla="*/ 1046480 w 1569720"/>
                <a:gd name="connsiteY7-798" fmla="*/ 172720 h 746760"/>
                <a:gd name="connsiteX8-799" fmla="*/ 1259840 w 1569720"/>
                <a:gd name="connsiteY8-800" fmla="*/ 396240 h 746760"/>
                <a:gd name="connsiteX9-801" fmla="*/ 1386840 w 1569720"/>
                <a:gd name="connsiteY9-802" fmla="*/ 746760 h 746760"/>
                <a:gd name="connsiteX10-803" fmla="*/ 1452880 w 1569720"/>
                <a:gd name="connsiteY10-804" fmla="*/ 675640 h 746760"/>
                <a:gd name="connsiteX11-805" fmla="*/ 1569720 w 1569720"/>
                <a:gd name="connsiteY11-806" fmla="*/ 670560 h 746760"/>
                <a:gd name="connsiteX12-807" fmla="*/ 1351280 w 1569720"/>
                <a:gd name="connsiteY12-808" fmla="*/ 477520 h 746760"/>
                <a:gd name="connsiteX13-809" fmla="*/ 1219200 w 1569720"/>
                <a:gd name="connsiteY13-810" fmla="*/ 208280 h 746760"/>
                <a:gd name="connsiteX14-811" fmla="*/ 1203960 w 1569720"/>
                <a:gd name="connsiteY14-812" fmla="*/ 71120 h 746760"/>
                <a:gd name="connsiteX15-813" fmla="*/ 1061720 w 1569720"/>
                <a:gd name="connsiteY15-814" fmla="*/ 152400 h 746760"/>
                <a:gd name="connsiteX16-815" fmla="*/ 873760 w 1569720"/>
                <a:gd name="connsiteY16-816" fmla="*/ 71120 h 746760"/>
                <a:gd name="connsiteX17-817" fmla="*/ 716280 w 1569720"/>
                <a:gd name="connsiteY17-818" fmla="*/ 447040 h 746760"/>
                <a:gd name="connsiteX18-819" fmla="*/ 502920 w 1569720"/>
                <a:gd name="connsiteY18-820" fmla="*/ 624840 h 746760"/>
                <a:gd name="connsiteX19-821" fmla="*/ 238760 w 1569720"/>
                <a:gd name="connsiteY19-822" fmla="*/ 330200 h 746760"/>
                <a:gd name="connsiteX20-823" fmla="*/ 182880 w 1569720"/>
                <a:gd name="connsiteY20-824" fmla="*/ 0 h 746760"/>
                <a:gd name="connsiteX21-825" fmla="*/ 106680 w 1569720"/>
                <a:gd name="connsiteY21-826" fmla="*/ 91440 h 746760"/>
                <a:gd name="connsiteX22-827" fmla="*/ 0 w 1569720"/>
                <a:gd name="connsiteY22-828" fmla="*/ 147320 h 746760"/>
                <a:gd name="connsiteX0-829" fmla="*/ 0 w 1569720"/>
                <a:gd name="connsiteY0-830" fmla="*/ 147320 h 746760"/>
                <a:gd name="connsiteX1-831" fmla="*/ 208280 w 1569720"/>
                <a:gd name="connsiteY1-832" fmla="*/ 360680 h 746760"/>
                <a:gd name="connsiteX2-833" fmla="*/ 345440 w 1569720"/>
                <a:gd name="connsiteY2-834" fmla="*/ 746760 h 746760"/>
                <a:gd name="connsiteX3-835" fmla="*/ 447040 w 1569720"/>
                <a:gd name="connsiteY3-836" fmla="*/ 662940 h 746760"/>
                <a:gd name="connsiteX4-837" fmla="*/ 574040 w 1569720"/>
                <a:gd name="connsiteY4-838" fmla="*/ 680720 h 746760"/>
                <a:gd name="connsiteX5-839" fmla="*/ 665480 w 1569720"/>
                <a:gd name="connsiteY5-840" fmla="*/ 736600 h 746760"/>
                <a:gd name="connsiteX6-841" fmla="*/ 751840 w 1569720"/>
                <a:gd name="connsiteY6-842" fmla="*/ 447040 h 746760"/>
                <a:gd name="connsiteX7-843" fmla="*/ 1046480 w 1569720"/>
                <a:gd name="connsiteY7-844" fmla="*/ 172720 h 746760"/>
                <a:gd name="connsiteX8-845" fmla="*/ 1259840 w 1569720"/>
                <a:gd name="connsiteY8-846" fmla="*/ 396240 h 746760"/>
                <a:gd name="connsiteX9-847" fmla="*/ 1386840 w 1569720"/>
                <a:gd name="connsiteY9-848" fmla="*/ 746760 h 746760"/>
                <a:gd name="connsiteX10-849" fmla="*/ 1452880 w 1569720"/>
                <a:gd name="connsiteY10-850" fmla="*/ 675640 h 746760"/>
                <a:gd name="connsiteX11-851" fmla="*/ 1569720 w 1569720"/>
                <a:gd name="connsiteY11-852" fmla="*/ 670560 h 746760"/>
                <a:gd name="connsiteX12-853" fmla="*/ 1351280 w 1569720"/>
                <a:gd name="connsiteY12-854" fmla="*/ 477520 h 746760"/>
                <a:gd name="connsiteX13-855" fmla="*/ 1219200 w 1569720"/>
                <a:gd name="connsiteY13-856" fmla="*/ 208280 h 746760"/>
                <a:gd name="connsiteX14-857" fmla="*/ 1203960 w 1569720"/>
                <a:gd name="connsiteY14-858" fmla="*/ 71120 h 746760"/>
                <a:gd name="connsiteX15-859" fmla="*/ 1061720 w 1569720"/>
                <a:gd name="connsiteY15-860" fmla="*/ 152400 h 746760"/>
                <a:gd name="connsiteX16-861" fmla="*/ 873760 w 1569720"/>
                <a:gd name="connsiteY16-862" fmla="*/ 71120 h 746760"/>
                <a:gd name="connsiteX17-863" fmla="*/ 716280 w 1569720"/>
                <a:gd name="connsiteY17-864" fmla="*/ 447040 h 746760"/>
                <a:gd name="connsiteX18-865" fmla="*/ 502920 w 1569720"/>
                <a:gd name="connsiteY18-866" fmla="*/ 624840 h 746760"/>
                <a:gd name="connsiteX19-867" fmla="*/ 238760 w 1569720"/>
                <a:gd name="connsiteY19-868" fmla="*/ 330200 h 746760"/>
                <a:gd name="connsiteX20-869" fmla="*/ 182880 w 1569720"/>
                <a:gd name="connsiteY20-870" fmla="*/ 0 h 746760"/>
                <a:gd name="connsiteX21-871" fmla="*/ 106680 w 1569720"/>
                <a:gd name="connsiteY21-872" fmla="*/ 91440 h 746760"/>
                <a:gd name="connsiteX22-873" fmla="*/ 0 w 1569720"/>
                <a:gd name="connsiteY22-874" fmla="*/ 147320 h 746760"/>
                <a:gd name="connsiteX0-875" fmla="*/ 0 w 1569720"/>
                <a:gd name="connsiteY0-876" fmla="*/ 147320 h 746760"/>
                <a:gd name="connsiteX1-877" fmla="*/ 208280 w 1569720"/>
                <a:gd name="connsiteY1-878" fmla="*/ 360680 h 746760"/>
                <a:gd name="connsiteX2-879" fmla="*/ 345440 w 1569720"/>
                <a:gd name="connsiteY2-880" fmla="*/ 746760 h 746760"/>
                <a:gd name="connsiteX3-881" fmla="*/ 447040 w 1569720"/>
                <a:gd name="connsiteY3-882" fmla="*/ 662940 h 746760"/>
                <a:gd name="connsiteX4-883" fmla="*/ 574040 w 1569720"/>
                <a:gd name="connsiteY4-884" fmla="*/ 680720 h 746760"/>
                <a:gd name="connsiteX5-885" fmla="*/ 665480 w 1569720"/>
                <a:gd name="connsiteY5-886" fmla="*/ 736600 h 746760"/>
                <a:gd name="connsiteX6-887" fmla="*/ 751840 w 1569720"/>
                <a:gd name="connsiteY6-888" fmla="*/ 447040 h 746760"/>
                <a:gd name="connsiteX7-889" fmla="*/ 1046480 w 1569720"/>
                <a:gd name="connsiteY7-890" fmla="*/ 172720 h 746760"/>
                <a:gd name="connsiteX8-891" fmla="*/ 1259840 w 1569720"/>
                <a:gd name="connsiteY8-892" fmla="*/ 396240 h 746760"/>
                <a:gd name="connsiteX9-893" fmla="*/ 1386840 w 1569720"/>
                <a:gd name="connsiteY9-894" fmla="*/ 746760 h 746760"/>
                <a:gd name="connsiteX10-895" fmla="*/ 1452880 w 1569720"/>
                <a:gd name="connsiteY10-896" fmla="*/ 675640 h 746760"/>
                <a:gd name="connsiteX11-897" fmla="*/ 1569720 w 1569720"/>
                <a:gd name="connsiteY11-898" fmla="*/ 670560 h 746760"/>
                <a:gd name="connsiteX12-899" fmla="*/ 1351280 w 1569720"/>
                <a:gd name="connsiteY12-900" fmla="*/ 477520 h 746760"/>
                <a:gd name="connsiteX13-901" fmla="*/ 1219200 w 1569720"/>
                <a:gd name="connsiteY13-902" fmla="*/ 208280 h 746760"/>
                <a:gd name="connsiteX14-903" fmla="*/ 1203960 w 1569720"/>
                <a:gd name="connsiteY14-904" fmla="*/ 71120 h 746760"/>
                <a:gd name="connsiteX15-905" fmla="*/ 1061720 w 1569720"/>
                <a:gd name="connsiteY15-906" fmla="*/ 152400 h 746760"/>
                <a:gd name="connsiteX16-907" fmla="*/ 873760 w 1569720"/>
                <a:gd name="connsiteY16-908" fmla="*/ 71120 h 746760"/>
                <a:gd name="connsiteX17-909" fmla="*/ 716280 w 1569720"/>
                <a:gd name="connsiteY17-910" fmla="*/ 447040 h 746760"/>
                <a:gd name="connsiteX18-911" fmla="*/ 502920 w 1569720"/>
                <a:gd name="connsiteY18-912" fmla="*/ 624840 h 746760"/>
                <a:gd name="connsiteX19-913" fmla="*/ 238760 w 1569720"/>
                <a:gd name="connsiteY19-914" fmla="*/ 330200 h 746760"/>
                <a:gd name="connsiteX20-915" fmla="*/ 182880 w 1569720"/>
                <a:gd name="connsiteY20-916" fmla="*/ 0 h 746760"/>
                <a:gd name="connsiteX21-917" fmla="*/ 106680 w 1569720"/>
                <a:gd name="connsiteY21-918" fmla="*/ 91440 h 746760"/>
                <a:gd name="connsiteX22-919" fmla="*/ 0 w 1569720"/>
                <a:gd name="connsiteY22-920" fmla="*/ 147320 h 746760"/>
                <a:gd name="connsiteX0-921" fmla="*/ 0 w 1569720"/>
                <a:gd name="connsiteY0-922" fmla="*/ 147320 h 746760"/>
                <a:gd name="connsiteX1-923" fmla="*/ 208280 w 1569720"/>
                <a:gd name="connsiteY1-924" fmla="*/ 360680 h 746760"/>
                <a:gd name="connsiteX2-925" fmla="*/ 345440 w 1569720"/>
                <a:gd name="connsiteY2-926" fmla="*/ 746760 h 746760"/>
                <a:gd name="connsiteX3-927" fmla="*/ 447040 w 1569720"/>
                <a:gd name="connsiteY3-928" fmla="*/ 662940 h 746760"/>
                <a:gd name="connsiteX4-929" fmla="*/ 574040 w 1569720"/>
                <a:gd name="connsiteY4-930" fmla="*/ 680720 h 746760"/>
                <a:gd name="connsiteX5-931" fmla="*/ 665480 w 1569720"/>
                <a:gd name="connsiteY5-932" fmla="*/ 736600 h 746760"/>
                <a:gd name="connsiteX6-933" fmla="*/ 751840 w 1569720"/>
                <a:gd name="connsiteY6-934" fmla="*/ 447040 h 746760"/>
                <a:gd name="connsiteX7-935" fmla="*/ 1046480 w 1569720"/>
                <a:gd name="connsiteY7-936" fmla="*/ 172720 h 746760"/>
                <a:gd name="connsiteX8-937" fmla="*/ 1259840 w 1569720"/>
                <a:gd name="connsiteY8-938" fmla="*/ 396240 h 746760"/>
                <a:gd name="connsiteX9-939" fmla="*/ 1386840 w 1569720"/>
                <a:gd name="connsiteY9-940" fmla="*/ 746760 h 746760"/>
                <a:gd name="connsiteX10-941" fmla="*/ 1452880 w 1569720"/>
                <a:gd name="connsiteY10-942" fmla="*/ 675640 h 746760"/>
                <a:gd name="connsiteX11-943" fmla="*/ 1569720 w 1569720"/>
                <a:gd name="connsiteY11-944" fmla="*/ 670560 h 746760"/>
                <a:gd name="connsiteX12-945" fmla="*/ 1351280 w 1569720"/>
                <a:gd name="connsiteY12-946" fmla="*/ 477520 h 746760"/>
                <a:gd name="connsiteX13-947" fmla="*/ 1219200 w 1569720"/>
                <a:gd name="connsiteY13-948" fmla="*/ 208280 h 746760"/>
                <a:gd name="connsiteX14-949" fmla="*/ 1203960 w 1569720"/>
                <a:gd name="connsiteY14-950" fmla="*/ 71120 h 746760"/>
                <a:gd name="connsiteX15-951" fmla="*/ 1061720 w 1569720"/>
                <a:gd name="connsiteY15-952" fmla="*/ 152400 h 746760"/>
                <a:gd name="connsiteX16-953" fmla="*/ 873760 w 1569720"/>
                <a:gd name="connsiteY16-954" fmla="*/ 71120 h 746760"/>
                <a:gd name="connsiteX17-955" fmla="*/ 716280 w 1569720"/>
                <a:gd name="connsiteY17-956" fmla="*/ 447040 h 746760"/>
                <a:gd name="connsiteX18-957" fmla="*/ 502920 w 1569720"/>
                <a:gd name="connsiteY18-958" fmla="*/ 624840 h 746760"/>
                <a:gd name="connsiteX19-959" fmla="*/ 238760 w 1569720"/>
                <a:gd name="connsiteY19-960" fmla="*/ 330200 h 746760"/>
                <a:gd name="connsiteX20-961" fmla="*/ 182880 w 1569720"/>
                <a:gd name="connsiteY20-962" fmla="*/ 0 h 746760"/>
                <a:gd name="connsiteX21-963" fmla="*/ 106680 w 1569720"/>
                <a:gd name="connsiteY21-964" fmla="*/ 91440 h 746760"/>
                <a:gd name="connsiteX22-965" fmla="*/ 0 w 1569720"/>
                <a:gd name="connsiteY22-966" fmla="*/ 147320 h 746760"/>
                <a:gd name="connsiteX0-967" fmla="*/ 0 w 1569720"/>
                <a:gd name="connsiteY0-968" fmla="*/ 147320 h 746760"/>
                <a:gd name="connsiteX1-969" fmla="*/ 208280 w 1569720"/>
                <a:gd name="connsiteY1-970" fmla="*/ 360680 h 746760"/>
                <a:gd name="connsiteX2-971" fmla="*/ 345440 w 1569720"/>
                <a:gd name="connsiteY2-972" fmla="*/ 746760 h 746760"/>
                <a:gd name="connsiteX3-973" fmla="*/ 447040 w 1569720"/>
                <a:gd name="connsiteY3-974" fmla="*/ 662940 h 746760"/>
                <a:gd name="connsiteX4-975" fmla="*/ 574040 w 1569720"/>
                <a:gd name="connsiteY4-976" fmla="*/ 680720 h 746760"/>
                <a:gd name="connsiteX5-977" fmla="*/ 665480 w 1569720"/>
                <a:gd name="connsiteY5-978" fmla="*/ 736600 h 746760"/>
                <a:gd name="connsiteX6-979" fmla="*/ 751840 w 1569720"/>
                <a:gd name="connsiteY6-980" fmla="*/ 447040 h 746760"/>
                <a:gd name="connsiteX7-981" fmla="*/ 1046480 w 1569720"/>
                <a:gd name="connsiteY7-982" fmla="*/ 172720 h 746760"/>
                <a:gd name="connsiteX8-983" fmla="*/ 1259840 w 1569720"/>
                <a:gd name="connsiteY8-984" fmla="*/ 396240 h 746760"/>
                <a:gd name="connsiteX9-985" fmla="*/ 1386840 w 1569720"/>
                <a:gd name="connsiteY9-986" fmla="*/ 746760 h 746760"/>
                <a:gd name="connsiteX10-987" fmla="*/ 1452880 w 1569720"/>
                <a:gd name="connsiteY10-988" fmla="*/ 675640 h 746760"/>
                <a:gd name="connsiteX11-989" fmla="*/ 1569720 w 1569720"/>
                <a:gd name="connsiteY11-990" fmla="*/ 670560 h 746760"/>
                <a:gd name="connsiteX12-991" fmla="*/ 1351280 w 1569720"/>
                <a:gd name="connsiteY12-992" fmla="*/ 477520 h 746760"/>
                <a:gd name="connsiteX13-993" fmla="*/ 1219200 w 1569720"/>
                <a:gd name="connsiteY13-994" fmla="*/ 208280 h 746760"/>
                <a:gd name="connsiteX14-995" fmla="*/ 1203960 w 1569720"/>
                <a:gd name="connsiteY14-996" fmla="*/ 71120 h 746760"/>
                <a:gd name="connsiteX15-997" fmla="*/ 1061720 w 1569720"/>
                <a:gd name="connsiteY15-998" fmla="*/ 152400 h 746760"/>
                <a:gd name="connsiteX16-999" fmla="*/ 873760 w 1569720"/>
                <a:gd name="connsiteY16-1000" fmla="*/ 71120 h 746760"/>
                <a:gd name="connsiteX17-1001" fmla="*/ 716280 w 1569720"/>
                <a:gd name="connsiteY17-1002" fmla="*/ 447040 h 746760"/>
                <a:gd name="connsiteX18-1003" fmla="*/ 502920 w 1569720"/>
                <a:gd name="connsiteY18-1004" fmla="*/ 624840 h 746760"/>
                <a:gd name="connsiteX19-1005" fmla="*/ 238760 w 1569720"/>
                <a:gd name="connsiteY19-1006" fmla="*/ 330200 h 746760"/>
                <a:gd name="connsiteX20-1007" fmla="*/ 182880 w 1569720"/>
                <a:gd name="connsiteY20-1008" fmla="*/ 0 h 746760"/>
                <a:gd name="connsiteX21-1009" fmla="*/ 106680 w 1569720"/>
                <a:gd name="connsiteY21-1010" fmla="*/ 91440 h 746760"/>
                <a:gd name="connsiteX22-1011" fmla="*/ 0 w 1569720"/>
                <a:gd name="connsiteY22-1012" fmla="*/ 147320 h 746760"/>
                <a:gd name="connsiteX0-1013" fmla="*/ 0 w 1569720"/>
                <a:gd name="connsiteY0-1014" fmla="*/ 147320 h 746760"/>
                <a:gd name="connsiteX1-1015" fmla="*/ 208280 w 1569720"/>
                <a:gd name="connsiteY1-1016" fmla="*/ 360680 h 746760"/>
                <a:gd name="connsiteX2-1017" fmla="*/ 345440 w 1569720"/>
                <a:gd name="connsiteY2-1018" fmla="*/ 746760 h 746760"/>
                <a:gd name="connsiteX3-1019" fmla="*/ 447040 w 1569720"/>
                <a:gd name="connsiteY3-1020" fmla="*/ 662940 h 746760"/>
                <a:gd name="connsiteX4-1021" fmla="*/ 574040 w 1569720"/>
                <a:gd name="connsiteY4-1022" fmla="*/ 680720 h 746760"/>
                <a:gd name="connsiteX5-1023" fmla="*/ 665480 w 1569720"/>
                <a:gd name="connsiteY5-1024" fmla="*/ 736600 h 746760"/>
                <a:gd name="connsiteX6-1025" fmla="*/ 751840 w 1569720"/>
                <a:gd name="connsiteY6-1026" fmla="*/ 447040 h 746760"/>
                <a:gd name="connsiteX7-1027" fmla="*/ 1046480 w 1569720"/>
                <a:gd name="connsiteY7-1028" fmla="*/ 172720 h 746760"/>
                <a:gd name="connsiteX8-1029" fmla="*/ 1259840 w 1569720"/>
                <a:gd name="connsiteY8-1030" fmla="*/ 396240 h 746760"/>
                <a:gd name="connsiteX9-1031" fmla="*/ 1386840 w 1569720"/>
                <a:gd name="connsiteY9-1032" fmla="*/ 746760 h 746760"/>
                <a:gd name="connsiteX10-1033" fmla="*/ 1452880 w 1569720"/>
                <a:gd name="connsiteY10-1034" fmla="*/ 675640 h 746760"/>
                <a:gd name="connsiteX11-1035" fmla="*/ 1569720 w 1569720"/>
                <a:gd name="connsiteY11-1036" fmla="*/ 670560 h 746760"/>
                <a:gd name="connsiteX12-1037" fmla="*/ 1351280 w 1569720"/>
                <a:gd name="connsiteY12-1038" fmla="*/ 477520 h 746760"/>
                <a:gd name="connsiteX13-1039" fmla="*/ 1219200 w 1569720"/>
                <a:gd name="connsiteY13-1040" fmla="*/ 208280 h 746760"/>
                <a:gd name="connsiteX14-1041" fmla="*/ 1203960 w 1569720"/>
                <a:gd name="connsiteY14-1042" fmla="*/ 71120 h 746760"/>
                <a:gd name="connsiteX15-1043" fmla="*/ 1061720 w 1569720"/>
                <a:gd name="connsiteY15-1044" fmla="*/ 152400 h 746760"/>
                <a:gd name="connsiteX16-1045" fmla="*/ 873760 w 1569720"/>
                <a:gd name="connsiteY16-1046" fmla="*/ 71120 h 746760"/>
                <a:gd name="connsiteX17-1047" fmla="*/ 716280 w 1569720"/>
                <a:gd name="connsiteY17-1048" fmla="*/ 447040 h 746760"/>
                <a:gd name="connsiteX18-1049" fmla="*/ 502920 w 1569720"/>
                <a:gd name="connsiteY18-1050" fmla="*/ 624840 h 746760"/>
                <a:gd name="connsiteX19-1051" fmla="*/ 238760 w 1569720"/>
                <a:gd name="connsiteY19-1052" fmla="*/ 330200 h 746760"/>
                <a:gd name="connsiteX20-1053" fmla="*/ 182880 w 1569720"/>
                <a:gd name="connsiteY20-1054" fmla="*/ 0 h 746760"/>
                <a:gd name="connsiteX21-1055" fmla="*/ 106680 w 1569720"/>
                <a:gd name="connsiteY21-1056" fmla="*/ 91440 h 746760"/>
                <a:gd name="connsiteX22-1057" fmla="*/ 0 w 1569720"/>
                <a:gd name="connsiteY22-1058" fmla="*/ 147320 h 746760"/>
                <a:gd name="connsiteX0-1059" fmla="*/ 0 w 1569720"/>
                <a:gd name="connsiteY0-1060" fmla="*/ 147320 h 746760"/>
                <a:gd name="connsiteX1-1061" fmla="*/ 208280 w 1569720"/>
                <a:gd name="connsiteY1-1062" fmla="*/ 360680 h 746760"/>
                <a:gd name="connsiteX2-1063" fmla="*/ 345440 w 1569720"/>
                <a:gd name="connsiteY2-1064" fmla="*/ 746760 h 746760"/>
                <a:gd name="connsiteX3-1065" fmla="*/ 447040 w 1569720"/>
                <a:gd name="connsiteY3-1066" fmla="*/ 662940 h 746760"/>
                <a:gd name="connsiteX4-1067" fmla="*/ 574040 w 1569720"/>
                <a:gd name="connsiteY4-1068" fmla="*/ 680720 h 746760"/>
                <a:gd name="connsiteX5-1069" fmla="*/ 665480 w 1569720"/>
                <a:gd name="connsiteY5-1070" fmla="*/ 736600 h 746760"/>
                <a:gd name="connsiteX6-1071" fmla="*/ 751840 w 1569720"/>
                <a:gd name="connsiteY6-1072" fmla="*/ 447040 h 746760"/>
                <a:gd name="connsiteX7-1073" fmla="*/ 1046480 w 1569720"/>
                <a:gd name="connsiteY7-1074" fmla="*/ 172720 h 746760"/>
                <a:gd name="connsiteX8-1075" fmla="*/ 1259840 w 1569720"/>
                <a:gd name="connsiteY8-1076" fmla="*/ 396240 h 746760"/>
                <a:gd name="connsiteX9-1077" fmla="*/ 1386840 w 1569720"/>
                <a:gd name="connsiteY9-1078" fmla="*/ 746760 h 746760"/>
                <a:gd name="connsiteX10-1079" fmla="*/ 1452880 w 1569720"/>
                <a:gd name="connsiteY10-1080" fmla="*/ 675640 h 746760"/>
                <a:gd name="connsiteX11-1081" fmla="*/ 1569720 w 1569720"/>
                <a:gd name="connsiteY11-1082" fmla="*/ 670560 h 746760"/>
                <a:gd name="connsiteX12-1083" fmla="*/ 1351280 w 1569720"/>
                <a:gd name="connsiteY12-1084" fmla="*/ 477520 h 746760"/>
                <a:gd name="connsiteX13-1085" fmla="*/ 1219200 w 1569720"/>
                <a:gd name="connsiteY13-1086" fmla="*/ 208280 h 746760"/>
                <a:gd name="connsiteX14-1087" fmla="*/ 1203960 w 1569720"/>
                <a:gd name="connsiteY14-1088" fmla="*/ 71120 h 746760"/>
                <a:gd name="connsiteX15-1089" fmla="*/ 1061720 w 1569720"/>
                <a:gd name="connsiteY15-1090" fmla="*/ 152400 h 746760"/>
                <a:gd name="connsiteX16-1091" fmla="*/ 873760 w 1569720"/>
                <a:gd name="connsiteY16-1092" fmla="*/ 71120 h 746760"/>
                <a:gd name="connsiteX17-1093" fmla="*/ 716280 w 1569720"/>
                <a:gd name="connsiteY17-1094" fmla="*/ 447040 h 746760"/>
                <a:gd name="connsiteX18-1095" fmla="*/ 502920 w 1569720"/>
                <a:gd name="connsiteY18-1096" fmla="*/ 624840 h 746760"/>
                <a:gd name="connsiteX19-1097" fmla="*/ 238760 w 1569720"/>
                <a:gd name="connsiteY19-1098" fmla="*/ 330200 h 746760"/>
                <a:gd name="connsiteX20-1099" fmla="*/ 182880 w 1569720"/>
                <a:gd name="connsiteY20-1100" fmla="*/ 0 h 746760"/>
                <a:gd name="connsiteX21-1101" fmla="*/ 106680 w 1569720"/>
                <a:gd name="connsiteY21-1102" fmla="*/ 91440 h 746760"/>
                <a:gd name="connsiteX22-1103" fmla="*/ 0 w 1569720"/>
                <a:gd name="connsiteY22-1104" fmla="*/ 147320 h 746760"/>
                <a:gd name="connsiteX0-1105" fmla="*/ 0 w 1569720"/>
                <a:gd name="connsiteY0-1106" fmla="*/ 147320 h 746760"/>
                <a:gd name="connsiteX1-1107" fmla="*/ 208280 w 1569720"/>
                <a:gd name="connsiteY1-1108" fmla="*/ 360680 h 746760"/>
                <a:gd name="connsiteX2-1109" fmla="*/ 345440 w 1569720"/>
                <a:gd name="connsiteY2-1110" fmla="*/ 746760 h 746760"/>
                <a:gd name="connsiteX3-1111" fmla="*/ 447040 w 1569720"/>
                <a:gd name="connsiteY3-1112" fmla="*/ 662940 h 746760"/>
                <a:gd name="connsiteX4-1113" fmla="*/ 574040 w 1569720"/>
                <a:gd name="connsiteY4-1114" fmla="*/ 680720 h 746760"/>
                <a:gd name="connsiteX5-1115" fmla="*/ 665480 w 1569720"/>
                <a:gd name="connsiteY5-1116" fmla="*/ 736600 h 746760"/>
                <a:gd name="connsiteX6-1117" fmla="*/ 751840 w 1569720"/>
                <a:gd name="connsiteY6-1118" fmla="*/ 447040 h 746760"/>
                <a:gd name="connsiteX7-1119" fmla="*/ 1046480 w 1569720"/>
                <a:gd name="connsiteY7-1120" fmla="*/ 172720 h 746760"/>
                <a:gd name="connsiteX8-1121" fmla="*/ 1259840 w 1569720"/>
                <a:gd name="connsiteY8-1122" fmla="*/ 396240 h 746760"/>
                <a:gd name="connsiteX9-1123" fmla="*/ 1386840 w 1569720"/>
                <a:gd name="connsiteY9-1124" fmla="*/ 746760 h 746760"/>
                <a:gd name="connsiteX10-1125" fmla="*/ 1452880 w 1569720"/>
                <a:gd name="connsiteY10-1126" fmla="*/ 675640 h 746760"/>
                <a:gd name="connsiteX11-1127" fmla="*/ 1569720 w 1569720"/>
                <a:gd name="connsiteY11-1128" fmla="*/ 670560 h 746760"/>
                <a:gd name="connsiteX12-1129" fmla="*/ 1351280 w 1569720"/>
                <a:gd name="connsiteY12-1130" fmla="*/ 477520 h 746760"/>
                <a:gd name="connsiteX13-1131" fmla="*/ 1219200 w 1569720"/>
                <a:gd name="connsiteY13-1132" fmla="*/ 208280 h 746760"/>
                <a:gd name="connsiteX14-1133" fmla="*/ 1203960 w 1569720"/>
                <a:gd name="connsiteY14-1134" fmla="*/ 71120 h 746760"/>
                <a:gd name="connsiteX15-1135" fmla="*/ 1061720 w 1569720"/>
                <a:gd name="connsiteY15-1136" fmla="*/ 152400 h 746760"/>
                <a:gd name="connsiteX16-1137" fmla="*/ 873760 w 1569720"/>
                <a:gd name="connsiteY16-1138" fmla="*/ 71120 h 746760"/>
                <a:gd name="connsiteX17-1139" fmla="*/ 716280 w 1569720"/>
                <a:gd name="connsiteY17-1140" fmla="*/ 447040 h 746760"/>
                <a:gd name="connsiteX18-1141" fmla="*/ 502920 w 1569720"/>
                <a:gd name="connsiteY18-1142" fmla="*/ 624840 h 746760"/>
                <a:gd name="connsiteX19-1143" fmla="*/ 238760 w 1569720"/>
                <a:gd name="connsiteY19-1144" fmla="*/ 330200 h 746760"/>
                <a:gd name="connsiteX20-1145" fmla="*/ 182880 w 1569720"/>
                <a:gd name="connsiteY20-1146" fmla="*/ 0 h 746760"/>
                <a:gd name="connsiteX21-1147" fmla="*/ 106680 w 1569720"/>
                <a:gd name="connsiteY21-1148" fmla="*/ 91440 h 746760"/>
                <a:gd name="connsiteX22-1149" fmla="*/ 0 w 1569720"/>
                <a:gd name="connsiteY22-1150" fmla="*/ 147320 h 746760"/>
                <a:gd name="connsiteX0-1151" fmla="*/ 0 w 1569720"/>
                <a:gd name="connsiteY0-1152" fmla="*/ 147320 h 746760"/>
                <a:gd name="connsiteX1-1153" fmla="*/ 208280 w 1569720"/>
                <a:gd name="connsiteY1-1154" fmla="*/ 360680 h 746760"/>
                <a:gd name="connsiteX2-1155" fmla="*/ 345440 w 1569720"/>
                <a:gd name="connsiteY2-1156" fmla="*/ 746760 h 746760"/>
                <a:gd name="connsiteX3-1157" fmla="*/ 447040 w 1569720"/>
                <a:gd name="connsiteY3-1158" fmla="*/ 662940 h 746760"/>
                <a:gd name="connsiteX4-1159" fmla="*/ 574040 w 1569720"/>
                <a:gd name="connsiteY4-1160" fmla="*/ 680720 h 746760"/>
                <a:gd name="connsiteX5-1161" fmla="*/ 665480 w 1569720"/>
                <a:gd name="connsiteY5-1162" fmla="*/ 736600 h 746760"/>
                <a:gd name="connsiteX6-1163" fmla="*/ 751840 w 1569720"/>
                <a:gd name="connsiteY6-1164" fmla="*/ 447040 h 746760"/>
                <a:gd name="connsiteX7-1165" fmla="*/ 1046480 w 1569720"/>
                <a:gd name="connsiteY7-1166" fmla="*/ 172720 h 746760"/>
                <a:gd name="connsiteX8-1167" fmla="*/ 1259840 w 1569720"/>
                <a:gd name="connsiteY8-1168" fmla="*/ 396240 h 746760"/>
                <a:gd name="connsiteX9-1169" fmla="*/ 1386840 w 1569720"/>
                <a:gd name="connsiteY9-1170" fmla="*/ 746760 h 746760"/>
                <a:gd name="connsiteX10-1171" fmla="*/ 1452880 w 1569720"/>
                <a:gd name="connsiteY10-1172" fmla="*/ 675640 h 746760"/>
                <a:gd name="connsiteX11-1173" fmla="*/ 1569720 w 1569720"/>
                <a:gd name="connsiteY11-1174" fmla="*/ 670560 h 746760"/>
                <a:gd name="connsiteX12-1175" fmla="*/ 1351280 w 1569720"/>
                <a:gd name="connsiteY12-1176" fmla="*/ 477520 h 746760"/>
                <a:gd name="connsiteX13-1177" fmla="*/ 1219200 w 1569720"/>
                <a:gd name="connsiteY13-1178" fmla="*/ 208280 h 746760"/>
                <a:gd name="connsiteX14-1179" fmla="*/ 1203960 w 1569720"/>
                <a:gd name="connsiteY14-1180" fmla="*/ 71120 h 746760"/>
                <a:gd name="connsiteX15-1181" fmla="*/ 1061720 w 1569720"/>
                <a:gd name="connsiteY15-1182" fmla="*/ 152400 h 746760"/>
                <a:gd name="connsiteX16-1183" fmla="*/ 873760 w 1569720"/>
                <a:gd name="connsiteY16-1184" fmla="*/ 71120 h 746760"/>
                <a:gd name="connsiteX17-1185" fmla="*/ 716280 w 1569720"/>
                <a:gd name="connsiteY17-1186" fmla="*/ 447040 h 746760"/>
                <a:gd name="connsiteX18-1187" fmla="*/ 502920 w 1569720"/>
                <a:gd name="connsiteY18-1188" fmla="*/ 624840 h 746760"/>
                <a:gd name="connsiteX19-1189" fmla="*/ 238760 w 1569720"/>
                <a:gd name="connsiteY19-1190" fmla="*/ 330200 h 746760"/>
                <a:gd name="connsiteX20-1191" fmla="*/ 182880 w 1569720"/>
                <a:gd name="connsiteY20-1192" fmla="*/ 0 h 746760"/>
                <a:gd name="connsiteX21-1193" fmla="*/ 106680 w 1569720"/>
                <a:gd name="connsiteY21-1194" fmla="*/ 91440 h 746760"/>
                <a:gd name="connsiteX22-1195" fmla="*/ 0 w 1569720"/>
                <a:gd name="connsiteY22-1196" fmla="*/ 147320 h 746760"/>
                <a:gd name="connsiteX0-1197" fmla="*/ 0 w 1569720"/>
                <a:gd name="connsiteY0-1198" fmla="*/ 147320 h 746760"/>
                <a:gd name="connsiteX1-1199" fmla="*/ 208280 w 1569720"/>
                <a:gd name="connsiteY1-1200" fmla="*/ 360680 h 746760"/>
                <a:gd name="connsiteX2-1201" fmla="*/ 345440 w 1569720"/>
                <a:gd name="connsiteY2-1202" fmla="*/ 746760 h 746760"/>
                <a:gd name="connsiteX3-1203" fmla="*/ 447040 w 1569720"/>
                <a:gd name="connsiteY3-1204" fmla="*/ 662940 h 746760"/>
                <a:gd name="connsiteX4-1205" fmla="*/ 574040 w 1569720"/>
                <a:gd name="connsiteY4-1206" fmla="*/ 680720 h 746760"/>
                <a:gd name="connsiteX5-1207" fmla="*/ 665480 w 1569720"/>
                <a:gd name="connsiteY5-1208" fmla="*/ 736600 h 746760"/>
                <a:gd name="connsiteX6-1209" fmla="*/ 751840 w 1569720"/>
                <a:gd name="connsiteY6-1210" fmla="*/ 447040 h 746760"/>
                <a:gd name="connsiteX7-1211" fmla="*/ 1046480 w 1569720"/>
                <a:gd name="connsiteY7-1212" fmla="*/ 172720 h 746760"/>
                <a:gd name="connsiteX8-1213" fmla="*/ 1259840 w 1569720"/>
                <a:gd name="connsiteY8-1214" fmla="*/ 396240 h 746760"/>
                <a:gd name="connsiteX9-1215" fmla="*/ 1386840 w 1569720"/>
                <a:gd name="connsiteY9-1216" fmla="*/ 746760 h 746760"/>
                <a:gd name="connsiteX10-1217" fmla="*/ 1452880 w 1569720"/>
                <a:gd name="connsiteY10-1218" fmla="*/ 675640 h 746760"/>
                <a:gd name="connsiteX11-1219" fmla="*/ 1569720 w 1569720"/>
                <a:gd name="connsiteY11-1220" fmla="*/ 670560 h 746760"/>
                <a:gd name="connsiteX12-1221" fmla="*/ 1351280 w 1569720"/>
                <a:gd name="connsiteY12-1222" fmla="*/ 477520 h 746760"/>
                <a:gd name="connsiteX13-1223" fmla="*/ 1219200 w 1569720"/>
                <a:gd name="connsiteY13-1224" fmla="*/ 208280 h 746760"/>
                <a:gd name="connsiteX14-1225" fmla="*/ 1203960 w 1569720"/>
                <a:gd name="connsiteY14-1226" fmla="*/ 71120 h 746760"/>
                <a:gd name="connsiteX15-1227" fmla="*/ 1061720 w 1569720"/>
                <a:gd name="connsiteY15-1228" fmla="*/ 152400 h 746760"/>
                <a:gd name="connsiteX16-1229" fmla="*/ 873760 w 1569720"/>
                <a:gd name="connsiteY16-1230" fmla="*/ 71120 h 746760"/>
                <a:gd name="connsiteX17-1231" fmla="*/ 716280 w 1569720"/>
                <a:gd name="connsiteY17-1232" fmla="*/ 447040 h 746760"/>
                <a:gd name="connsiteX18-1233" fmla="*/ 502920 w 1569720"/>
                <a:gd name="connsiteY18-1234" fmla="*/ 624840 h 746760"/>
                <a:gd name="connsiteX19-1235" fmla="*/ 238760 w 1569720"/>
                <a:gd name="connsiteY19-1236" fmla="*/ 330200 h 746760"/>
                <a:gd name="connsiteX20-1237" fmla="*/ 182880 w 1569720"/>
                <a:gd name="connsiteY20-1238" fmla="*/ 0 h 746760"/>
                <a:gd name="connsiteX21-1239" fmla="*/ 106680 w 1569720"/>
                <a:gd name="connsiteY21-1240" fmla="*/ 91440 h 746760"/>
                <a:gd name="connsiteX22-1241" fmla="*/ 0 w 1569720"/>
                <a:gd name="connsiteY22-1242" fmla="*/ 147320 h 746760"/>
                <a:gd name="connsiteX0-1243" fmla="*/ 0 w 1569720"/>
                <a:gd name="connsiteY0-1244" fmla="*/ 147320 h 746760"/>
                <a:gd name="connsiteX1-1245" fmla="*/ 208280 w 1569720"/>
                <a:gd name="connsiteY1-1246" fmla="*/ 360680 h 746760"/>
                <a:gd name="connsiteX2-1247" fmla="*/ 345440 w 1569720"/>
                <a:gd name="connsiteY2-1248" fmla="*/ 746760 h 746760"/>
                <a:gd name="connsiteX3-1249" fmla="*/ 447040 w 1569720"/>
                <a:gd name="connsiteY3-1250" fmla="*/ 662940 h 746760"/>
                <a:gd name="connsiteX4-1251" fmla="*/ 574040 w 1569720"/>
                <a:gd name="connsiteY4-1252" fmla="*/ 680720 h 746760"/>
                <a:gd name="connsiteX5-1253" fmla="*/ 665480 w 1569720"/>
                <a:gd name="connsiteY5-1254" fmla="*/ 736600 h 746760"/>
                <a:gd name="connsiteX6-1255" fmla="*/ 751840 w 1569720"/>
                <a:gd name="connsiteY6-1256" fmla="*/ 447040 h 746760"/>
                <a:gd name="connsiteX7-1257" fmla="*/ 1046480 w 1569720"/>
                <a:gd name="connsiteY7-1258" fmla="*/ 172720 h 746760"/>
                <a:gd name="connsiteX8-1259" fmla="*/ 1259840 w 1569720"/>
                <a:gd name="connsiteY8-1260" fmla="*/ 396240 h 746760"/>
                <a:gd name="connsiteX9-1261" fmla="*/ 1386840 w 1569720"/>
                <a:gd name="connsiteY9-1262" fmla="*/ 746760 h 746760"/>
                <a:gd name="connsiteX10-1263" fmla="*/ 1452880 w 1569720"/>
                <a:gd name="connsiteY10-1264" fmla="*/ 675640 h 746760"/>
                <a:gd name="connsiteX11-1265" fmla="*/ 1569720 w 1569720"/>
                <a:gd name="connsiteY11-1266" fmla="*/ 670560 h 746760"/>
                <a:gd name="connsiteX12-1267" fmla="*/ 1351280 w 1569720"/>
                <a:gd name="connsiteY12-1268" fmla="*/ 477520 h 746760"/>
                <a:gd name="connsiteX13-1269" fmla="*/ 1219200 w 1569720"/>
                <a:gd name="connsiteY13-1270" fmla="*/ 208280 h 746760"/>
                <a:gd name="connsiteX14-1271" fmla="*/ 1203960 w 1569720"/>
                <a:gd name="connsiteY14-1272" fmla="*/ 71120 h 746760"/>
                <a:gd name="connsiteX15-1273" fmla="*/ 1061720 w 1569720"/>
                <a:gd name="connsiteY15-1274" fmla="*/ 152400 h 746760"/>
                <a:gd name="connsiteX16-1275" fmla="*/ 873760 w 1569720"/>
                <a:gd name="connsiteY16-1276" fmla="*/ 71120 h 746760"/>
                <a:gd name="connsiteX17-1277" fmla="*/ 716280 w 1569720"/>
                <a:gd name="connsiteY17-1278" fmla="*/ 447040 h 746760"/>
                <a:gd name="connsiteX18-1279" fmla="*/ 502920 w 1569720"/>
                <a:gd name="connsiteY18-1280" fmla="*/ 624840 h 746760"/>
                <a:gd name="connsiteX19-1281" fmla="*/ 238760 w 1569720"/>
                <a:gd name="connsiteY19-1282" fmla="*/ 330200 h 746760"/>
                <a:gd name="connsiteX20-1283" fmla="*/ 182880 w 1569720"/>
                <a:gd name="connsiteY20-1284" fmla="*/ 0 h 746760"/>
                <a:gd name="connsiteX21-1285" fmla="*/ 106680 w 1569720"/>
                <a:gd name="connsiteY21-1286" fmla="*/ 91440 h 746760"/>
                <a:gd name="connsiteX22-1287" fmla="*/ 0 w 1569720"/>
                <a:gd name="connsiteY22-1288" fmla="*/ 147320 h 746760"/>
                <a:gd name="connsiteX0-1289" fmla="*/ 0 w 1569720"/>
                <a:gd name="connsiteY0-1290" fmla="*/ 147320 h 746760"/>
                <a:gd name="connsiteX1-1291" fmla="*/ 208280 w 1569720"/>
                <a:gd name="connsiteY1-1292" fmla="*/ 360680 h 746760"/>
                <a:gd name="connsiteX2-1293" fmla="*/ 345440 w 1569720"/>
                <a:gd name="connsiteY2-1294" fmla="*/ 746760 h 746760"/>
                <a:gd name="connsiteX3-1295" fmla="*/ 447040 w 1569720"/>
                <a:gd name="connsiteY3-1296" fmla="*/ 662940 h 746760"/>
                <a:gd name="connsiteX4-1297" fmla="*/ 574040 w 1569720"/>
                <a:gd name="connsiteY4-1298" fmla="*/ 680720 h 746760"/>
                <a:gd name="connsiteX5-1299" fmla="*/ 665480 w 1569720"/>
                <a:gd name="connsiteY5-1300" fmla="*/ 736600 h 746760"/>
                <a:gd name="connsiteX6-1301" fmla="*/ 751840 w 1569720"/>
                <a:gd name="connsiteY6-1302" fmla="*/ 447040 h 746760"/>
                <a:gd name="connsiteX7-1303" fmla="*/ 1046480 w 1569720"/>
                <a:gd name="connsiteY7-1304" fmla="*/ 172720 h 746760"/>
                <a:gd name="connsiteX8-1305" fmla="*/ 1259840 w 1569720"/>
                <a:gd name="connsiteY8-1306" fmla="*/ 396240 h 746760"/>
                <a:gd name="connsiteX9-1307" fmla="*/ 1386840 w 1569720"/>
                <a:gd name="connsiteY9-1308" fmla="*/ 746760 h 746760"/>
                <a:gd name="connsiteX10-1309" fmla="*/ 1452880 w 1569720"/>
                <a:gd name="connsiteY10-1310" fmla="*/ 675640 h 746760"/>
                <a:gd name="connsiteX11-1311" fmla="*/ 1569720 w 1569720"/>
                <a:gd name="connsiteY11-1312" fmla="*/ 670560 h 746760"/>
                <a:gd name="connsiteX12-1313" fmla="*/ 1351280 w 1569720"/>
                <a:gd name="connsiteY12-1314" fmla="*/ 477520 h 746760"/>
                <a:gd name="connsiteX13-1315" fmla="*/ 1219200 w 1569720"/>
                <a:gd name="connsiteY13-1316" fmla="*/ 208280 h 746760"/>
                <a:gd name="connsiteX14-1317" fmla="*/ 1203960 w 1569720"/>
                <a:gd name="connsiteY14-1318" fmla="*/ 71120 h 746760"/>
                <a:gd name="connsiteX15-1319" fmla="*/ 1061720 w 1569720"/>
                <a:gd name="connsiteY15-1320" fmla="*/ 152400 h 746760"/>
                <a:gd name="connsiteX16-1321" fmla="*/ 873760 w 1569720"/>
                <a:gd name="connsiteY16-1322" fmla="*/ 71120 h 746760"/>
                <a:gd name="connsiteX17-1323" fmla="*/ 716280 w 1569720"/>
                <a:gd name="connsiteY17-1324" fmla="*/ 447040 h 746760"/>
                <a:gd name="connsiteX18-1325" fmla="*/ 502920 w 1569720"/>
                <a:gd name="connsiteY18-1326" fmla="*/ 624840 h 746760"/>
                <a:gd name="connsiteX19-1327" fmla="*/ 238760 w 1569720"/>
                <a:gd name="connsiteY19-1328" fmla="*/ 330200 h 746760"/>
                <a:gd name="connsiteX20-1329" fmla="*/ 182880 w 1569720"/>
                <a:gd name="connsiteY20-1330" fmla="*/ 0 h 746760"/>
                <a:gd name="connsiteX21-1331" fmla="*/ 106680 w 1569720"/>
                <a:gd name="connsiteY21-1332" fmla="*/ 91440 h 746760"/>
                <a:gd name="connsiteX22-1333" fmla="*/ 0 w 1569720"/>
                <a:gd name="connsiteY22-1334" fmla="*/ 147320 h 746760"/>
                <a:gd name="connsiteX0-1335" fmla="*/ 0 w 1569720"/>
                <a:gd name="connsiteY0-1336" fmla="*/ 147320 h 746760"/>
                <a:gd name="connsiteX1-1337" fmla="*/ 213360 w 1569720"/>
                <a:gd name="connsiteY1-1338" fmla="*/ 360680 h 746760"/>
                <a:gd name="connsiteX2-1339" fmla="*/ 345440 w 1569720"/>
                <a:gd name="connsiteY2-1340" fmla="*/ 746760 h 746760"/>
                <a:gd name="connsiteX3-1341" fmla="*/ 447040 w 1569720"/>
                <a:gd name="connsiteY3-1342" fmla="*/ 662940 h 746760"/>
                <a:gd name="connsiteX4-1343" fmla="*/ 574040 w 1569720"/>
                <a:gd name="connsiteY4-1344" fmla="*/ 680720 h 746760"/>
                <a:gd name="connsiteX5-1345" fmla="*/ 665480 w 1569720"/>
                <a:gd name="connsiteY5-1346" fmla="*/ 736600 h 746760"/>
                <a:gd name="connsiteX6-1347" fmla="*/ 751840 w 1569720"/>
                <a:gd name="connsiteY6-1348" fmla="*/ 447040 h 746760"/>
                <a:gd name="connsiteX7-1349" fmla="*/ 1046480 w 1569720"/>
                <a:gd name="connsiteY7-1350" fmla="*/ 172720 h 746760"/>
                <a:gd name="connsiteX8-1351" fmla="*/ 1259840 w 1569720"/>
                <a:gd name="connsiteY8-1352" fmla="*/ 396240 h 746760"/>
                <a:gd name="connsiteX9-1353" fmla="*/ 1386840 w 1569720"/>
                <a:gd name="connsiteY9-1354" fmla="*/ 746760 h 746760"/>
                <a:gd name="connsiteX10-1355" fmla="*/ 1452880 w 1569720"/>
                <a:gd name="connsiteY10-1356" fmla="*/ 675640 h 746760"/>
                <a:gd name="connsiteX11-1357" fmla="*/ 1569720 w 1569720"/>
                <a:gd name="connsiteY11-1358" fmla="*/ 670560 h 746760"/>
                <a:gd name="connsiteX12-1359" fmla="*/ 1351280 w 1569720"/>
                <a:gd name="connsiteY12-1360" fmla="*/ 477520 h 746760"/>
                <a:gd name="connsiteX13-1361" fmla="*/ 1219200 w 1569720"/>
                <a:gd name="connsiteY13-1362" fmla="*/ 208280 h 746760"/>
                <a:gd name="connsiteX14-1363" fmla="*/ 1203960 w 1569720"/>
                <a:gd name="connsiteY14-1364" fmla="*/ 71120 h 746760"/>
                <a:gd name="connsiteX15-1365" fmla="*/ 1061720 w 1569720"/>
                <a:gd name="connsiteY15-1366" fmla="*/ 152400 h 746760"/>
                <a:gd name="connsiteX16-1367" fmla="*/ 873760 w 1569720"/>
                <a:gd name="connsiteY16-1368" fmla="*/ 71120 h 746760"/>
                <a:gd name="connsiteX17-1369" fmla="*/ 716280 w 1569720"/>
                <a:gd name="connsiteY17-1370" fmla="*/ 447040 h 746760"/>
                <a:gd name="connsiteX18-1371" fmla="*/ 502920 w 1569720"/>
                <a:gd name="connsiteY18-1372" fmla="*/ 624840 h 746760"/>
                <a:gd name="connsiteX19-1373" fmla="*/ 238760 w 1569720"/>
                <a:gd name="connsiteY19-1374" fmla="*/ 330200 h 746760"/>
                <a:gd name="connsiteX20-1375" fmla="*/ 182880 w 1569720"/>
                <a:gd name="connsiteY20-1376" fmla="*/ 0 h 746760"/>
                <a:gd name="connsiteX21-1377" fmla="*/ 106680 w 1569720"/>
                <a:gd name="connsiteY21-1378" fmla="*/ 91440 h 746760"/>
                <a:gd name="connsiteX22-1379" fmla="*/ 0 w 1569720"/>
                <a:gd name="connsiteY22-1380" fmla="*/ 147320 h 746760"/>
                <a:gd name="connsiteX0-1381" fmla="*/ 0 w 1569720"/>
                <a:gd name="connsiteY0-1382" fmla="*/ 147320 h 746760"/>
                <a:gd name="connsiteX1-1383" fmla="*/ 213360 w 1569720"/>
                <a:gd name="connsiteY1-1384" fmla="*/ 360680 h 746760"/>
                <a:gd name="connsiteX2-1385" fmla="*/ 345440 w 1569720"/>
                <a:gd name="connsiteY2-1386" fmla="*/ 746760 h 746760"/>
                <a:gd name="connsiteX3-1387" fmla="*/ 447040 w 1569720"/>
                <a:gd name="connsiteY3-1388" fmla="*/ 662940 h 746760"/>
                <a:gd name="connsiteX4-1389" fmla="*/ 574040 w 1569720"/>
                <a:gd name="connsiteY4-1390" fmla="*/ 680720 h 746760"/>
                <a:gd name="connsiteX5-1391" fmla="*/ 665480 w 1569720"/>
                <a:gd name="connsiteY5-1392" fmla="*/ 736600 h 746760"/>
                <a:gd name="connsiteX6-1393" fmla="*/ 751840 w 1569720"/>
                <a:gd name="connsiteY6-1394" fmla="*/ 447040 h 746760"/>
                <a:gd name="connsiteX7-1395" fmla="*/ 1046480 w 1569720"/>
                <a:gd name="connsiteY7-1396" fmla="*/ 172720 h 746760"/>
                <a:gd name="connsiteX8-1397" fmla="*/ 1259840 w 1569720"/>
                <a:gd name="connsiteY8-1398" fmla="*/ 396240 h 746760"/>
                <a:gd name="connsiteX9-1399" fmla="*/ 1386840 w 1569720"/>
                <a:gd name="connsiteY9-1400" fmla="*/ 746760 h 746760"/>
                <a:gd name="connsiteX10-1401" fmla="*/ 1452880 w 1569720"/>
                <a:gd name="connsiteY10-1402" fmla="*/ 675640 h 746760"/>
                <a:gd name="connsiteX11-1403" fmla="*/ 1569720 w 1569720"/>
                <a:gd name="connsiteY11-1404" fmla="*/ 670560 h 746760"/>
                <a:gd name="connsiteX12-1405" fmla="*/ 1351280 w 1569720"/>
                <a:gd name="connsiteY12-1406" fmla="*/ 477520 h 746760"/>
                <a:gd name="connsiteX13-1407" fmla="*/ 1219200 w 1569720"/>
                <a:gd name="connsiteY13-1408" fmla="*/ 208280 h 746760"/>
                <a:gd name="connsiteX14-1409" fmla="*/ 1203960 w 1569720"/>
                <a:gd name="connsiteY14-1410" fmla="*/ 71120 h 746760"/>
                <a:gd name="connsiteX15-1411" fmla="*/ 1061720 w 1569720"/>
                <a:gd name="connsiteY15-1412" fmla="*/ 152400 h 746760"/>
                <a:gd name="connsiteX16-1413" fmla="*/ 873760 w 1569720"/>
                <a:gd name="connsiteY16-1414" fmla="*/ 71120 h 746760"/>
                <a:gd name="connsiteX17-1415" fmla="*/ 716280 w 1569720"/>
                <a:gd name="connsiteY17-1416" fmla="*/ 447040 h 746760"/>
                <a:gd name="connsiteX18-1417" fmla="*/ 502920 w 1569720"/>
                <a:gd name="connsiteY18-1418" fmla="*/ 624840 h 746760"/>
                <a:gd name="connsiteX19-1419" fmla="*/ 238760 w 1569720"/>
                <a:gd name="connsiteY19-1420" fmla="*/ 330200 h 746760"/>
                <a:gd name="connsiteX20-1421" fmla="*/ 182880 w 1569720"/>
                <a:gd name="connsiteY20-1422" fmla="*/ 0 h 746760"/>
                <a:gd name="connsiteX21-1423" fmla="*/ 106680 w 1569720"/>
                <a:gd name="connsiteY21-1424" fmla="*/ 91440 h 746760"/>
                <a:gd name="connsiteX22-1425" fmla="*/ 0 w 1569720"/>
                <a:gd name="connsiteY22-1426" fmla="*/ 147320 h 746760"/>
                <a:gd name="connsiteX0-1427" fmla="*/ 0 w 1569720"/>
                <a:gd name="connsiteY0-1428" fmla="*/ 147320 h 746760"/>
                <a:gd name="connsiteX1-1429" fmla="*/ 213360 w 1569720"/>
                <a:gd name="connsiteY1-1430" fmla="*/ 360680 h 746760"/>
                <a:gd name="connsiteX2-1431" fmla="*/ 345440 w 1569720"/>
                <a:gd name="connsiteY2-1432" fmla="*/ 746760 h 746760"/>
                <a:gd name="connsiteX3-1433" fmla="*/ 447040 w 1569720"/>
                <a:gd name="connsiteY3-1434" fmla="*/ 662940 h 746760"/>
                <a:gd name="connsiteX4-1435" fmla="*/ 574040 w 1569720"/>
                <a:gd name="connsiteY4-1436" fmla="*/ 680720 h 746760"/>
                <a:gd name="connsiteX5-1437" fmla="*/ 665480 w 1569720"/>
                <a:gd name="connsiteY5-1438" fmla="*/ 736600 h 746760"/>
                <a:gd name="connsiteX6-1439" fmla="*/ 751840 w 1569720"/>
                <a:gd name="connsiteY6-1440" fmla="*/ 447040 h 746760"/>
                <a:gd name="connsiteX7-1441" fmla="*/ 1046480 w 1569720"/>
                <a:gd name="connsiteY7-1442" fmla="*/ 172720 h 746760"/>
                <a:gd name="connsiteX8-1443" fmla="*/ 1259840 w 1569720"/>
                <a:gd name="connsiteY8-1444" fmla="*/ 396240 h 746760"/>
                <a:gd name="connsiteX9-1445" fmla="*/ 1386840 w 1569720"/>
                <a:gd name="connsiteY9-1446" fmla="*/ 746760 h 746760"/>
                <a:gd name="connsiteX10-1447" fmla="*/ 1452880 w 1569720"/>
                <a:gd name="connsiteY10-1448" fmla="*/ 675640 h 746760"/>
                <a:gd name="connsiteX11-1449" fmla="*/ 1569720 w 1569720"/>
                <a:gd name="connsiteY11-1450" fmla="*/ 670560 h 746760"/>
                <a:gd name="connsiteX12-1451" fmla="*/ 1351280 w 1569720"/>
                <a:gd name="connsiteY12-1452" fmla="*/ 477520 h 746760"/>
                <a:gd name="connsiteX13-1453" fmla="*/ 1219200 w 1569720"/>
                <a:gd name="connsiteY13-1454" fmla="*/ 208280 h 746760"/>
                <a:gd name="connsiteX14-1455" fmla="*/ 1203960 w 1569720"/>
                <a:gd name="connsiteY14-1456" fmla="*/ 71120 h 746760"/>
                <a:gd name="connsiteX15-1457" fmla="*/ 1061720 w 1569720"/>
                <a:gd name="connsiteY15-1458" fmla="*/ 152400 h 746760"/>
                <a:gd name="connsiteX16-1459" fmla="*/ 873760 w 1569720"/>
                <a:gd name="connsiteY16-1460" fmla="*/ 71120 h 746760"/>
                <a:gd name="connsiteX17-1461" fmla="*/ 716280 w 1569720"/>
                <a:gd name="connsiteY17-1462" fmla="*/ 447040 h 746760"/>
                <a:gd name="connsiteX18-1463" fmla="*/ 502920 w 1569720"/>
                <a:gd name="connsiteY18-1464" fmla="*/ 624840 h 746760"/>
                <a:gd name="connsiteX19-1465" fmla="*/ 238760 w 1569720"/>
                <a:gd name="connsiteY19-1466" fmla="*/ 330200 h 746760"/>
                <a:gd name="connsiteX20-1467" fmla="*/ 182880 w 1569720"/>
                <a:gd name="connsiteY20-1468" fmla="*/ 0 h 746760"/>
                <a:gd name="connsiteX21-1469" fmla="*/ 106680 w 1569720"/>
                <a:gd name="connsiteY21-1470" fmla="*/ 91440 h 746760"/>
                <a:gd name="connsiteX22-1471" fmla="*/ 0 w 1569720"/>
                <a:gd name="connsiteY22-1472" fmla="*/ 147320 h 746760"/>
                <a:gd name="connsiteX0-1473" fmla="*/ 0 w 1569720"/>
                <a:gd name="connsiteY0-1474" fmla="*/ 147320 h 746760"/>
                <a:gd name="connsiteX1-1475" fmla="*/ 213360 w 1569720"/>
                <a:gd name="connsiteY1-1476" fmla="*/ 360680 h 746760"/>
                <a:gd name="connsiteX2-1477" fmla="*/ 345440 w 1569720"/>
                <a:gd name="connsiteY2-1478" fmla="*/ 746760 h 746760"/>
                <a:gd name="connsiteX3-1479" fmla="*/ 447040 w 1569720"/>
                <a:gd name="connsiteY3-1480" fmla="*/ 662940 h 746760"/>
                <a:gd name="connsiteX4-1481" fmla="*/ 574040 w 1569720"/>
                <a:gd name="connsiteY4-1482" fmla="*/ 680720 h 746760"/>
                <a:gd name="connsiteX5-1483" fmla="*/ 665480 w 1569720"/>
                <a:gd name="connsiteY5-1484" fmla="*/ 736600 h 746760"/>
                <a:gd name="connsiteX6-1485" fmla="*/ 751840 w 1569720"/>
                <a:gd name="connsiteY6-1486" fmla="*/ 447040 h 746760"/>
                <a:gd name="connsiteX7-1487" fmla="*/ 1046480 w 1569720"/>
                <a:gd name="connsiteY7-1488" fmla="*/ 172720 h 746760"/>
                <a:gd name="connsiteX8-1489" fmla="*/ 1259840 w 1569720"/>
                <a:gd name="connsiteY8-1490" fmla="*/ 396240 h 746760"/>
                <a:gd name="connsiteX9-1491" fmla="*/ 1386840 w 1569720"/>
                <a:gd name="connsiteY9-1492" fmla="*/ 746760 h 746760"/>
                <a:gd name="connsiteX10-1493" fmla="*/ 1452880 w 1569720"/>
                <a:gd name="connsiteY10-1494" fmla="*/ 675640 h 746760"/>
                <a:gd name="connsiteX11-1495" fmla="*/ 1569720 w 1569720"/>
                <a:gd name="connsiteY11-1496" fmla="*/ 670560 h 746760"/>
                <a:gd name="connsiteX12-1497" fmla="*/ 1351280 w 1569720"/>
                <a:gd name="connsiteY12-1498" fmla="*/ 477520 h 746760"/>
                <a:gd name="connsiteX13-1499" fmla="*/ 1219200 w 1569720"/>
                <a:gd name="connsiteY13-1500" fmla="*/ 208280 h 746760"/>
                <a:gd name="connsiteX14-1501" fmla="*/ 1203960 w 1569720"/>
                <a:gd name="connsiteY14-1502" fmla="*/ 71120 h 746760"/>
                <a:gd name="connsiteX15-1503" fmla="*/ 1061720 w 1569720"/>
                <a:gd name="connsiteY15-1504" fmla="*/ 152400 h 746760"/>
                <a:gd name="connsiteX16-1505" fmla="*/ 873760 w 1569720"/>
                <a:gd name="connsiteY16-1506" fmla="*/ 71120 h 746760"/>
                <a:gd name="connsiteX17-1507" fmla="*/ 716280 w 1569720"/>
                <a:gd name="connsiteY17-1508" fmla="*/ 447040 h 746760"/>
                <a:gd name="connsiteX18-1509" fmla="*/ 502920 w 1569720"/>
                <a:gd name="connsiteY18-1510" fmla="*/ 624840 h 746760"/>
                <a:gd name="connsiteX19-1511" fmla="*/ 238760 w 1569720"/>
                <a:gd name="connsiteY19-1512" fmla="*/ 330200 h 746760"/>
                <a:gd name="connsiteX20-1513" fmla="*/ 182880 w 1569720"/>
                <a:gd name="connsiteY20-1514" fmla="*/ 0 h 746760"/>
                <a:gd name="connsiteX21-1515" fmla="*/ 106680 w 1569720"/>
                <a:gd name="connsiteY21-1516" fmla="*/ 91440 h 746760"/>
                <a:gd name="connsiteX22-1517" fmla="*/ 0 w 1569720"/>
                <a:gd name="connsiteY22-1518" fmla="*/ 147320 h 746760"/>
                <a:gd name="connsiteX0-1519" fmla="*/ 0 w 1574800"/>
                <a:gd name="connsiteY0-1520" fmla="*/ 165100 h 746760"/>
                <a:gd name="connsiteX1-1521" fmla="*/ 218440 w 1574800"/>
                <a:gd name="connsiteY1-1522" fmla="*/ 360680 h 746760"/>
                <a:gd name="connsiteX2-1523" fmla="*/ 350520 w 1574800"/>
                <a:gd name="connsiteY2-1524" fmla="*/ 746760 h 746760"/>
                <a:gd name="connsiteX3-1525" fmla="*/ 452120 w 1574800"/>
                <a:gd name="connsiteY3-1526" fmla="*/ 662940 h 746760"/>
                <a:gd name="connsiteX4-1527" fmla="*/ 579120 w 1574800"/>
                <a:gd name="connsiteY4-1528" fmla="*/ 680720 h 746760"/>
                <a:gd name="connsiteX5-1529" fmla="*/ 670560 w 1574800"/>
                <a:gd name="connsiteY5-1530" fmla="*/ 736600 h 746760"/>
                <a:gd name="connsiteX6-1531" fmla="*/ 756920 w 1574800"/>
                <a:gd name="connsiteY6-1532" fmla="*/ 447040 h 746760"/>
                <a:gd name="connsiteX7-1533" fmla="*/ 1051560 w 1574800"/>
                <a:gd name="connsiteY7-1534" fmla="*/ 172720 h 746760"/>
                <a:gd name="connsiteX8-1535" fmla="*/ 1264920 w 1574800"/>
                <a:gd name="connsiteY8-1536" fmla="*/ 396240 h 746760"/>
                <a:gd name="connsiteX9-1537" fmla="*/ 1391920 w 1574800"/>
                <a:gd name="connsiteY9-1538" fmla="*/ 746760 h 746760"/>
                <a:gd name="connsiteX10-1539" fmla="*/ 1457960 w 1574800"/>
                <a:gd name="connsiteY10-1540" fmla="*/ 675640 h 746760"/>
                <a:gd name="connsiteX11-1541" fmla="*/ 1574800 w 1574800"/>
                <a:gd name="connsiteY11-1542" fmla="*/ 670560 h 746760"/>
                <a:gd name="connsiteX12-1543" fmla="*/ 1356360 w 1574800"/>
                <a:gd name="connsiteY12-1544" fmla="*/ 477520 h 746760"/>
                <a:gd name="connsiteX13-1545" fmla="*/ 1224280 w 1574800"/>
                <a:gd name="connsiteY13-1546" fmla="*/ 208280 h 746760"/>
                <a:gd name="connsiteX14-1547" fmla="*/ 1209040 w 1574800"/>
                <a:gd name="connsiteY14-1548" fmla="*/ 71120 h 746760"/>
                <a:gd name="connsiteX15-1549" fmla="*/ 1066800 w 1574800"/>
                <a:gd name="connsiteY15-1550" fmla="*/ 152400 h 746760"/>
                <a:gd name="connsiteX16-1551" fmla="*/ 878840 w 1574800"/>
                <a:gd name="connsiteY16-1552" fmla="*/ 71120 h 746760"/>
                <a:gd name="connsiteX17-1553" fmla="*/ 721360 w 1574800"/>
                <a:gd name="connsiteY17-1554" fmla="*/ 447040 h 746760"/>
                <a:gd name="connsiteX18-1555" fmla="*/ 508000 w 1574800"/>
                <a:gd name="connsiteY18-1556" fmla="*/ 624840 h 746760"/>
                <a:gd name="connsiteX19-1557" fmla="*/ 243840 w 1574800"/>
                <a:gd name="connsiteY19-1558" fmla="*/ 330200 h 746760"/>
                <a:gd name="connsiteX20-1559" fmla="*/ 187960 w 1574800"/>
                <a:gd name="connsiteY20-1560" fmla="*/ 0 h 746760"/>
                <a:gd name="connsiteX21-1561" fmla="*/ 111760 w 1574800"/>
                <a:gd name="connsiteY21-1562" fmla="*/ 91440 h 746760"/>
                <a:gd name="connsiteX22-1563" fmla="*/ 0 w 1574800"/>
                <a:gd name="connsiteY22-1564" fmla="*/ 165100 h 746760"/>
                <a:gd name="connsiteX0-1565" fmla="*/ 0 w 1574800"/>
                <a:gd name="connsiteY0-1566" fmla="*/ 165100 h 746760"/>
                <a:gd name="connsiteX1-1567" fmla="*/ 218440 w 1574800"/>
                <a:gd name="connsiteY1-1568" fmla="*/ 360680 h 746760"/>
                <a:gd name="connsiteX2-1569" fmla="*/ 350520 w 1574800"/>
                <a:gd name="connsiteY2-1570" fmla="*/ 746760 h 746760"/>
                <a:gd name="connsiteX3-1571" fmla="*/ 452120 w 1574800"/>
                <a:gd name="connsiteY3-1572" fmla="*/ 662940 h 746760"/>
                <a:gd name="connsiteX4-1573" fmla="*/ 579120 w 1574800"/>
                <a:gd name="connsiteY4-1574" fmla="*/ 680720 h 746760"/>
                <a:gd name="connsiteX5-1575" fmla="*/ 670560 w 1574800"/>
                <a:gd name="connsiteY5-1576" fmla="*/ 736600 h 746760"/>
                <a:gd name="connsiteX6-1577" fmla="*/ 756920 w 1574800"/>
                <a:gd name="connsiteY6-1578" fmla="*/ 447040 h 746760"/>
                <a:gd name="connsiteX7-1579" fmla="*/ 1051560 w 1574800"/>
                <a:gd name="connsiteY7-1580" fmla="*/ 172720 h 746760"/>
                <a:gd name="connsiteX8-1581" fmla="*/ 1264920 w 1574800"/>
                <a:gd name="connsiteY8-1582" fmla="*/ 396240 h 746760"/>
                <a:gd name="connsiteX9-1583" fmla="*/ 1391920 w 1574800"/>
                <a:gd name="connsiteY9-1584" fmla="*/ 746760 h 746760"/>
                <a:gd name="connsiteX10-1585" fmla="*/ 1457960 w 1574800"/>
                <a:gd name="connsiteY10-1586" fmla="*/ 675640 h 746760"/>
                <a:gd name="connsiteX11-1587" fmla="*/ 1574800 w 1574800"/>
                <a:gd name="connsiteY11-1588" fmla="*/ 670560 h 746760"/>
                <a:gd name="connsiteX12-1589" fmla="*/ 1356360 w 1574800"/>
                <a:gd name="connsiteY12-1590" fmla="*/ 477520 h 746760"/>
                <a:gd name="connsiteX13-1591" fmla="*/ 1224280 w 1574800"/>
                <a:gd name="connsiteY13-1592" fmla="*/ 208280 h 746760"/>
                <a:gd name="connsiteX14-1593" fmla="*/ 1209040 w 1574800"/>
                <a:gd name="connsiteY14-1594" fmla="*/ 71120 h 746760"/>
                <a:gd name="connsiteX15-1595" fmla="*/ 1066800 w 1574800"/>
                <a:gd name="connsiteY15-1596" fmla="*/ 152400 h 746760"/>
                <a:gd name="connsiteX16-1597" fmla="*/ 878840 w 1574800"/>
                <a:gd name="connsiteY16-1598" fmla="*/ 71120 h 746760"/>
                <a:gd name="connsiteX17-1599" fmla="*/ 721360 w 1574800"/>
                <a:gd name="connsiteY17-1600" fmla="*/ 447040 h 746760"/>
                <a:gd name="connsiteX18-1601" fmla="*/ 508000 w 1574800"/>
                <a:gd name="connsiteY18-1602" fmla="*/ 624840 h 746760"/>
                <a:gd name="connsiteX19-1603" fmla="*/ 243840 w 1574800"/>
                <a:gd name="connsiteY19-1604" fmla="*/ 330200 h 746760"/>
                <a:gd name="connsiteX20-1605" fmla="*/ 187960 w 1574800"/>
                <a:gd name="connsiteY20-1606" fmla="*/ 0 h 746760"/>
                <a:gd name="connsiteX21-1607" fmla="*/ 111760 w 1574800"/>
                <a:gd name="connsiteY21-1608" fmla="*/ 91440 h 746760"/>
                <a:gd name="connsiteX22-1609" fmla="*/ 0 w 1574800"/>
                <a:gd name="connsiteY22-1610" fmla="*/ 165100 h 746760"/>
                <a:gd name="connsiteX0-1611" fmla="*/ 0 w 1574800"/>
                <a:gd name="connsiteY0-1612" fmla="*/ 165100 h 749300"/>
                <a:gd name="connsiteX1-1613" fmla="*/ 218440 w 1574800"/>
                <a:gd name="connsiteY1-1614" fmla="*/ 360680 h 749300"/>
                <a:gd name="connsiteX2-1615" fmla="*/ 350520 w 1574800"/>
                <a:gd name="connsiteY2-1616" fmla="*/ 746760 h 749300"/>
                <a:gd name="connsiteX3-1617" fmla="*/ 452120 w 1574800"/>
                <a:gd name="connsiteY3-1618" fmla="*/ 662940 h 749300"/>
                <a:gd name="connsiteX4-1619" fmla="*/ 579120 w 1574800"/>
                <a:gd name="connsiteY4-1620" fmla="*/ 680720 h 749300"/>
                <a:gd name="connsiteX5-1621" fmla="*/ 673100 w 1574800"/>
                <a:gd name="connsiteY5-1622" fmla="*/ 749300 h 749300"/>
                <a:gd name="connsiteX6-1623" fmla="*/ 756920 w 1574800"/>
                <a:gd name="connsiteY6-1624" fmla="*/ 447040 h 749300"/>
                <a:gd name="connsiteX7-1625" fmla="*/ 1051560 w 1574800"/>
                <a:gd name="connsiteY7-1626" fmla="*/ 172720 h 749300"/>
                <a:gd name="connsiteX8-1627" fmla="*/ 1264920 w 1574800"/>
                <a:gd name="connsiteY8-1628" fmla="*/ 396240 h 749300"/>
                <a:gd name="connsiteX9-1629" fmla="*/ 1391920 w 1574800"/>
                <a:gd name="connsiteY9-1630" fmla="*/ 746760 h 749300"/>
                <a:gd name="connsiteX10-1631" fmla="*/ 1457960 w 1574800"/>
                <a:gd name="connsiteY10-1632" fmla="*/ 675640 h 749300"/>
                <a:gd name="connsiteX11-1633" fmla="*/ 1574800 w 1574800"/>
                <a:gd name="connsiteY11-1634" fmla="*/ 670560 h 749300"/>
                <a:gd name="connsiteX12-1635" fmla="*/ 1356360 w 1574800"/>
                <a:gd name="connsiteY12-1636" fmla="*/ 477520 h 749300"/>
                <a:gd name="connsiteX13-1637" fmla="*/ 1224280 w 1574800"/>
                <a:gd name="connsiteY13-1638" fmla="*/ 208280 h 749300"/>
                <a:gd name="connsiteX14-1639" fmla="*/ 1209040 w 1574800"/>
                <a:gd name="connsiteY14-1640" fmla="*/ 71120 h 749300"/>
                <a:gd name="connsiteX15-1641" fmla="*/ 1066800 w 1574800"/>
                <a:gd name="connsiteY15-1642" fmla="*/ 152400 h 749300"/>
                <a:gd name="connsiteX16-1643" fmla="*/ 878840 w 1574800"/>
                <a:gd name="connsiteY16-1644" fmla="*/ 71120 h 749300"/>
                <a:gd name="connsiteX17-1645" fmla="*/ 721360 w 1574800"/>
                <a:gd name="connsiteY17-1646" fmla="*/ 447040 h 749300"/>
                <a:gd name="connsiteX18-1647" fmla="*/ 508000 w 1574800"/>
                <a:gd name="connsiteY18-1648" fmla="*/ 624840 h 749300"/>
                <a:gd name="connsiteX19-1649" fmla="*/ 243840 w 1574800"/>
                <a:gd name="connsiteY19-1650" fmla="*/ 330200 h 749300"/>
                <a:gd name="connsiteX20-1651" fmla="*/ 187960 w 1574800"/>
                <a:gd name="connsiteY20-1652" fmla="*/ 0 h 749300"/>
                <a:gd name="connsiteX21-1653" fmla="*/ 111760 w 1574800"/>
                <a:gd name="connsiteY21-1654" fmla="*/ 91440 h 749300"/>
                <a:gd name="connsiteX22-1655" fmla="*/ 0 w 1574800"/>
                <a:gd name="connsiteY22-1656" fmla="*/ 165100 h 749300"/>
                <a:gd name="connsiteX0-1657" fmla="*/ 0 w 1574800"/>
                <a:gd name="connsiteY0-1658" fmla="*/ 165100 h 749300"/>
                <a:gd name="connsiteX1-1659" fmla="*/ 218440 w 1574800"/>
                <a:gd name="connsiteY1-1660" fmla="*/ 360680 h 749300"/>
                <a:gd name="connsiteX2-1661" fmla="*/ 350520 w 1574800"/>
                <a:gd name="connsiteY2-1662" fmla="*/ 746760 h 749300"/>
                <a:gd name="connsiteX3-1663" fmla="*/ 452120 w 1574800"/>
                <a:gd name="connsiteY3-1664" fmla="*/ 662940 h 749300"/>
                <a:gd name="connsiteX4-1665" fmla="*/ 579120 w 1574800"/>
                <a:gd name="connsiteY4-1666" fmla="*/ 680720 h 749300"/>
                <a:gd name="connsiteX5-1667" fmla="*/ 673100 w 1574800"/>
                <a:gd name="connsiteY5-1668" fmla="*/ 749300 h 749300"/>
                <a:gd name="connsiteX6-1669" fmla="*/ 756920 w 1574800"/>
                <a:gd name="connsiteY6-1670" fmla="*/ 447040 h 749300"/>
                <a:gd name="connsiteX7-1671" fmla="*/ 1051560 w 1574800"/>
                <a:gd name="connsiteY7-1672" fmla="*/ 172720 h 749300"/>
                <a:gd name="connsiteX8-1673" fmla="*/ 1264920 w 1574800"/>
                <a:gd name="connsiteY8-1674" fmla="*/ 396240 h 749300"/>
                <a:gd name="connsiteX9-1675" fmla="*/ 1391920 w 1574800"/>
                <a:gd name="connsiteY9-1676" fmla="*/ 746760 h 749300"/>
                <a:gd name="connsiteX10-1677" fmla="*/ 1457960 w 1574800"/>
                <a:gd name="connsiteY10-1678" fmla="*/ 675640 h 749300"/>
                <a:gd name="connsiteX11-1679" fmla="*/ 1574800 w 1574800"/>
                <a:gd name="connsiteY11-1680" fmla="*/ 670560 h 749300"/>
                <a:gd name="connsiteX12-1681" fmla="*/ 1356360 w 1574800"/>
                <a:gd name="connsiteY12-1682" fmla="*/ 477520 h 749300"/>
                <a:gd name="connsiteX13-1683" fmla="*/ 1224280 w 1574800"/>
                <a:gd name="connsiteY13-1684" fmla="*/ 208280 h 749300"/>
                <a:gd name="connsiteX14-1685" fmla="*/ 1209040 w 1574800"/>
                <a:gd name="connsiteY14-1686" fmla="*/ 71120 h 749300"/>
                <a:gd name="connsiteX15-1687" fmla="*/ 1066800 w 1574800"/>
                <a:gd name="connsiteY15-1688" fmla="*/ 152400 h 749300"/>
                <a:gd name="connsiteX16-1689" fmla="*/ 878840 w 1574800"/>
                <a:gd name="connsiteY16-1690" fmla="*/ 71120 h 749300"/>
                <a:gd name="connsiteX17-1691" fmla="*/ 721360 w 1574800"/>
                <a:gd name="connsiteY17-1692" fmla="*/ 447040 h 749300"/>
                <a:gd name="connsiteX18-1693" fmla="*/ 508000 w 1574800"/>
                <a:gd name="connsiteY18-1694" fmla="*/ 624840 h 749300"/>
                <a:gd name="connsiteX19-1695" fmla="*/ 243840 w 1574800"/>
                <a:gd name="connsiteY19-1696" fmla="*/ 330200 h 749300"/>
                <a:gd name="connsiteX20-1697" fmla="*/ 187960 w 1574800"/>
                <a:gd name="connsiteY20-1698" fmla="*/ 0 h 749300"/>
                <a:gd name="connsiteX21-1699" fmla="*/ 111760 w 1574800"/>
                <a:gd name="connsiteY21-1700" fmla="*/ 91440 h 749300"/>
                <a:gd name="connsiteX22-1701" fmla="*/ 0 w 1574800"/>
                <a:gd name="connsiteY22-1702" fmla="*/ 165100 h 749300"/>
                <a:gd name="connsiteX0-1703" fmla="*/ 0 w 1574800"/>
                <a:gd name="connsiteY0-1704" fmla="*/ 165100 h 749300"/>
                <a:gd name="connsiteX1-1705" fmla="*/ 218440 w 1574800"/>
                <a:gd name="connsiteY1-1706" fmla="*/ 360680 h 749300"/>
                <a:gd name="connsiteX2-1707" fmla="*/ 350520 w 1574800"/>
                <a:gd name="connsiteY2-1708" fmla="*/ 746760 h 749300"/>
                <a:gd name="connsiteX3-1709" fmla="*/ 452120 w 1574800"/>
                <a:gd name="connsiteY3-1710" fmla="*/ 662940 h 749300"/>
                <a:gd name="connsiteX4-1711" fmla="*/ 579120 w 1574800"/>
                <a:gd name="connsiteY4-1712" fmla="*/ 680720 h 749300"/>
                <a:gd name="connsiteX5-1713" fmla="*/ 673100 w 1574800"/>
                <a:gd name="connsiteY5-1714" fmla="*/ 749300 h 749300"/>
                <a:gd name="connsiteX6-1715" fmla="*/ 756920 w 1574800"/>
                <a:gd name="connsiteY6-1716" fmla="*/ 447040 h 749300"/>
                <a:gd name="connsiteX7-1717" fmla="*/ 1051560 w 1574800"/>
                <a:gd name="connsiteY7-1718" fmla="*/ 172720 h 749300"/>
                <a:gd name="connsiteX8-1719" fmla="*/ 1264920 w 1574800"/>
                <a:gd name="connsiteY8-1720" fmla="*/ 396240 h 749300"/>
                <a:gd name="connsiteX9-1721" fmla="*/ 1391920 w 1574800"/>
                <a:gd name="connsiteY9-1722" fmla="*/ 746760 h 749300"/>
                <a:gd name="connsiteX10-1723" fmla="*/ 1457960 w 1574800"/>
                <a:gd name="connsiteY10-1724" fmla="*/ 675640 h 749300"/>
                <a:gd name="connsiteX11-1725" fmla="*/ 1574800 w 1574800"/>
                <a:gd name="connsiteY11-1726" fmla="*/ 670560 h 749300"/>
                <a:gd name="connsiteX12-1727" fmla="*/ 1356360 w 1574800"/>
                <a:gd name="connsiteY12-1728" fmla="*/ 477520 h 749300"/>
                <a:gd name="connsiteX13-1729" fmla="*/ 1224280 w 1574800"/>
                <a:gd name="connsiteY13-1730" fmla="*/ 208280 h 749300"/>
                <a:gd name="connsiteX14-1731" fmla="*/ 1209040 w 1574800"/>
                <a:gd name="connsiteY14-1732" fmla="*/ 71120 h 749300"/>
                <a:gd name="connsiteX15-1733" fmla="*/ 1066800 w 1574800"/>
                <a:gd name="connsiteY15-1734" fmla="*/ 152400 h 749300"/>
                <a:gd name="connsiteX16-1735" fmla="*/ 878840 w 1574800"/>
                <a:gd name="connsiteY16-1736" fmla="*/ 71120 h 749300"/>
                <a:gd name="connsiteX17-1737" fmla="*/ 721360 w 1574800"/>
                <a:gd name="connsiteY17-1738" fmla="*/ 447040 h 749300"/>
                <a:gd name="connsiteX18-1739" fmla="*/ 508000 w 1574800"/>
                <a:gd name="connsiteY18-1740" fmla="*/ 624840 h 749300"/>
                <a:gd name="connsiteX19-1741" fmla="*/ 243840 w 1574800"/>
                <a:gd name="connsiteY19-1742" fmla="*/ 330200 h 749300"/>
                <a:gd name="connsiteX20-1743" fmla="*/ 187960 w 1574800"/>
                <a:gd name="connsiteY20-1744" fmla="*/ 0 h 749300"/>
                <a:gd name="connsiteX21-1745" fmla="*/ 111760 w 1574800"/>
                <a:gd name="connsiteY21-1746" fmla="*/ 91440 h 749300"/>
                <a:gd name="connsiteX22-1747" fmla="*/ 0 w 1574800"/>
                <a:gd name="connsiteY22-1748" fmla="*/ 165100 h 749300"/>
                <a:gd name="connsiteX0-1749" fmla="*/ 0 w 1574800"/>
                <a:gd name="connsiteY0-1750" fmla="*/ 165100 h 749300"/>
                <a:gd name="connsiteX1-1751" fmla="*/ 218440 w 1574800"/>
                <a:gd name="connsiteY1-1752" fmla="*/ 360680 h 749300"/>
                <a:gd name="connsiteX2-1753" fmla="*/ 350520 w 1574800"/>
                <a:gd name="connsiteY2-1754" fmla="*/ 746760 h 749300"/>
                <a:gd name="connsiteX3-1755" fmla="*/ 452120 w 1574800"/>
                <a:gd name="connsiteY3-1756" fmla="*/ 662940 h 749300"/>
                <a:gd name="connsiteX4-1757" fmla="*/ 579120 w 1574800"/>
                <a:gd name="connsiteY4-1758" fmla="*/ 680720 h 749300"/>
                <a:gd name="connsiteX5-1759" fmla="*/ 673100 w 1574800"/>
                <a:gd name="connsiteY5-1760" fmla="*/ 749300 h 749300"/>
                <a:gd name="connsiteX6-1761" fmla="*/ 756920 w 1574800"/>
                <a:gd name="connsiteY6-1762" fmla="*/ 447040 h 749300"/>
                <a:gd name="connsiteX7-1763" fmla="*/ 1051560 w 1574800"/>
                <a:gd name="connsiteY7-1764" fmla="*/ 172720 h 749300"/>
                <a:gd name="connsiteX8-1765" fmla="*/ 1264920 w 1574800"/>
                <a:gd name="connsiteY8-1766" fmla="*/ 396240 h 749300"/>
                <a:gd name="connsiteX9-1767" fmla="*/ 1391920 w 1574800"/>
                <a:gd name="connsiteY9-1768" fmla="*/ 746760 h 749300"/>
                <a:gd name="connsiteX10-1769" fmla="*/ 1457960 w 1574800"/>
                <a:gd name="connsiteY10-1770" fmla="*/ 675640 h 749300"/>
                <a:gd name="connsiteX11-1771" fmla="*/ 1574800 w 1574800"/>
                <a:gd name="connsiteY11-1772" fmla="*/ 670560 h 749300"/>
                <a:gd name="connsiteX12-1773" fmla="*/ 1356360 w 1574800"/>
                <a:gd name="connsiteY12-1774" fmla="*/ 477520 h 749300"/>
                <a:gd name="connsiteX13-1775" fmla="*/ 1224280 w 1574800"/>
                <a:gd name="connsiteY13-1776" fmla="*/ 208280 h 749300"/>
                <a:gd name="connsiteX14-1777" fmla="*/ 1209040 w 1574800"/>
                <a:gd name="connsiteY14-1778" fmla="*/ 71120 h 749300"/>
                <a:gd name="connsiteX15-1779" fmla="*/ 1066800 w 1574800"/>
                <a:gd name="connsiteY15-1780" fmla="*/ 152400 h 749300"/>
                <a:gd name="connsiteX16-1781" fmla="*/ 878840 w 1574800"/>
                <a:gd name="connsiteY16-1782" fmla="*/ 71120 h 749300"/>
                <a:gd name="connsiteX17-1783" fmla="*/ 721360 w 1574800"/>
                <a:gd name="connsiteY17-1784" fmla="*/ 447040 h 749300"/>
                <a:gd name="connsiteX18-1785" fmla="*/ 508000 w 1574800"/>
                <a:gd name="connsiteY18-1786" fmla="*/ 624840 h 749300"/>
                <a:gd name="connsiteX19-1787" fmla="*/ 243840 w 1574800"/>
                <a:gd name="connsiteY19-1788" fmla="*/ 330200 h 749300"/>
                <a:gd name="connsiteX20-1789" fmla="*/ 187960 w 1574800"/>
                <a:gd name="connsiteY20-1790" fmla="*/ 0 h 749300"/>
                <a:gd name="connsiteX21-1791" fmla="*/ 111760 w 1574800"/>
                <a:gd name="connsiteY21-1792" fmla="*/ 91440 h 749300"/>
                <a:gd name="connsiteX22-1793" fmla="*/ 0 w 1574800"/>
                <a:gd name="connsiteY22-1794" fmla="*/ 165100 h 749300"/>
                <a:gd name="connsiteX0-1795" fmla="*/ 0 w 1574800"/>
                <a:gd name="connsiteY0-1796" fmla="*/ 165100 h 749300"/>
                <a:gd name="connsiteX1-1797" fmla="*/ 218440 w 1574800"/>
                <a:gd name="connsiteY1-1798" fmla="*/ 360680 h 749300"/>
                <a:gd name="connsiteX2-1799" fmla="*/ 350520 w 1574800"/>
                <a:gd name="connsiteY2-1800" fmla="*/ 746760 h 749300"/>
                <a:gd name="connsiteX3-1801" fmla="*/ 452120 w 1574800"/>
                <a:gd name="connsiteY3-1802" fmla="*/ 662940 h 749300"/>
                <a:gd name="connsiteX4-1803" fmla="*/ 579120 w 1574800"/>
                <a:gd name="connsiteY4-1804" fmla="*/ 680720 h 749300"/>
                <a:gd name="connsiteX5-1805" fmla="*/ 673100 w 1574800"/>
                <a:gd name="connsiteY5-1806" fmla="*/ 749300 h 749300"/>
                <a:gd name="connsiteX6-1807" fmla="*/ 756920 w 1574800"/>
                <a:gd name="connsiteY6-1808" fmla="*/ 447040 h 749300"/>
                <a:gd name="connsiteX7-1809" fmla="*/ 1051560 w 1574800"/>
                <a:gd name="connsiteY7-1810" fmla="*/ 172720 h 749300"/>
                <a:gd name="connsiteX8-1811" fmla="*/ 1264920 w 1574800"/>
                <a:gd name="connsiteY8-1812" fmla="*/ 396240 h 749300"/>
                <a:gd name="connsiteX9-1813" fmla="*/ 1391920 w 1574800"/>
                <a:gd name="connsiteY9-1814" fmla="*/ 746760 h 749300"/>
                <a:gd name="connsiteX10-1815" fmla="*/ 1457960 w 1574800"/>
                <a:gd name="connsiteY10-1816" fmla="*/ 675640 h 749300"/>
                <a:gd name="connsiteX11-1817" fmla="*/ 1574800 w 1574800"/>
                <a:gd name="connsiteY11-1818" fmla="*/ 670560 h 749300"/>
                <a:gd name="connsiteX12-1819" fmla="*/ 1356360 w 1574800"/>
                <a:gd name="connsiteY12-1820" fmla="*/ 477520 h 749300"/>
                <a:gd name="connsiteX13-1821" fmla="*/ 1224280 w 1574800"/>
                <a:gd name="connsiteY13-1822" fmla="*/ 208280 h 749300"/>
                <a:gd name="connsiteX14-1823" fmla="*/ 1209040 w 1574800"/>
                <a:gd name="connsiteY14-1824" fmla="*/ 71120 h 749300"/>
                <a:gd name="connsiteX15-1825" fmla="*/ 1066800 w 1574800"/>
                <a:gd name="connsiteY15-1826" fmla="*/ 152400 h 749300"/>
                <a:gd name="connsiteX16-1827" fmla="*/ 878840 w 1574800"/>
                <a:gd name="connsiteY16-1828" fmla="*/ 71120 h 749300"/>
                <a:gd name="connsiteX17-1829" fmla="*/ 721360 w 1574800"/>
                <a:gd name="connsiteY17-1830" fmla="*/ 447040 h 749300"/>
                <a:gd name="connsiteX18-1831" fmla="*/ 508000 w 1574800"/>
                <a:gd name="connsiteY18-1832" fmla="*/ 624840 h 749300"/>
                <a:gd name="connsiteX19-1833" fmla="*/ 243840 w 1574800"/>
                <a:gd name="connsiteY19-1834" fmla="*/ 330200 h 749300"/>
                <a:gd name="connsiteX20-1835" fmla="*/ 187960 w 1574800"/>
                <a:gd name="connsiteY20-1836" fmla="*/ 0 h 749300"/>
                <a:gd name="connsiteX21-1837" fmla="*/ 111760 w 1574800"/>
                <a:gd name="connsiteY21-1838" fmla="*/ 91440 h 749300"/>
                <a:gd name="connsiteX22-1839" fmla="*/ 0 w 1574800"/>
                <a:gd name="connsiteY22-1840" fmla="*/ 165100 h 749300"/>
                <a:gd name="connsiteX0-1841" fmla="*/ 0 w 1574800"/>
                <a:gd name="connsiteY0-1842" fmla="*/ 165100 h 749300"/>
                <a:gd name="connsiteX1-1843" fmla="*/ 218440 w 1574800"/>
                <a:gd name="connsiteY1-1844" fmla="*/ 360680 h 749300"/>
                <a:gd name="connsiteX2-1845" fmla="*/ 350520 w 1574800"/>
                <a:gd name="connsiteY2-1846" fmla="*/ 746760 h 749300"/>
                <a:gd name="connsiteX3-1847" fmla="*/ 452120 w 1574800"/>
                <a:gd name="connsiteY3-1848" fmla="*/ 662940 h 749300"/>
                <a:gd name="connsiteX4-1849" fmla="*/ 579120 w 1574800"/>
                <a:gd name="connsiteY4-1850" fmla="*/ 680720 h 749300"/>
                <a:gd name="connsiteX5-1851" fmla="*/ 673100 w 1574800"/>
                <a:gd name="connsiteY5-1852" fmla="*/ 749300 h 749300"/>
                <a:gd name="connsiteX6-1853" fmla="*/ 756920 w 1574800"/>
                <a:gd name="connsiteY6-1854" fmla="*/ 447040 h 749300"/>
                <a:gd name="connsiteX7-1855" fmla="*/ 1051560 w 1574800"/>
                <a:gd name="connsiteY7-1856" fmla="*/ 172720 h 749300"/>
                <a:gd name="connsiteX8-1857" fmla="*/ 1264920 w 1574800"/>
                <a:gd name="connsiteY8-1858" fmla="*/ 396240 h 749300"/>
                <a:gd name="connsiteX9-1859" fmla="*/ 1391920 w 1574800"/>
                <a:gd name="connsiteY9-1860" fmla="*/ 746760 h 749300"/>
                <a:gd name="connsiteX10-1861" fmla="*/ 1457960 w 1574800"/>
                <a:gd name="connsiteY10-1862" fmla="*/ 675640 h 749300"/>
                <a:gd name="connsiteX11-1863" fmla="*/ 1574800 w 1574800"/>
                <a:gd name="connsiteY11-1864" fmla="*/ 670560 h 749300"/>
                <a:gd name="connsiteX12-1865" fmla="*/ 1356360 w 1574800"/>
                <a:gd name="connsiteY12-1866" fmla="*/ 477520 h 749300"/>
                <a:gd name="connsiteX13-1867" fmla="*/ 1224280 w 1574800"/>
                <a:gd name="connsiteY13-1868" fmla="*/ 208280 h 749300"/>
                <a:gd name="connsiteX14-1869" fmla="*/ 1209040 w 1574800"/>
                <a:gd name="connsiteY14-1870" fmla="*/ 71120 h 749300"/>
                <a:gd name="connsiteX15-1871" fmla="*/ 1066800 w 1574800"/>
                <a:gd name="connsiteY15-1872" fmla="*/ 152400 h 749300"/>
                <a:gd name="connsiteX16-1873" fmla="*/ 878840 w 1574800"/>
                <a:gd name="connsiteY16-1874" fmla="*/ 71120 h 749300"/>
                <a:gd name="connsiteX17-1875" fmla="*/ 721360 w 1574800"/>
                <a:gd name="connsiteY17-1876" fmla="*/ 447040 h 749300"/>
                <a:gd name="connsiteX18-1877" fmla="*/ 508000 w 1574800"/>
                <a:gd name="connsiteY18-1878" fmla="*/ 624840 h 749300"/>
                <a:gd name="connsiteX19-1879" fmla="*/ 243840 w 1574800"/>
                <a:gd name="connsiteY19-1880" fmla="*/ 330200 h 749300"/>
                <a:gd name="connsiteX20-1881" fmla="*/ 187960 w 1574800"/>
                <a:gd name="connsiteY20-1882" fmla="*/ 0 h 749300"/>
                <a:gd name="connsiteX21-1883" fmla="*/ 111760 w 1574800"/>
                <a:gd name="connsiteY21-1884" fmla="*/ 91440 h 749300"/>
                <a:gd name="connsiteX22-1885" fmla="*/ 0 w 1574800"/>
                <a:gd name="connsiteY22-1886" fmla="*/ 165100 h 749300"/>
                <a:gd name="connsiteX0-1887" fmla="*/ 0 w 1574800"/>
                <a:gd name="connsiteY0-1888" fmla="*/ 165100 h 749300"/>
                <a:gd name="connsiteX1-1889" fmla="*/ 218440 w 1574800"/>
                <a:gd name="connsiteY1-1890" fmla="*/ 360680 h 749300"/>
                <a:gd name="connsiteX2-1891" fmla="*/ 350520 w 1574800"/>
                <a:gd name="connsiteY2-1892" fmla="*/ 746760 h 749300"/>
                <a:gd name="connsiteX3-1893" fmla="*/ 452120 w 1574800"/>
                <a:gd name="connsiteY3-1894" fmla="*/ 662940 h 749300"/>
                <a:gd name="connsiteX4-1895" fmla="*/ 579120 w 1574800"/>
                <a:gd name="connsiteY4-1896" fmla="*/ 680720 h 749300"/>
                <a:gd name="connsiteX5-1897" fmla="*/ 673100 w 1574800"/>
                <a:gd name="connsiteY5-1898" fmla="*/ 749300 h 749300"/>
                <a:gd name="connsiteX6-1899" fmla="*/ 756920 w 1574800"/>
                <a:gd name="connsiteY6-1900" fmla="*/ 447040 h 749300"/>
                <a:gd name="connsiteX7-1901" fmla="*/ 1051560 w 1574800"/>
                <a:gd name="connsiteY7-1902" fmla="*/ 172720 h 749300"/>
                <a:gd name="connsiteX8-1903" fmla="*/ 1264920 w 1574800"/>
                <a:gd name="connsiteY8-1904" fmla="*/ 396240 h 749300"/>
                <a:gd name="connsiteX9-1905" fmla="*/ 1391920 w 1574800"/>
                <a:gd name="connsiteY9-1906" fmla="*/ 746760 h 749300"/>
                <a:gd name="connsiteX10-1907" fmla="*/ 1457960 w 1574800"/>
                <a:gd name="connsiteY10-1908" fmla="*/ 675640 h 749300"/>
                <a:gd name="connsiteX11-1909" fmla="*/ 1574800 w 1574800"/>
                <a:gd name="connsiteY11-1910" fmla="*/ 670560 h 749300"/>
                <a:gd name="connsiteX12-1911" fmla="*/ 1356360 w 1574800"/>
                <a:gd name="connsiteY12-1912" fmla="*/ 477520 h 749300"/>
                <a:gd name="connsiteX13-1913" fmla="*/ 1224280 w 1574800"/>
                <a:gd name="connsiteY13-1914" fmla="*/ 208280 h 749300"/>
                <a:gd name="connsiteX14-1915" fmla="*/ 1209040 w 1574800"/>
                <a:gd name="connsiteY14-1916" fmla="*/ 71120 h 749300"/>
                <a:gd name="connsiteX15-1917" fmla="*/ 1066800 w 1574800"/>
                <a:gd name="connsiteY15-1918" fmla="*/ 152400 h 749300"/>
                <a:gd name="connsiteX16-1919" fmla="*/ 878840 w 1574800"/>
                <a:gd name="connsiteY16-1920" fmla="*/ 71120 h 749300"/>
                <a:gd name="connsiteX17-1921" fmla="*/ 721360 w 1574800"/>
                <a:gd name="connsiteY17-1922" fmla="*/ 447040 h 749300"/>
                <a:gd name="connsiteX18-1923" fmla="*/ 508000 w 1574800"/>
                <a:gd name="connsiteY18-1924" fmla="*/ 624840 h 749300"/>
                <a:gd name="connsiteX19-1925" fmla="*/ 243840 w 1574800"/>
                <a:gd name="connsiteY19-1926" fmla="*/ 330200 h 749300"/>
                <a:gd name="connsiteX20-1927" fmla="*/ 187960 w 1574800"/>
                <a:gd name="connsiteY20-1928" fmla="*/ 0 h 749300"/>
                <a:gd name="connsiteX21-1929" fmla="*/ 111760 w 1574800"/>
                <a:gd name="connsiteY21-1930" fmla="*/ 91440 h 749300"/>
                <a:gd name="connsiteX22-1931" fmla="*/ 0 w 1574800"/>
                <a:gd name="connsiteY22-1932" fmla="*/ 165100 h 749300"/>
                <a:gd name="connsiteX0-1933" fmla="*/ 0 w 1574800"/>
                <a:gd name="connsiteY0-1934" fmla="*/ 165100 h 749300"/>
                <a:gd name="connsiteX1-1935" fmla="*/ 218440 w 1574800"/>
                <a:gd name="connsiteY1-1936" fmla="*/ 360680 h 749300"/>
                <a:gd name="connsiteX2-1937" fmla="*/ 350520 w 1574800"/>
                <a:gd name="connsiteY2-1938" fmla="*/ 746760 h 749300"/>
                <a:gd name="connsiteX3-1939" fmla="*/ 452120 w 1574800"/>
                <a:gd name="connsiteY3-1940" fmla="*/ 662940 h 749300"/>
                <a:gd name="connsiteX4-1941" fmla="*/ 579120 w 1574800"/>
                <a:gd name="connsiteY4-1942" fmla="*/ 680720 h 749300"/>
                <a:gd name="connsiteX5-1943" fmla="*/ 673100 w 1574800"/>
                <a:gd name="connsiteY5-1944" fmla="*/ 749300 h 749300"/>
                <a:gd name="connsiteX6-1945" fmla="*/ 756920 w 1574800"/>
                <a:gd name="connsiteY6-1946" fmla="*/ 447040 h 749300"/>
                <a:gd name="connsiteX7-1947" fmla="*/ 1051560 w 1574800"/>
                <a:gd name="connsiteY7-1948" fmla="*/ 172720 h 749300"/>
                <a:gd name="connsiteX8-1949" fmla="*/ 1264920 w 1574800"/>
                <a:gd name="connsiteY8-1950" fmla="*/ 396240 h 749300"/>
                <a:gd name="connsiteX9-1951" fmla="*/ 1391920 w 1574800"/>
                <a:gd name="connsiteY9-1952" fmla="*/ 746760 h 749300"/>
                <a:gd name="connsiteX10-1953" fmla="*/ 1457960 w 1574800"/>
                <a:gd name="connsiteY10-1954" fmla="*/ 675640 h 749300"/>
                <a:gd name="connsiteX11-1955" fmla="*/ 1574800 w 1574800"/>
                <a:gd name="connsiteY11-1956" fmla="*/ 670560 h 749300"/>
                <a:gd name="connsiteX12-1957" fmla="*/ 1356360 w 1574800"/>
                <a:gd name="connsiteY12-1958" fmla="*/ 477520 h 749300"/>
                <a:gd name="connsiteX13-1959" fmla="*/ 1224280 w 1574800"/>
                <a:gd name="connsiteY13-1960" fmla="*/ 208280 h 749300"/>
                <a:gd name="connsiteX14-1961" fmla="*/ 1209040 w 1574800"/>
                <a:gd name="connsiteY14-1962" fmla="*/ 71120 h 749300"/>
                <a:gd name="connsiteX15-1963" fmla="*/ 1066800 w 1574800"/>
                <a:gd name="connsiteY15-1964" fmla="*/ 152400 h 749300"/>
                <a:gd name="connsiteX16-1965" fmla="*/ 878840 w 1574800"/>
                <a:gd name="connsiteY16-1966" fmla="*/ 71120 h 749300"/>
                <a:gd name="connsiteX17-1967" fmla="*/ 721360 w 1574800"/>
                <a:gd name="connsiteY17-1968" fmla="*/ 447040 h 749300"/>
                <a:gd name="connsiteX18-1969" fmla="*/ 508000 w 1574800"/>
                <a:gd name="connsiteY18-1970" fmla="*/ 624840 h 749300"/>
                <a:gd name="connsiteX19-1971" fmla="*/ 243840 w 1574800"/>
                <a:gd name="connsiteY19-1972" fmla="*/ 330200 h 749300"/>
                <a:gd name="connsiteX20-1973" fmla="*/ 187960 w 1574800"/>
                <a:gd name="connsiteY20-1974" fmla="*/ 0 h 749300"/>
                <a:gd name="connsiteX21-1975" fmla="*/ 111760 w 1574800"/>
                <a:gd name="connsiteY21-1976" fmla="*/ 91440 h 749300"/>
                <a:gd name="connsiteX22-1977" fmla="*/ 0 w 1574800"/>
                <a:gd name="connsiteY22-1978" fmla="*/ 165100 h 749300"/>
                <a:gd name="connsiteX0-1979" fmla="*/ 0 w 1574800"/>
                <a:gd name="connsiteY0-1980" fmla="*/ 165100 h 749300"/>
                <a:gd name="connsiteX1-1981" fmla="*/ 218440 w 1574800"/>
                <a:gd name="connsiteY1-1982" fmla="*/ 360680 h 749300"/>
                <a:gd name="connsiteX2-1983" fmla="*/ 350520 w 1574800"/>
                <a:gd name="connsiteY2-1984" fmla="*/ 746760 h 749300"/>
                <a:gd name="connsiteX3-1985" fmla="*/ 452120 w 1574800"/>
                <a:gd name="connsiteY3-1986" fmla="*/ 662940 h 749300"/>
                <a:gd name="connsiteX4-1987" fmla="*/ 579120 w 1574800"/>
                <a:gd name="connsiteY4-1988" fmla="*/ 680720 h 749300"/>
                <a:gd name="connsiteX5-1989" fmla="*/ 673100 w 1574800"/>
                <a:gd name="connsiteY5-1990" fmla="*/ 749300 h 749300"/>
                <a:gd name="connsiteX6-1991" fmla="*/ 756920 w 1574800"/>
                <a:gd name="connsiteY6-1992" fmla="*/ 447040 h 749300"/>
                <a:gd name="connsiteX7-1993" fmla="*/ 1051560 w 1574800"/>
                <a:gd name="connsiteY7-1994" fmla="*/ 172720 h 749300"/>
                <a:gd name="connsiteX8-1995" fmla="*/ 1264920 w 1574800"/>
                <a:gd name="connsiteY8-1996" fmla="*/ 396240 h 749300"/>
                <a:gd name="connsiteX9-1997" fmla="*/ 1391920 w 1574800"/>
                <a:gd name="connsiteY9-1998" fmla="*/ 746760 h 749300"/>
                <a:gd name="connsiteX10-1999" fmla="*/ 1457960 w 1574800"/>
                <a:gd name="connsiteY10-2000" fmla="*/ 675640 h 749300"/>
                <a:gd name="connsiteX11-2001" fmla="*/ 1574800 w 1574800"/>
                <a:gd name="connsiteY11-2002" fmla="*/ 670560 h 749300"/>
                <a:gd name="connsiteX12-2003" fmla="*/ 1356360 w 1574800"/>
                <a:gd name="connsiteY12-2004" fmla="*/ 477520 h 749300"/>
                <a:gd name="connsiteX13-2005" fmla="*/ 1224280 w 1574800"/>
                <a:gd name="connsiteY13-2006" fmla="*/ 208280 h 749300"/>
                <a:gd name="connsiteX14-2007" fmla="*/ 1209040 w 1574800"/>
                <a:gd name="connsiteY14-2008" fmla="*/ 71120 h 749300"/>
                <a:gd name="connsiteX15-2009" fmla="*/ 1066800 w 1574800"/>
                <a:gd name="connsiteY15-2010" fmla="*/ 152400 h 749300"/>
                <a:gd name="connsiteX16-2011" fmla="*/ 878840 w 1574800"/>
                <a:gd name="connsiteY16-2012" fmla="*/ 71120 h 749300"/>
                <a:gd name="connsiteX17-2013" fmla="*/ 721360 w 1574800"/>
                <a:gd name="connsiteY17-2014" fmla="*/ 447040 h 749300"/>
                <a:gd name="connsiteX18-2015" fmla="*/ 508000 w 1574800"/>
                <a:gd name="connsiteY18-2016" fmla="*/ 624840 h 749300"/>
                <a:gd name="connsiteX19-2017" fmla="*/ 243840 w 1574800"/>
                <a:gd name="connsiteY19-2018" fmla="*/ 330200 h 749300"/>
                <a:gd name="connsiteX20-2019" fmla="*/ 187960 w 1574800"/>
                <a:gd name="connsiteY20-2020" fmla="*/ 0 h 749300"/>
                <a:gd name="connsiteX21-2021" fmla="*/ 111760 w 1574800"/>
                <a:gd name="connsiteY21-2022" fmla="*/ 91440 h 749300"/>
                <a:gd name="connsiteX22-2023" fmla="*/ 0 w 1574800"/>
                <a:gd name="connsiteY22-2024" fmla="*/ 165100 h 749300"/>
                <a:gd name="connsiteX0-2025" fmla="*/ 0 w 1574800"/>
                <a:gd name="connsiteY0-2026" fmla="*/ 165100 h 749300"/>
                <a:gd name="connsiteX1-2027" fmla="*/ 218440 w 1574800"/>
                <a:gd name="connsiteY1-2028" fmla="*/ 360680 h 749300"/>
                <a:gd name="connsiteX2-2029" fmla="*/ 350520 w 1574800"/>
                <a:gd name="connsiteY2-2030" fmla="*/ 746760 h 749300"/>
                <a:gd name="connsiteX3-2031" fmla="*/ 452120 w 1574800"/>
                <a:gd name="connsiteY3-2032" fmla="*/ 662940 h 749300"/>
                <a:gd name="connsiteX4-2033" fmla="*/ 579120 w 1574800"/>
                <a:gd name="connsiteY4-2034" fmla="*/ 680720 h 749300"/>
                <a:gd name="connsiteX5-2035" fmla="*/ 673100 w 1574800"/>
                <a:gd name="connsiteY5-2036" fmla="*/ 749300 h 749300"/>
                <a:gd name="connsiteX6-2037" fmla="*/ 756920 w 1574800"/>
                <a:gd name="connsiteY6-2038" fmla="*/ 447040 h 749300"/>
                <a:gd name="connsiteX7-2039" fmla="*/ 1051560 w 1574800"/>
                <a:gd name="connsiteY7-2040" fmla="*/ 172720 h 749300"/>
                <a:gd name="connsiteX8-2041" fmla="*/ 1264920 w 1574800"/>
                <a:gd name="connsiteY8-2042" fmla="*/ 396240 h 749300"/>
                <a:gd name="connsiteX9-2043" fmla="*/ 1391920 w 1574800"/>
                <a:gd name="connsiteY9-2044" fmla="*/ 746760 h 749300"/>
                <a:gd name="connsiteX10-2045" fmla="*/ 1457960 w 1574800"/>
                <a:gd name="connsiteY10-2046" fmla="*/ 675640 h 749300"/>
                <a:gd name="connsiteX11-2047" fmla="*/ 1574800 w 1574800"/>
                <a:gd name="connsiteY11-2048" fmla="*/ 670560 h 749300"/>
                <a:gd name="connsiteX12-2049" fmla="*/ 1356360 w 1574800"/>
                <a:gd name="connsiteY12-2050" fmla="*/ 477520 h 749300"/>
                <a:gd name="connsiteX13-2051" fmla="*/ 1224280 w 1574800"/>
                <a:gd name="connsiteY13-2052" fmla="*/ 208280 h 749300"/>
                <a:gd name="connsiteX14-2053" fmla="*/ 1209040 w 1574800"/>
                <a:gd name="connsiteY14-2054" fmla="*/ 71120 h 749300"/>
                <a:gd name="connsiteX15-2055" fmla="*/ 1066800 w 1574800"/>
                <a:gd name="connsiteY15-2056" fmla="*/ 152400 h 749300"/>
                <a:gd name="connsiteX16-2057" fmla="*/ 878840 w 1574800"/>
                <a:gd name="connsiteY16-2058" fmla="*/ 71120 h 749300"/>
                <a:gd name="connsiteX17-2059" fmla="*/ 721360 w 1574800"/>
                <a:gd name="connsiteY17-2060" fmla="*/ 447040 h 749300"/>
                <a:gd name="connsiteX18-2061" fmla="*/ 508000 w 1574800"/>
                <a:gd name="connsiteY18-2062" fmla="*/ 624840 h 749300"/>
                <a:gd name="connsiteX19-2063" fmla="*/ 243840 w 1574800"/>
                <a:gd name="connsiteY19-2064" fmla="*/ 330200 h 749300"/>
                <a:gd name="connsiteX20-2065" fmla="*/ 187960 w 1574800"/>
                <a:gd name="connsiteY20-2066" fmla="*/ 0 h 749300"/>
                <a:gd name="connsiteX21-2067" fmla="*/ 111760 w 1574800"/>
                <a:gd name="connsiteY21-2068" fmla="*/ 91440 h 749300"/>
                <a:gd name="connsiteX22-2069" fmla="*/ 0 w 1574800"/>
                <a:gd name="connsiteY22-2070" fmla="*/ 165100 h 749300"/>
                <a:gd name="connsiteX0-2071" fmla="*/ 0 w 1574800"/>
                <a:gd name="connsiteY0-2072" fmla="*/ 165100 h 749300"/>
                <a:gd name="connsiteX1-2073" fmla="*/ 218440 w 1574800"/>
                <a:gd name="connsiteY1-2074" fmla="*/ 360680 h 749300"/>
                <a:gd name="connsiteX2-2075" fmla="*/ 350520 w 1574800"/>
                <a:gd name="connsiteY2-2076" fmla="*/ 746760 h 749300"/>
                <a:gd name="connsiteX3-2077" fmla="*/ 452120 w 1574800"/>
                <a:gd name="connsiteY3-2078" fmla="*/ 662940 h 749300"/>
                <a:gd name="connsiteX4-2079" fmla="*/ 579120 w 1574800"/>
                <a:gd name="connsiteY4-2080" fmla="*/ 680720 h 749300"/>
                <a:gd name="connsiteX5-2081" fmla="*/ 673100 w 1574800"/>
                <a:gd name="connsiteY5-2082" fmla="*/ 749300 h 749300"/>
                <a:gd name="connsiteX6-2083" fmla="*/ 756920 w 1574800"/>
                <a:gd name="connsiteY6-2084" fmla="*/ 447040 h 749300"/>
                <a:gd name="connsiteX7-2085" fmla="*/ 1051560 w 1574800"/>
                <a:gd name="connsiteY7-2086" fmla="*/ 172720 h 749300"/>
                <a:gd name="connsiteX8-2087" fmla="*/ 1264920 w 1574800"/>
                <a:gd name="connsiteY8-2088" fmla="*/ 396240 h 749300"/>
                <a:gd name="connsiteX9-2089" fmla="*/ 1384300 w 1574800"/>
                <a:gd name="connsiteY9-2090" fmla="*/ 731520 h 749300"/>
                <a:gd name="connsiteX10-2091" fmla="*/ 1457960 w 1574800"/>
                <a:gd name="connsiteY10-2092" fmla="*/ 675640 h 749300"/>
                <a:gd name="connsiteX11-2093" fmla="*/ 1574800 w 1574800"/>
                <a:gd name="connsiteY11-2094" fmla="*/ 670560 h 749300"/>
                <a:gd name="connsiteX12-2095" fmla="*/ 1356360 w 1574800"/>
                <a:gd name="connsiteY12-2096" fmla="*/ 477520 h 749300"/>
                <a:gd name="connsiteX13-2097" fmla="*/ 1224280 w 1574800"/>
                <a:gd name="connsiteY13-2098" fmla="*/ 208280 h 749300"/>
                <a:gd name="connsiteX14-2099" fmla="*/ 1209040 w 1574800"/>
                <a:gd name="connsiteY14-2100" fmla="*/ 71120 h 749300"/>
                <a:gd name="connsiteX15-2101" fmla="*/ 1066800 w 1574800"/>
                <a:gd name="connsiteY15-2102" fmla="*/ 152400 h 749300"/>
                <a:gd name="connsiteX16-2103" fmla="*/ 878840 w 1574800"/>
                <a:gd name="connsiteY16-2104" fmla="*/ 71120 h 749300"/>
                <a:gd name="connsiteX17-2105" fmla="*/ 721360 w 1574800"/>
                <a:gd name="connsiteY17-2106" fmla="*/ 447040 h 749300"/>
                <a:gd name="connsiteX18-2107" fmla="*/ 508000 w 1574800"/>
                <a:gd name="connsiteY18-2108" fmla="*/ 624840 h 749300"/>
                <a:gd name="connsiteX19-2109" fmla="*/ 243840 w 1574800"/>
                <a:gd name="connsiteY19-2110" fmla="*/ 330200 h 749300"/>
                <a:gd name="connsiteX20-2111" fmla="*/ 187960 w 1574800"/>
                <a:gd name="connsiteY20-2112" fmla="*/ 0 h 749300"/>
                <a:gd name="connsiteX21-2113" fmla="*/ 111760 w 1574800"/>
                <a:gd name="connsiteY21-2114" fmla="*/ 91440 h 749300"/>
                <a:gd name="connsiteX22-2115" fmla="*/ 0 w 1574800"/>
                <a:gd name="connsiteY22-2116" fmla="*/ 165100 h 749300"/>
                <a:gd name="connsiteX0-2117" fmla="*/ 0 w 1574800"/>
                <a:gd name="connsiteY0-2118" fmla="*/ 165100 h 749300"/>
                <a:gd name="connsiteX1-2119" fmla="*/ 218440 w 1574800"/>
                <a:gd name="connsiteY1-2120" fmla="*/ 360680 h 749300"/>
                <a:gd name="connsiteX2-2121" fmla="*/ 350520 w 1574800"/>
                <a:gd name="connsiteY2-2122" fmla="*/ 746760 h 749300"/>
                <a:gd name="connsiteX3-2123" fmla="*/ 452120 w 1574800"/>
                <a:gd name="connsiteY3-2124" fmla="*/ 662940 h 749300"/>
                <a:gd name="connsiteX4-2125" fmla="*/ 579120 w 1574800"/>
                <a:gd name="connsiteY4-2126" fmla="*/ 680720 h 749300"/>
                <a:gd name="connsiteX5-2127" fmla="*/ 673100 w 1574800"/>
                <a:gd name="connsiteY5-2128" fmla="*/ 749300 h 749300"/>
                <a:gd name="connsiteX6-2129" fmla="*/ 756920 w 1574800"/>
                <a:gd name="connsiteY6-2130" fmla="*/ 447040 h 749300"/>
                <a:gd name="connsiteX7-2131" fmla="*/ 1051560 w 1574800"/>
                <a:gd name="connsiteY7-2132" fmla="*/ 172720 h 749300"/>
                <a:gd name="connsiteX8-2133" fmla="*/ 1264920 w 1574800"/>
                <a:gd name="connsiteY8-2134" fmla="*/ 396240 h 749300"/>
                <a:gd name="connsiteX9-2135" fmla="*/ 1384300 w 1574800"/>
                <a:gd name="connsiteY9-2136" fmla="*/ 731520 h 749300"/>
                <a:gd name="connsiteX10-2137" fmla="*/ 1457960 w 1574800"/>
                <a:gd name="connsiteY10-2138" fmla="*/ 675640 h 749300"/>
                <a:gd name="connsiteX11-2139" fmla="*/ 1574800 w 1574800"/>
                <a:gd name="connsiteY11-2140" fmla="*/ 670560 h 749300"/>
                <a:gd name="connsiteX12-2141" fmla="*/ 1356360 w 1574800"/>
                <a:gd name="connsiteY12-2142" fmla="*/ 477520 h 749300"/>
                <a:gd name="connsiteX13-2143" fmla="*/ 1224280 w 1574800"/>
                <a:gd name="connsiteY13-2144" fmla="*/ 208280 h 749300"/>
                <a:gd name="connsiteX14-2145" fmla="*/ 1209040 w 1574800"/>
                <a:gd name="connsiteY14-2146" fmla="*/ 71120 h 749300"/>
                <a:gd name="connsiteX15-2147" fmla="*/ 1066800 w 1574800"/>
                <a:gd name="connsiteY15-2148" fmla="*/ 152400 h 749300"/>
                <a:gd name="connsiteX16-2149" fmla="*/ 878840 w 1574800"/>
                <a:gd name="connsiteY16-2150" fmla="*/ 71120 h 749300"/>
                <a:gd name="connsiteX17-2151" fmla="*/ 721360 w 1574800"/>
                <a:gd name="connsiteY17-2152" fmla="*/ 447040 h 749300"/>
                <a:gd name="connsiteX18-2153" fmla="*/ 508000 w 1574800"/>
                <a:gd name="connsiteY18-2154" fmla="*/ 624840 h 749300"/>
                <a:gd name="connsiteX19-2155" fmla="*/ 243840 w 1574800"/>
                <a:gd name="connsiteY19-2156" fmla="*/ 330200 h 749300"/>
                <a:gd name="connsiteX20-2157" fmla="*/ 187960 w 1574800"/>
                <a:gd name="connsiteY20-2158" fmla="*/ 0 h 749300"/>
                <a:gd name="connsiteX21-2159" fmla="*/ 111760 w 1574800"/>
                <a:gd name="connsiteY21-2160" fmla="*/ 91440 h 749300"/>
                <a:gd name="connsiteX22-2161" fmla="*/ 0 w 1574800"/>
                <a:gd name="connsiteY22-2162" fmla="*/ 165100 h 749300"/>
                <a:gd name="connsiteX0-2163" fmla="*/ 0 w 1574800"/>
                <a:gd name="connsiteY0-2164" fmla="*/ 165100 h 749300"/>
                <a:gd name="connsiteX1-2165" fmla="*/ 218440 w 1574800"/>
                <a:gd name="connsiteY1-2166" fmla="*/ 360680 h 749300"/>
                <a:gd name="connsiteX2-2167" fmla="*/ 350520 w 1574800"/>
                <a:gd name="connsiteY2-2168" fmla="*/ 746760 h 749300"/>
                <a:gd name="connsiteX3-2169" fmla="*/ 452120 w 1574800"/>
                <a:gd name="connsiteY3-2170" fmla="*/ 662940 h 749300"/>
                <a:gd name="connsiteX4-2171" fmla="*/ 579120 w 1574800"/>
                <a:gd name="connsiteY4-2172" fmla="*/ 680720 h 749300"/>
                <a:gd name="connsiteX5-2173" fmla="*/ 673100 w 1574800"/>
                <a:gd name="connsiteY5-2174" fmla="*/ 749300 h 749300"/>
                <a:gd name="connsiteX6-2175" fmla="*/ 756920 w 1574800"/>
                <a:gd name="connsiteY6-2176" fmla="*/ 447040 h 749300"/>
                <a:gd name="connsiteX7-2177" fmla="*/ 1051560 w 1574800"/>
                <a:gd name="connsiteY7-2178" fmla="*/ 172720 h 749300"/>
                <a:gd name="connsiteX8-2179" fmla="*/ 1264920 w 1574800"/>
                <a:gd name="connsiteY8-2180" fmla="*/ 396240 h 749300"/>
                <a:gd name="connsiteX9-2181" fmla="*/ 1384300 w 1574800"/>
                <a:gd name="connsiteY9-2182" fmla="*/ 731520 h 749300"/>
                <a:gd name="connsiteX10-2183" fmla="*/ 1457960 w 1574800"/>
                <a:gd name="connsiteY10-2184" fmla="*/ 668020 h 749300"/>
                <a:gd name="connsiteX11-2185" fmla="*/ 1574800 w 1574800"/>
                <a:gd name="connsiteY11-2186" fmla="*/ 670560 h 749300"/>
                <a:gd name="connsiteX12-2187" fmla="*/ 1356360 w 1574800"/>
                <a:gd name="connsiteY12-2188" fmla="*/ 477520 h 749300"/>
                <a:gd name="connsiteX13-2189" fmla="*/ 1224280 w 1574800"/>
                <a:gd name="connsiteY13-2190" fmla="*/ 208280 h 749300"/>
                <a:gd name="connsiteX14-2191" fmla="*/ 1209040 w 1574800"/>
                <a:gd name="connsiteY14-2192" fmla="*/ 71120 h 749300"/>
                <a:gd name="connsiteX15-2193" fmla="*/ 1066800 w 1574800"/>
                <a:gd name="connsiteY15-2194" fmla="*/ 152400 h 749300"/>
                <a:gd name="connsiteX16-2195" fmla="*/ 878840 w 1574800"/>
                <a:gd name="connsiteY16-2196" fmla="*/ 71120 h 749300"/>
                <a:gd name="connsiteX17-2197" fmla="*/ 721360 w 1574800"/>
                <a:gd name="connsiteY17-2198" fmla="*/ 447040 h 749300"/>
                <a:gd name="connsiteX18-2199" fmla="*/ 508000 w 1574800"/>
                <a:gd name="connsiteY18-2200" fmla="*/ 624840 h 749300"/>
                <a:gd name="connsiteX19-2201" fmla="*/ 243840 w 1574800"/>
                <a:gd name="connsiteY19-2202" fmla="*/ 330200 h 749300"/>
                <a:gd name="connsiteX20-2203" fmla="*/ 187960 w 1574800"/>
                <a:gd name="connsiteY20-2204" fmla="*/ 0 h 749300"/>
                <a:gd name="connsiteX21-2205" fmla="*/ 111760 w 1574800"/>
                <a:gd name="connsiteY21-2206" fmla="*/ 91440 h 749300"/>
                <a:gd name="connsiteX22-2207" fmla="*/ 0 w 1574800"/>
                <a:gd name="connsiteY22-2208" fmla="*/ 165100 h 749300"/>
                <a:gd name="connsiteX0-2209" fmla="*/ 0 w 1574800"/>
                <a:gd name="connsiteY0-2210" fmla="*/ 165100 h 749300"/>
                <a:gd name="connsiteX1-2211" fmla="*/ 218440 w 1574800"/>
                <a:gd name="connsiteY1-2212" fmla="*/ 360680 h 749300"/>
                <a:gd name="connsiteX2-2213" fmla="*/ 350520 w 1574800"/>
                <a:gd name="connsiteY2-2214" fmla="*/ 746760 h 749300"/>
                <a:gd name="connsiteX3-2215" fmla="*/ 452120 w 1574800"/>
                <a:gd name="connsiteY3-2216" fmla="*/ 662940 h 749300"/>
                <a:gd name="connsiteX4-2217" fmla="*/ 579120 w 1574800"/>
                <a:gd name="connsiteY4-2218" fmla="*/ 680720 h 749300"/>
                <a:gd name="connsiteX5-2219" fmla="*/ 673100 w 1574800"/>
                <a:gd name="connsiteY5-2220" fmla="*/ 749300 h 749300"/>
                <a:gd name="connsiteX6-2221" fmla="*/ 756920 w 1574800"/>
                <a:gd name="connsiteY6-2222" fmla="*/ 447040 h 749300"/>
                <a:gd name="connsiteX7-2223" fmla="*/ 1051560 w 1574800"/>
                <a:gd name="connsiteY7-2224" fmla="*/ 172720 h 749300"/>
                <a:gd name="connsiteX8-2225" fmla="*/ 1264920 w 1574800"/>
                <a:gd name="connsiteY8-2226" fmla="*/ 396240 h 749300"/>
                <a:gd name="connsiteX9-2227" fmla="*/ 1384300 w 1574800"/>
                <a:gd name="connsiteY9-2228" fmla="*/ 731520 h 749300"/>
                <a:gd name="connsiteX10-2229" fmla="*/ 1457960 w 1574800"/>
                <a:gd name="connsiteY10-2230" fmla="*/ 668020 h 749300"/>
                <a:gd name="connsiteX11-2231" fmla="*/ 1574800 w 1574800"/>
                <a:gd name="connsiteY11-2232" fmla="*/ 670560 h 749300"/>
                <a:gd name="connsiteX12-2233" fmla="*/ 1356360 w 1574800"/>
                <a:gd name="connsiteY12-2234" fmla="*/ 477520 h 749300"/>
                <a:gd name="connsiteX13-2235" fmla="*/ 1224280 w 1574800"/>
                <a:gd name="connsiteY13-2236" fmla="*/ 208280 h 749300"/>
                <a:gd name="connsiteX14-2237" fmla="*/ 1209040 w 1574800"/>
                <a:gd name="connsiteY14-2238" fmla="*/ 71120 h 749300"/>
                <a:gd name="connsiteX15-2239" fmla="*/ 1066800 w 1574800"/>
                <a:gd name="connsiteY15-2240" fmla="*/ 152400 h 749300"/>
                <a:gd name="connsiteX16-2241" fmla="*/ 878840 w 1574800"/>
                <a:gd name="connsiteY16-2242" fmla="*/ 71120 h 749300"/>
                <a:gd name="connsiteX17-2243" fmla="*/ 721360 w 1574800"/>
                <a:gd name="connsiteY17-2244" fmla="*/ 447040 h 749300"/>
                <a:gd name="connsiteX18-2245" fmla="*/ 508000 w 1574800"/>
                <a:gd name="connsiteY18-2246" fmla="*/ 624840 h 749300"/>
                <a:gd name="connsiteX19-2247" fmla="*/ 243840 w 1574800"/>
                <a:gd name="connsiteY19-2248" fmla="*/ 330200 h 749300"/>
                <a:gd name="connsiteX20-2249" fmla="*/ 187960 w 1574800"/>
                <a:gd name="connsiteY20-2250" fmla="*/ 0 h 749300"/>
                <a:gd name="connsiteX21-2251" fmla="*/ 111760 w 1574800"/>
                <a:gd name="connsiteY21-2252" fmla="*/ 91440 h 749300"/>
                <a:gd name="connsiteX22-2253" fmla="*/ 0 w 1574800"/>
                <a:gd name="connsiteY22-2254" fmla="*/ 165100 h 749300"/>
                <a:gd name="connsiteX0-2255" fmla="*/ 0 w 1574800"/>
                <a:gd name="connsiteY0-2256" fmla="*/ 165100 h 749300"/>
                <a:gd name="connsiteX1-2257" fmla="*/ 218440 w 1574800"/>
                <a:gd name="connsiteY1-2258" fmla="*/ 360680 h 749300"/>
                <a:gd name="connsiteX2-2259" fmla="*/ 350520 w 1574800"/>
                <a:gd name="connsiteY2-2260" fmla="*/ 746760 h 749300"/>
                <a:gd name="connsiteX3-2261" fmla="*/ 452120 w 1574800"/>
                <a:gd name="connsiteY3-2262" fmla="*/ 662940 h 749300"/>
                <a:gd name="connsiteX4-2263" fmla="*/ 579120 w 1574800"/>
                <a:gd name="connsiteY4-2264" fmla="*/ 680720 h 749300"/>
                <a:gd name="connsiteX5-2265" fmla="*/ 673100 w 1574800"/>
                <a:gd name="connsiteY5-2266" fmla="*/ 749300 h 749300"/>
                <a:gd name="connsiteX6-2267" fmla="*/ 756920 w 1574800"/>
                <a:gd name="connsiteY6-2268" fmla="*/ 447040 h 749300"/>
                <a:gd name="connsiteX7-2269" fmla="*/ 1051560 w 1574800"/>
                <a:gd name="connsiteY7-2270" fmla="*/ 172720 h 749300"/>
                <a:gd name="connsiteX8-2271" fmla="*/ 1264920 w 1574800"/>
                <a:gd name="connsiteY8-2272" fmla="*/ 396240 h 749300"/>
                <a:gd name="connsiteX9-2273" fmla="*/ 1384300 w 1574800"/>
                <a:gd name="connsiteY9-2274" fmla="*/ 731520 h 749300"/>
                <a:gd name="connsiteX10-2275" fmla="*/ 1457960 w 1574800"/>
                <a:gd name="connsiteY10-2276" fmla="*/ 668020 h 749300"/>
                <a:gd name="connsiteX11-2277" fmla="*/ 1574800 w 1574800"/>
                <a:gd name="connsiteY11-2278" fmla="*/ 670560 h 749300"/>
                <a:gd name="connsiteX12-2279" fmla="*/ 1356360 w 1574800"/>
                <a:gd name="connsiteY12-2280" fmla="*/ 477520 h 749300"/>
                <a:gd name="connsiteX13-2281" fmla="*/ 1224280 w 1574800"/>
                <a:gd name="connsiteY13-2282" fmla="*/ 208280 h 749300"/>
                <a:gd name="connsiteX14-2283" fmla="*/ 1209040 w 1574800"/>
                <a:gd name="connsiteY14-2284" fmla="*/ 71120 h 749300"/>
                <a:gd name="connsiteX15-2285" fmla="*/ 1066800 w 1574800"/>
                <a:gd name="connsiteY15-2286" fmla="*/ 152400 h 749300"/>
                <a:gd name="connsiteX16-2287" fmla="*/ 878840 w 1574800"/>
                <a:gd name="connsiteY16-2288" fmla="*/ 71120 h 749300"/>
                <a:gd name="connsiteX17-2289" fmla="*/ 721360 w 1574800"/>
                <a:gd name="connsiteY17-2290" fmla="*/ 447040 h 749300"/>
                <a:gd name="connsiteX18-2291" fmla="*/ 508000 w 1574800"/>
                <a:gd name="connsiteY18-2292" fmla="*/ 624840 h 749300"/>
                <a:gd name="connsiteX19-2293" fmla="*/ 243840 w 1574800"/>
                <a:gd name="connsiteY19-2294" fmla="*/ 330200 h 749300"/>
                <a:gd name="connsiteX20-2295" fmla="*/ 187960 w 1574800"/>
                <a:gd name="connsiteY20-2296" fmla="*/ 0 h 749300"/>
                <a:gd name="connsiteX21-2297" fmla="*/ 111760 w 1574800"/>
                <a:gd name="connsiteY21-2298" fmla="*/ 91440 h 749300"/>
                <a:gd name="connsiteX22-2299" fmla="*/ 0 w 1574800"/>
                <a:gd name="connsiteY22-2300" fmla="*/ 165100 h 749300"/>
                <a:gd name="connsiteX0-2301" fmla="*/ 0 w 1574800"/>
                <a:gd name="connsiteY0-2302" fmla="*/ 165100 h 749300"/>
                <a:gd name="connsiteX1-2303" fmla="*/ 218440 w 1574800"/>
                <a:gd name="connsiteY1-2304" fmla="*/ 360680 h 749300"/>
                <a:gd name="connsiteX2-2305" fmla="*/ 350520 w 1574800"/>
                <a:gd name="connsiteY2-2306" fmla="*/ 746760 h 749300"/>
                <a:gd name="connsiteX3-2307" fmla="*/ 452120 w 1574800"/>
                <a:gd name="connsiteY3-2308" fmla="*/ 662940 h 749300"/>
                <a:gd name="connsiteX4-2309" fmla="*/ 579120 w 1574800"/>
                <a:gd name="connsiteY4-2310" fmla="*/ 680720 h 749300"/>
                <a:gd name="connsiteX5-2311" fmla="*/ 673100 w 1574800"/>
                <a:gd name="connsiteY5-2312" fmla="*/ 749300 h 749300"/>
                <a:gd name="connsiteX6-2313" fmla="*/ 756920 w 1574800"/>
                <a:gd name="connsiteY6-2314" fmla="*/ 447040 h 749300"/>
                <a:gd name="connsiteX7-2315" fmla="*/ 1051560 w 1574800"/>
                <a:gd name="connsiteY7-2316" fmla="*/ 172720 h 749300"/>
                <a:gd name="connsiteX8-2317" fmla="*/ 1264920 w 1574800"/>
                <a:gd name="connsiteY8-2318" fmla="*/ 396240 h 749300"/>
                <a:gd name="connsiteX9-2319" fmla="*/ 1384300 w 1574800"/>
                <a:gd name="connsiteY9-2320" fmla="*/ 731520 h 749300"/>
                <a:gd name="connsiteX10-2321" fmla="*/ 1457960 w 1574800"/>
                <a:gd name="connsiteY10-2322" fmla="*/ 668020 h 749300"/>
                <a:gd name="connsiteX11-2323" fmla="*/ 1574800 w 1574800"/>
                <a:gd name="connsiteY11-2324" fmla="*/ 670560 h 749300"/>
                <a:gd name="connsiteX12-2325" fmla="*/ 1356360 w 1574800"/>
                <a:gd name="connsiteY12-2326" fmla="*/ 477520 h 749300"/>
                <a:gd name="connsiteX13-2327" fmla="*/ 1224280 w 1574800"/>
                <a:gd name="connsiteY13-2328" fmla="*/ 208280 h 749300"/>
                <a:gd name="connsiteX14-2329" fmla="*/ 1209040 w 1574800"/>
                <a:gd name="connsiteY14-2330" fmla="*/ 71120 h 749300"/>
                <a:gd name="connsiteX15-2331" fmla="*/ 1066800 w 1574800"/>
                <a:gd name="connsiteY15-2332" fmla="*/ 152400 h 749300"/>
                <a:gd name="connsiteX16-2333" fmla="*/ 878840 w 1574800"/>
                <a:gd name="connsiteY16-2334" fmla="*/ 71120 h 749300"/>
                <a:gd name="connsiteX17-2335" fmla="*/ 721360 w 1574800"/>
                <a:gd name="connsiteY17-2336" fmla="*/ 447040 h 749300"/>
                <a:gd name="connsiteX18-2337" fmla="*/ 508000 w 1574800"/>
                <a:gd name="connsiteY18-2338" fmla="*/ 624840 h 749300"/>
                <a:gd name="connsiteX19-2339" fmla="*/ 243840 w 1574800"/>
                <a:gd name="connsiteY19-2340" fmla="*/ 330200 h 749300"/>
                <a:gd name="connsiteX20-2341" fmla="*/ 187960 w 1574800"/>
                <a:gd name="connsiteY20-2342" fmla="*/ 0 h 749300"/>
                <a:gd name="connsiteX21-2343" fmla="*/ 111760 w 1574800"/>
                <a:gd name="connsiteY21-2344" fmla="*/ 91440 h 749300"/>
                <a:gd name="connsiteX22-2345" fmla="*/ 0 w 1574800"/>
                <a:gd name="connsiteY22-2346" fmla="*/ 165100 h 749300"/>
                <a:gd name="connsiteX0-2347" fmla="*/ 0 w 1574800"/>
                <a:gd name="connsiteY0-2348" fmla="*/ 165100 h 749300"/>
                <a:gd name="connsiteX1-2349" fmla="*/ 218440 w 1574800"/>
                <a:gd name="connsiteY1-2350" fmla="*/ 360680 h 749300"/>
                <a:gd name="connsiteX2-2351" fmla="*/ 350520 w 1574800"/>
                <a:gd name="connsiteY2-2352" fmla="*/ 746760 h 749300"/>
                <a:gd name="connsiteX3-2353" fmla="*/ 452120 w 1574800"/>
                <a:gd name="connsiteY3-2354" fmla="*/ 662940 h 749300"/>
                <a:gd name="connsiteX4-2355" fmla="*/ 579120 w 1574800"/>
                <a:gd name="connsiteY4-2356" fmla="*/ 680720 h 749300"/>
                <a:gd name="connsiteX5-2357" fmla="*/ 673100 w 1574800"/>
                <a:gd name="connsiteY5-2358" fmla="*/ 749300 h 749300"/>
                <a:gd name="connsiteX6-2359" fmla="*/ 756920 w 1574800"/>
                <a:gd name="connsiteY6-2360" fmla="*/ 447040 h 749300"/>
                <a:gd name="connsiteX7-2361" fmla="*/ 1051560 w 1574800"/>
                <a:gd name="connsiteY7-2362" fmla="*/ 172720 h 749300"/>
                <a:gd name="connsiteX8-2363" fmla="*/ 1264920 w 1574800"/>
                <a:gd name="connsiteY8-2364" fmla="*/ 396240 h 749300"/>
                <a:gd name="connsiteX9-2365" fmla="*/ 1384300 w 1574800"/>
                <a:gd name="connsiteY9-2366" fmla="*/ 731520 h 749300"/>
                <a:gd name="connsiteX10-2367" fmla="*/ 1457960 w 1574800"/>
                <a:gd name="connsiteY10-2368" fmla="*/ 668020 h 749300"/>
                <a:gd name="connsiteX11-2369" fmla="*/ 1574800 w 1574800"/>
                <a:gd name="connsiteY11-2370" fmla="*/ 670560 h 749300"/>
                <a:gd name="connsiteX12-2371" fmla="*/ 1356360 w 1574800"/>
                <a:gd name="connsiteY12-2372" fmla="*/ 477520 h 749300"/>
                <a:gd name="connsiteX13-2373" fmla="*/ 1224280 w 1574800"/>
                <a:gd name="connsiteY13-2374" fmla="*/ 208280 h 749300"/>
                <a:gd name="connsiteX14-2375" fmla="*/ 1209040 w 1574800"/>
                <a:gd name="connsiteY14-2376" fmla="*/ 71120 h 749300"/>
                <a:gd name="connsiteX15-2377" fmla="*/ 1066800 w 1574800"/>
                <a:gd name="connsiteY15-2378" fmla="*/ 152400 h 749300"/>
                <a:gd name="connsiteX16-2379" fmla="*/ 878840 w 1574800"/>
                <a:gd name="connsiteY16-2380" fmla="*/ 71120 h 749300"/>
                <a:gd name="connsiteX17-2381" fmla="*/ 721360 w 1574800"/>
                <a:gd name="connsiteY17-2382" fmla="*/ 447040 h 749300"/>
                <a:gd name="connsiteX18-2383" fmla="*/ 508000 w 1574800"/>
                <a:gd name="connsiteY18-2384" fmla="*/ 624840 h 749300"/>
                <a:gd name="connsiteX19-2385" fmla="*/ 243840 w 1574800"/>
                <a:gd name="connsiteY19-2386" fmla="*/ 330200 h 749300"/>
                <a:gd name="connsiteX20-2387" fmla="*/ 187960 w 1574800"/>
                <a:gd name="connsiteY20-2388" fmla="*/ 0 h 749300"/>
                <a:gd name="connsiteX21-2389" fmla="*/ 111760 w 1574800"/>
                <a:gd name="connsiteY21-2390" fmla="*/ 91440 h 749300"/>
                <a:gd name="connsiteX22-2391" fmla="*/ 0 w 1574800"/>
                <a:gd name="connsiteY22-2392" fmla="*/ 165100 h 749300"/>
                <a:gd name="connsiteX0-2393" fmla="*/ 0 w 1574800"/>
                <a:gd name="connsiteY0-2394" fmla="*/ 165100 h 749300"/>
                <a:gd name="connsiteX1-2395" fmla="*/ 218440 w 1574800"/>
                <a:gd name="connsiteY1-2396" fmla="*/ 360680 h 749300"/>
                <a:gd name="connsiteX2-2397" fmla="*/ 350520 w 1574800"/>
                <a:gd name="connsiteY2-2398" fmla="*/ 746760 h 749300"/>
                <a:gd name="connsiteX3-2399" fmla="*/ 452120 w 1574800"/>
                <a:gd name="connsiteY3-2400" fmla="*/ 662940 h 749300"/>
                <a:gd name="connsiteX4-2401" fmla="*/ 579120 w 1574800"/>
                <a:gd name="connsiteY4-2402" fmla="*/ 680720 h 749300"/>
                <a:gd name="connsiteX5-2403" fmla="*/ 673100 w 1574800"/>
                <a:gd name="connsiteY5-2404" fmla="*/ 749300 h 749300"/>
                <a:gd name="connsiteX6-2405" fmla="*/ 756920 w 1574800"/>
                <a:gd name="connsiteY6-2406" fmla="*/ 447040 h 749300"/>
                <a:gd name="connsiteX7-2407" fmla="*/ 1051560 w 1574800"/>
                <a:gd name="connsiteY7-2408" fmla="*/ 172720 h 749300"/>
                <a:gd name="connsiteX8-2409" fmla="*/ 1264920 w 1574800"/>
                <a:gd name="connsiteY8-2410" fmla="*/ 396240 h 749300"/>
                <a:gd name="connsiteX9-2411" fmla="*/ 1384300 w 1574800"/>
                <a:gd name="connsiteY9-2412" fmla="*/ 731520 h 749300"/>
                <a:gd name="connsiteX10-2413" fmla="*/ 1457960 w 1574800"/>
                <a:gd name="connsiteY10-2414" fmla="*/ 668020 h 749300"/>
                <a:gd name="connsiteX11-2415" fmla="*/ 1574800 w 1574800"/>
                <a:gd name="connsiteY11-2416" fmla="*/ 670560 h 749300"/>
                <a:gd name="connsiteX12-2417" fmla="*/ 1356360 w 1574800"/>
                <a:gd name="connsiteY12-2418" fmla="*/ 477520 h 749300"/>
                <a:gd name="connsiteX13-2419" fmla="*/ 1224280 w 1574800"/>
                <a:gd name="connsiteY13-2420" fmla="*/ 208280 h 749300"/>
                <a:gd name="connsiteX14-2421" fmla="*/ 1209040 w 1574800"/>
                <a:gd name="connsiteY14-2422" fmla="*/ 71120 h 749300"/>
                <a:gd name="connsiteX15-2423" fmla="*/ 1066800 w 1574800"/>
                <a:gd name="connsiteY15-2424" fmla="*/ 152400 h 749300"/>
                <a:gd name="connsiteX16-2425" fmla="*/ 878840 w 1574800"/>
                <a:gd name="connsiteY16-2426" fmla="*/ 71120 h 749300"/>
                <a:gd name="connsiteX17-2427" fmla="*/ 721360 w 1574800"/>
                <a:gd name="connsiteY17-2428" fmla="*/ 447040 h 749300"/>
                <a:gd name="connsiteX18-2429" fmla="*/ 508000 w 1574800"/>
                <a:gd name="connsiteY18-2430" fmla="*/ 624840 h 749300"/>
                <a:gd name="connsiteX19-2431" fmla="*/ 243840 w 1574800"/>
                <a:gd name="connsiteY19-2432" fmla="*/ 330200 h 749300"/>
                <a:gd name="connsiteX20-2433" fmla="*/ 187960 w 1574800"/>
                <a:gd name="connsiteY20-2434" fmla="*/ 0 h 749300"/>
                <a:gd name="connsiteX21-2435" fmla="*/ 111760 w 1574800"/>
                <a:gd name="connsiteY21-2436" fmla="*/ 91440 h 749300"/>
                <a:gd name="connsiteX22-2437" fmla="*/ 0 w 1574800"/>
                <a:gd name="connsiteY22-2438" fmla="*/ 165100 h 749300"/>
                <a:gd name="connsiteX0-2439" fmla="*/ 0 w 1574800"/>
                <a:gd name="connsiteY0-2440" fmla="*/ 165100 h 749300"/>
                <a:gd name="connsiteX1-2441" fmla="*/ 218440 w 1574800"/>
                <a:gd name="connsiteY1-2442" fmla="*/ 360680 h 749300"/>
                <a:gd name="connsiteX2-2443" fmla="*/ 350520 w 1574800"/>
                <a:gd name="connsiteY2-2444" fmla="*/ 746760 h 749300"/>
                <a:gd name="connsiteX3-2445" fmla="*/ 452120 w 1574800"/>
                <a:gd name="connsiteY3-2446" fmla="*/ 662940 h 749300"/>
                <a:gd name="connsiteX4-2447" fmla="*/ 579120 w 1574800"/>
                <a:gd name="connsiteY4-2448" fmla="*/ 680720 h 749300"/>
                <a:gd name="connsiteX5-2449" fmla="*/ 673100 w 1574800"/>
                <a:gd name="connsiteY5-2450" fmla="*/ 749300 h 749300"/>
                <a:gd name="connsiteX6-2451" fmla="*/ 756920 w 1574800"/>
                <a:gd name="connsiteY6-2452" fmla="*/ 447040 h 749300"/>
                <a:gd name="connsiteX7-2453" fmla="*/ 1051560 w 1574800"/>
                <a:gd name="connsiteY7-2454" fmla="*/ 172720 h 749300"/>
                <a:gd name="connsiteX8-2455" fmla="*/ 1264920 w 1574800"/>
                <a:gd name="connsiteY8-2456" fmla="*/ 396240 h 749300"/>
                <a:gd name="connsiteX9-2457" fmla="*/ 1384300 w 1574800"/>
                <a:gd name="connsiteY9-2458" fmla="*/ 731520 h 749300"/>
                <a:gd name="connsiteX10-2459" fmla="*/ 1457960 w 1574800"/>
                <a:gd name="connsiteY10-2460" fmla="*/ 668020 h 749300"/>
                <a:gd name="connsiteX11-2461" fmla="*/ 1574800 w 1574800"/>
                <a:gd name="connsiteY11-2462" fmla="*/ 670560 h 749300"/>
                <a:gd name="connsiteX12-2463" fmla="*/ 1356360 w 1574800"/>
                <a:gd name="connsiteY12-2464" fmla="*/ 477520 h 749300"/>
                <a:gd name="connsiteX13-2465" fmla="*/ 1224280 w 1574800"/>
                <a:gd name="connsiteY13-2466" fmla="*/ 208280 h 749300"/>
                <a:gd name="connsiteX14-2467" fmla="*/ 1209040 w 1574800"/>
                <a:gd name="connsiteY14-2468" fmla="*/ 71120 h 749300"/>
                <a:gd name="connsiteX15-2469" fmla="*/ 1066800 w 1574800"/>
                <a:gd name="connsiteY15-2470" fmla="*/ 152400 h 749300"/>
                <a:gd name="connsiteX16-2471" fmla="*/ 878840 w 1574800"/>
                <a:gd name="connsiteY16-2472" fmla="*/ 71120 h 749300"/>
                <a:gd name="connsiteX17-2473" fmla="*/ 721360 w 1574800"/>
                <a:gd name="connsiteY17-2474" fmla="*/ 447040 h 749300"/>
                <a:gd name="connsiteX18-2475" fmla="*/ 508000 w 1574800"/>
                <a:gd name="connsiteY18-2476" fmla="*/ 624840 h 749300"/>
                <a:gd name="connsiteX19-2477" fmla="*/ 243840 w 1574800"/>
                <a:gd name="connsiteY19-2478" fmla="*/ 330200 h 749300"/>
                <a:gd name="connsiteX20-2479" fmla="*/ 187960 w 1574800"/>
                <a:gd name="connsiteY20-2480" fmla="*/ 0 h 749300"/>
                <a:gd name="connsiteX21-2481" fmla="*/ 111760 w 1574800"/>
                <a:gd name="connsiteY21-2482" fmla="*/ 91440 h 749300"/>
                <a:gd name="connsiteX22-2483" fmla="*/ 0 w 1574800"/>
                <a:gd name="connsiteY22-2484" fmla="*/ 165100 h 749300"/>
                <a:gd name="connsiteX0-2485" fmla="*/ 0 w 1574800"/>
                <a:gd name="connsiteY0-2486" fmla="*/ 165100 h 749300"/>
                <a:gd name="connsiteX1-2487" fmla="*/ 218440 w 1574800"/>
                <a:gd name="connsiteY1-2488" fmla="*/ 360680 h 749300"/>
                <a:gd name="connsiteX2-2489" fmla="*/ 350520 w 1574800"/>
                <a:gd name="connsiteY2-2490" fmla="*/ 746760 h 749300"/>
                <a:gd name="connsiteX3-2491" fmla="*/ 452120 w 1574800"/>
                <a:gd name="connsiteY3-2492" fmla="*/ 662940 h 749300"/>
                <a:gd name="connsiteX4-2493" fmla="*/ 579120 w 1574800"/>
                <a:gd name="connsiteY4-2494" fmla="*/ 680720 h 749300"/>
                <a:gd name="connsiteX5-2495" fmla="*/ 673100 w 1574800"/>
                <a:gd name="connsiteY5-2496" fmla="*/ 749300 h 749300"/>
                <a:gd name="connsiteX6-2497" fmla="*/ 756920 w 1574800"/>
                <a:gd name="connsiteY6-2498" fmla="*/ 447040 h 749300"/>
                <a:gd name="connsiteX7-2499" fmla="*/ 1051560 w 1574800"/>
                <a:gd name="connsiteY7-2500" fmla="*/ 172720 h 749300"/>
                <a:gd name="connsiteX8-2501" fmla="*/ 1264920 w 1574800"/>
                <a:gd name="connsiteY8-2502" fmla="*/ 396240 h 749300"/>
                <a:gd name="connsiteX9-2503" fmla="*/ 1384300 w 1574800"/>
                <a:gd name="connsiteY9-2504" fmla="*/ 731520 h 749300"/>
                <a:gd name="connsiteX10-2505" fmla="*/ 1457960 w 1574800"/>
                <a:gd name="connsiteY10-2506" fmla="*/ 668020 h 749300"/>
                <a:gd name="connsiteX11-2507" fmla="*/ 1574800 w 1574800"/>
                <a:gd name="connsiteY11-2508" fmla="*/ 670560 h 749300"/>
                <a:gd name="connsiteX12-2509" fmla="*/ 1356360 w 1574800"/>
                <a:gd name="connsiteY12-2510" fmla="*/ 477520 h 749300"/>
                <a:gd name="connsiteX13-2511" fmla="*/ 1224280 w 1574800"/>
                <a:gd name="connsiteY13-2512" fmla="*/ 208280 h 749300"/>
                <a:gd name="connsiteX14-2513" fmla="*/ 1209040 w 1574800"/>
                <a:gd name="connsiteY14-2514" fmla="*/ 71120 h 749300"/>
                <a:gd name="connsiteX15-2515" fmla="*/ 1066800 w 1574800"/>
                <a:gd name="connsiteY15-2516" fmla="*/ 152400 h 749300"/>
                <a:gd name="connsiteX16-2517" fmla="*/ 878840 w 1574800"/>
                <a:gd name="connsiteY16-2518" fmla="*/ 71120 h 749300"/>
                <a:gd name="connsiteX17-2519" fmla="*/ 721360 w 1574800"/>
                <a:gd name="connsiteY17-2520" fmla="*/ 447040 h 749300"/>
                <a:gd name="connsiteX18-2521" fmla="*/ 508000 w 1574800"/>
                <a:gd name="connsiteY18-2522" fmla="*/ 624840 h 749300"/>
                <a:gd name="connsiteX19-2523" fmla="*/ 243840 w 1574800"/>
                <a:gd name="connsiteY19-2524" fmla="*/ 330200 h 749300"/>
                <a:gd name="connsiteX20-2525" fmla="*/ 187960 w 1574800"/>
                <a:gd name="connsiteY20-2526" fmla="*/ 0 h 749300"/>
                <a:gd name="connsiteX21-2527" fmla="*/ 111760 w 1574800"/>
                <a:gd name="connsiteY21-2528" fmla="*/ 91440 h 749300"/>
                <a:gd name="connsiteX22-2529" fmla="*/ 0 w 1574800"/>
                <a:gd name="connsiteY22-2530" fmla="*/ 165100 h 749300"/>
                <a:gd name="connsiteX0-2531" fmla="*/ 0 w 1574800"/>
                <a:gd name="connsiteY0-2532" fmla="*/ 165100 h 749300"/>
                <a:gd name="connsiteX1-2533" fmla="*/ 218440 w 1574800"/>
                <a:gd name="connsiteY1-2534" fmla="*/ 360680 h 749300"/>
                <a:gd name="connsiteX2-2535" fmla="*/ 350520 w 1574800"/>
                <a:gd name="connsiteY2-2536" fmla="*/ 746760 h 749300"/>
                <a:gd name="connsiteX3-2537" fmla="*/ 452120 w 1574800"/>
                <a:gd name="connsiteY3-2538" fmla="*/ 662940 h 749300"/>
                <a:gd name="connsiteX4-2539" fmla="*/ 579120 w 1574800"/>
                <a:gd name="connsiteY4-2540" fmla="*/ 680720 h 749300"/>
                <a:gd name="connsiteX5-2541" fmla="*/ 673100 w 1574800"/>
                <a:gd name="connsiteY5-2542" fmla="*/ 749300 h 749300"/>
                <a:gd name="connsiteX6-2543" fmla="*/ 756920 w 1574800"/>
                <a:gd name="connsiteY6-2544" fmla="*/ 447040 h 749300"/>
                <a:gd name="connsiteX7-2545" fmla="*/ 1051560 w 1574800"/>
                <a:gd name="connsiteY7-2546" fmla="*/ 172720 h 749300"/>
                <a:gd name="connsiteX8-2547" fmla="*/ 1264920 w 1574800"/>
                <a:gd name="connsiteY8-2548" fmla="*/ 396240 h 749300"/>
                <a:gd name="connsiteX9-2549" fmla="*/ 1384300 w 1574800"/>
                <a:gd name="connsiteY9-2550" fmla="*/ 731520 h 749300"/>
                <a:gd name="connsiteX10-2551" fmla="*/ 1457960 w 1574800"/>
                <a:gd name="connsiteY10-2552" fmla="*/ 668020 h 749300"/>
                <a:gd name="connsiteX11-2553" fmla="*/ 1574800 w 1574800"/>
                <a:gd name="connsiteY11-2554" fmla="*/ 670560 h 749300"/>
                <a:gd name="connsiteX12-2555" fmla="*/ 1356360 w 1574800"/>
                <a:gd name="connsiteY12-2556" fmla="*/ 477520 h 749300"/>
                <a:gd name="connsiteX13-2557" fmla="*/ 1224280 w 1574800"/>
                <a:gd name="connsiteY13-2558" fmla="*/ 208280 h 749300"/>
                <a:gd name="connsiteX14-2559" fmla="*/ 1209040 w 1574800"/>
                <a:gd name="connsiteY14-2560" fmla="*/ 71120 h 749300"/>
                <a:gd name="connsiteX15-2561" fmla="*/ 1066800 w 1574800"/>
                <a:gd name="connsiteY15-2562" fmla="*/ 152400 h 749300"/>
                <a:gd name="connsiteX16-2563" fmla="*/ 878840 w 1574800"/>
                <a:gd name="connsiteY16-2564" fmla="*/ 71120 h 749300"/>
                <a:gd name="connsiteX17-2565" fmla="*/ 721360 w 1574800"/>
                <a:gd name="connsiteY17-2566" fmla="*/ 447040 h 749300"/>
                <a:gd name="connsiteX18-2567" fmla="*/ 508000 w 1574800"/>
                <a:gd name="connsiteY18-2568" fmla="*/ 624840 h 749300"/>
                <a:gd name="connsiteX19-2569" fmla="*/ 243840 w 1574800"/>
                <a:gd name="connsiteY19-2570" fmla="*/ 330200 h 749300"/>
                <a:gd name="connsiteX20-2571" fmla="*/ 187960 w 1574800"/>
                <a:gd name="connsiteY20-2572" fmla="*/ 0 h 749300"/>
                <a:gd name="connsiteX21-2573" fmla="*/ 111760 w 1574800"/>
                <a:gd name="connsiteY21-2574" fmla="*/ 91440 h 749300"/>
                <a:gd name="connsiteX22-2575" fmla="*/ 0 w 1574800"/>
                <a:gd name="connsiteY22-2576" fmla="*/ 165100 h 749300"/>
                <a:gd name="connsiteX0-2577" fmla="*/ 0 w 1574800"/>
                <a:gd name="connsiteY0-2578" fmla="*/ 165100 h 749300"/>
                <a:gd name="connsiteX1-2579" fmla="*/ 218440 w 1574800"/>
                <a:gd name="connsiteY1-2580" fmla="*/ 360680 h 749300"/>
                <a:gd name="connsiteX2-2581" fmla="*/ 350520 w 1574800"/>
                <a:gd name="connsiteY2-2582" fmla="*/ 746760 h 749300"/>
                <a:gd name="connsiteX3-2583" fmla="*/ 452120 w 1574800"/>
                <a:gd name="connsiteY3-2584" fmla="*/ 662940 h 749300"/>
                <a:gd name="connsiteX4-2585" fmla="*/ 579120 w 1574800"/>
                <a:gd name="connsiteY4-2586" fmla="*/ 680720 h 749300"/>
                <a:gd name="connsiteX5-2587" fmla="*/ 673100 w 1574800"/>
                <a:gd name="connsiteY5-2588" fmla="*/ 749300 h 749300"/>
                <a:gd name="connsiteX6-2589" fmla="*/ 756920 w 1574800"/>
                <a:gd name="connsiteY6-2590" fmla="*/ 447040 h 749300"/>
                <a:gd name="connsiteX7-2591" fmla="*/ 1051560 w 1574800"/>
                <a:gd name="connsiteY7-2592" fmla="*/ 172720 h 749300"/>
                <a:gd name="connsiteX8-2593" fmla="*/ 1264920 w 1574800"/>
                <a:gd name="connsiteY8-2594" fmla="*/ 396240 h 749300"/>
                <a:gd name="connsiteX9-2595" fmla="*/ 1384300 w 1574800"/>
                <a:gd name="connsiteY9-2596" fmla="*/ 731520 h 749300"/>
                <a:gd name="connsiteX10-2597" fmla="*/ 1457960 w 1574800"/>
                <a:gd name="connsiteY10-2598" fmla="*/ 668020 h 749300"/>
                <a:gd name="connsiteX11-2599" fmla="*/ 1574800 w 1574800"/>
                <a:gd name="connsiteY11-2600" fmla="*/ 670560 h 749300"/>
                <a:gd name="connsiteX12-2601" fmla="*/ 1356360 w 1574800"/>
                <a:gd name="connsiteY12-2602" fmla="*/ 477520 h 749300"/>
                <a:gd name="connsiteX13-2603" fmla="*/ 1224280 w 1574800"/>
                <a:gd name="connsiteY13-2604" fmla="*/ 208280 h 749300"/>
                <a:gd name="connsiteX14-2605" fmla="*/ 1209040 w 1574800"/>
                <a:gd name="connsiteY14-2606" fmla="*/ 71120 h 749300"/>
                <a:gd name="connsiteX15-2607" fmla="*/ 1066800 w 1574800"/>
                <a:gd name="connsiteY15-2608" fmla="*/ 152400 h 749300"/>
                <a:gd name="connsiteX16-2609" fmla="*/ 878840 w 1574800"/>
                <a:gd name="connsiteY16-2610" fmla="*/ 71120 h 749300"/>
                <a:gd name="connsiteX17-2611" fmla="*/ 721360 w 1574800"/>
                <a:gd name="connsiteY17-2612" fmla="*/ 447040 h 749300"/>
                <a:gd name="connsiteX18-2613" fmla="*/ 508000 w 1574800"/>
                <a:gd name="connsiteY18-2614" fmla="*/ 624840 h 749300"/>
                <a:gd name="connsiteX19-2615" fmla="*/ 243840 w 1574800"/>
                <a:gd name="connsiteY19-2616" fmla="*/ 330200 h 749300"/>
                <a:gd name="connsiteX20-2617" fmla="*/ 187960 w 1574800"/>
                <a:gd name="connsiteY20-2618" fmla="*/ 0 h 749300"/>
                <a:gd name="connsiteX21-2619" fmla="*/ 111760 w 1574800"/>
                <a:gd name="connsiteY21-2620" fmla="*/ 91440 h 749300"/>
                <a:gd name="connsiteX22-2621" fmla="*/ 0 w 1574800"/>
                <a:gd name="connsiteY22-2622" fmla="*/ 165100 h 749300"/>
                <a:gd name="connsiteX0-2623" fmla="*/ 0 w 1574800"/>
                <a:gd name="connsiteY0-2624" fmla="*/ 165100 h 749300"/>
                <a:gd name="connsiteX1-2625" fmla="*/ 218440 w 1574800"/>
                <a:gd name="connsiteY1-2626" fmla="*/ 360680 h 749300"/>
                <a:gd name="connsiteX2-2627" fmla="*/ 350520 w 1574800"/>
                <a:gd name="connsiteY2-2628" fmla="*/ 746760 h 749300"/>
                <a:gd name="connsiteX3-2629" fmla="*/ 452120 w 1574800"/>
                <a:gd name="connsiteY3-2630" fmla="*/ 662940 h 749300"/>
                <a:gd name="connsiteX4-2631" fmla="*/ 579120 w 1574800"/>
                <a:gd name="connsiteY4-2632" fmla="*/ 680720 h 749300"/>
                <a:gd name="connsiteX5-2633" fmla="*/ 673100 w 1574800"/>
                <a:gd name="connsiteY5-2634" fmla="*/ 749300 h 749300"/>
                <a:gd name="connsiteX6-2635" fmla="*/ 756920 w 1574800"/>
                <a:gd name="connsiteY6-2636" fmla="*/ 447040 h 749300"/>
                <a:gd name="connsiteX7-2637" fmla="*/ 1051560 w 1574800"/>
                <a:gd name="connsiteY7-2638" fmla="*/ 172720 h 749300"/>
                <a:gd name="connsiteX8-2639" fmla="*/ 1264920 w 1574800"/>
                <a:gd name="connsiteY8-2640" fmla="*/ 396240 h 749300"/>
                <a:gd name="connsiteX9-2641" fmla="*/ 1384300 w 1574800"/>
                <a:gd name="connsiteY9-2642" fmla="*/ 731520 h 749300"/>
                <a:gd name="connsiteX10-2643" fmla="*/ 1457960 w 1574800"/>
                <a:gd name="connsiteY10-2644" fmla="*/ 668020 h 749300"/>
                <a:gd name="connsiteX11-2645" fmla="*/ 1574800 w 1574800"/>
                <a:gd name="connsiteY11-2646" fmla="*/ 670560 h 749300"/>
                <a:gd name="connsiteX12-2647" fmla="*/ 1356360 w 1574800"/>
                <a:gd name="connsiteY12-2648" fmla="*/ 477520 h 749300"/>
                <a:gd name="connsiteX13-2649" fmla="*/ 1224280 w 1574800"/>
                <a:gd name="connsiteY13-2650" fmla="*/ 208280 h 749300"/>
                <a:gd name="connsiteX14-2651" fmla="*/ 1209040 w 1574800"/>
                <a:gd name="connsiteY14-2652" fmla="*/ 71120 h 749300"/>
                <a:gd name="connsiteX15-2653" fmla="*/ 1066800 w 1574800"/>
                <a:gd name="connsiteY15-2654" fmla="*/ 152400 h 749300"/>
                <a:gd name="connsiteX16-2655" fmla="*/ 878840 w 1574800"/>
                <a:gd name="connsiteY16-2656" fmla="*/ 71120 h 749300"/>
                <a:gd name="connsiteX17-2657" fmla="*/ 721360 w 1574800"/>
                <a:gd name="connsiteY17-2658" fmla="*/ 447040 h 749300"/>
                <a:gd name="connsiteX18-2659" fmla="*/ 508000 w 1574800"/>
                <a:gd name="connsiteY18-2660" fmla="*/ 624840 h 749300"/>
                <a:gd name="connsiteX19-2661" fmla="*/ 243840 w 1574800"/>
                <a:gd name="connsiteY19-2662" fmla="*/ 330200 h 749300"/>
                <a:gd name="connsiteX20-2663" fmla="*/ 187960 w 1574800"/>
                <a:gd name="connsiteY20-2664" fmla="*/ 0 h 749300"/>
                <a:gd name="connsiteX21-2665" fmla="*/ 111760 w 1574800"/>
                <a:gd name="connsiteY21-2666" fmla="*/ 91440 h 749300"/>
                <a:gd name="connsiteX22-2667" fmla="*/ 0 w 1574800"/>
                <a:gd name="connsiteY22-2668" fmla="*/ 165100 h 749300"/>
                <a:gd name="connsiteX0-2669" fmla="*/ 0 w 1574800"/>
                <a:gd name="connsiteY0-2670" fmla="*/ 165100 h 749300"/>
                <a:gd name="connsiteX1-2671" fmla="*/ 218440 w 1574800"/>
                <a:gd name="connsiteY1-2672" fmla="*/ 360680 h 749300"/>
                <a:gd name="connsiteX2-2673" fmla="*/ 350520 w 1574800"/>
                <a:gd name="connsiteY2-2674" fmla="*/ 746760 h 749300"/>
                <a:gd name="connsiteX3-2675" fmla="*/ 452120 w 1574800"/>
                <a:gd name="connsiteY3-2676" fmla="*/ 662940 h 749300"/>
                <a:gd name="connsiteX4-2677" fmla="*/ 579120 w 1574800"/>
                <a:gd name="connsiteY4-2678" fmla="*/ 680720 h 749300"/>
                <a:gd name="connsiteX5-2679" fmla="*/ 673100 w 1574800"/>
                <a:gd name="connsiteY5-2680" fmla="*/ 749300 h 749300"/>
                <a:gd name="connsiteX6-2681" fmla="*/ 756920 w 1574800"/>
                <a:gd name="connsiteY6-2682" fmla="*/ 447040 h 749300"/>
                <a:gd name="connsiteX7-2683" fmla="*/ 1051560 w 1574800"/>
                <a:gd name="connsiteY7-2684" fmla="*/ 172720 h 749300"/>
                <a:gd name="connsiteX8-2685" fmla="*/ 1264920 w 1574800"/>
                <a:gd name="connsiteY8-2686" fmla="*/ 396240 h 749300"/>
                <a:gd name="connsiteX9-2687" fmla="*/ 1384300 w 1574800"/>
                <a:gd name="connsiteY9-2688" fmla="*/ 731520 h 749300"/>
                <a:gd name="connsiteX10-2689" fmla="*/ 1457960 w 1574800"/>
                <a:gd name="connsiteY10-2690" fmla="*/ 668020 h 749300"/>
                <a:gd name="connsiteX11-2691" fmla="*/ 1574800 w 1574800"/>
                <a:gd name="connsiteY11-2692" fmla="*/ 670560 h 749300"/>
                <a:gd name="connsiteX12-2693" fmla="*/ 1356360 w 1574800"/>
                <a:gd name="connsiteY12-2694" fmla="*/ 477520 h 749300"/>
                <a:gd name="connsiteX13-2695" fmla="*/ 1224280 w 1574800"/>
                <a:gd name="connsiteY13-2696" fmla="*/ 208280 h 749300"/>
                <a:gd name="connsiteX14-2697" fmla="*/ 1209040 w 1574800"/>
                <a:gd name="connsiteY14-2698" fmla="*/ 71120 h 749300"/>
                <a:gd name="connsiteX15-2699" fmla="*/ 1066800 w 1574800"/>
                <a:gd name="connsiteY15-2700" fmla="*/ 152400 h 749300"/>
                <a:gd name="connsiteX16-2701" fmla="*/ 878840 w 1574800"/>
                <a:gd name="connsiteY16-2702" fmla="*/ 71120 h 749300"/>
                <a:gd name="connsiteX17-2703" fmla="*/ 721360 w 1574800"/>
                <a:gd name="connsiteY17-2704" fmla="*/ 447040 h 749300"/>
                <a:gd name="connsiteX18-2705" fmla="*/ 508000 w 1574800"/>
                <a:gd name="connsiteY18-2706" fmla="*/ 624840 h 749300"/>
                <a:gd name="connsiteX19-2707" fmla="*/ 243840 w 1574800"/>
                <a:gd name="connsiteY19-2708" fmla="*/ 330200 h 749300"/>
                <a:gd name="connsiteX20-2709" fmla="*/ 187960 w 1574800"/>
                <a:gd name="connsiteY20-2710" fmla="*/ 0 h 749300"/>
                <a:gd name="connsiteX21-2711" fmla="*/ 111760 w 1574800"/>
                <a:gd name="connsiteY21-2712" fmla="*/ 91440 h 749300"/>
                <a:gd name="connsiteX22-2713" fmla="*/ 0 w 1574800"/>
                <a:gd name="connsiteY22-2714" fmla="*/ 165100 h 749300"/>
                <a:gd name="connsiteX0-2715" fmla="*/ 0 w 1574800"/>
                <a:gd name="connsiteY0-2716" fmla="*/ 165100 h 749300"/>
                <a:gd name="connsiteX1-2717" fmla="*/ 218440 w 1574800"/>
                <a:gd name="connsiteY1-2718" fmla="*/ 360680 h 749300"/>
                <a:gd name="connsiteX2-2719" fmla="*/ 350520 w 1574800"/>
                <a:gd name="connsiteY2-2720" fmla="*/ 746760 h 749300"/>
                <a:gd name="connsiteX3-2721" fmla="*/ 452120 w 1574800"/>
                <a:gd name="connsiteY3-2722" fmla="*/ 662940 h 749300"/>
                <a:gd name="connsiteX4-2723" fmla="*/ 579120 w 1574800"/>
                <a:gd name="connsiteY4-2724" fmla="*/ 680720 h 749300"/>
                <a:gd name="connsiteX5-2725" fmla="*/ 673100 w 1574800"/>
                <a:gd name="connsiteY5-2726" fmla="*/ 749300 h 749300"/>
                <a:gd name="connsiteX6-2727" fmla="*/ 756920 w 1574800"/>
                <a:gd name="connsiteY6-2728" fmla="*/ 447040 h 749300"/>
                <a:gd name="connsiteX7-2729" fmla="*/ 1051560 w 1574800"/>
                <a:gd name="connsiteY7-2730" fmla="*/ 172720 h 749300"/>
                <a:gd name="connsiteX8-2731" fmla="*/ 1264920 w 1574800"/>
                <a:gd name="connsiteY8-2732" fmla="*/ 396240 h 749300"/>
                <a:gd name="connsiteX9-2733" fmla="*/ 1384300 w 1574800"/>
                <a:gd name="connsiteY9-2734" fmla="*/ 731520 h 749300"/>
                <a:gd name="connsiteX10-2735" fmla="*/ 1457960 w 1574800"/>
                <a:gd name="connsiteY10-2736" fmla="*/ 668020 h 749300"/>
                <a:gd name="connsiteX11-2737" fmla="*/ 1574800 w 1574800"/>
                <a:gd name="connsiteY11-2738" fmla="*/ 670560 h 749300"/>
                <a:gd name="connsiteX12-2739" fmla="*/ 1356360 w 1574800"/>
                <a:gd name="connsiteY12-2740" fmla="*/ 477520 h 749300"/>
                <a:gd name="connsiteX13-2741" fmla="*/ 1224280 w 1574800"/>
                <a:gd name="connsiteY13-2742" fmla="*/ 208280 h 749300"/>
                <a:gd name="connsiteX14-2743" fmla="*/ 1209040 w 1574800"/>
                <a:gd name="connsiteY14-2744" fmla="*/ 71120 h 749300"/>
                <a:gd name="connsiteX15-2745" fmla="*/ 1066800 w 1574800"/>
                <a:gd name="connsiteY15-2746" fmla="*/ 152400 h 749300"/>
                <a:gd name="connsiteX16-2747" fmla="*/ 878840 w 1574800"/>
                <a:gd name="connsiteY16-2748" fmla="*/ 71120 h 749300"/>
                <a:gd name="connsiteX17-2749" fmla="*/ 721360 w 1574800"/>
                <a:gd name="connsiteY17-2750" fmla="*/ 447040 h 749300"/>
                <a:gd name="connsiteX18-2751" fmla="*/ 508000 w 1574800"/>
                <a:gd name="connsiteY18-2752" fmla="*/ 624840 h 749300"/>
                <a:gd name="connsiteX19-2753" fmla="*/ 243840 w 1574800"/>
                <a:gd name="connsiteY19-2754" fmla="*/ 330200 h 749300"/>
                <a:gd name="connsiteX20-2755" fmla="*/ 187960 w 1574800"/>
                <a:gd name="connsiteY20-2756" fmla="*/ 0 h 749300"/>
                <a:gd name="connsiteX21-2757" fmla="*/ 111760 w 1574800"/>
                <a:gd name="connsiteY21-2758" fmla="*/ 91440 h 749300"/>
                <a:gd name="connsiteX22-2759" fmla="*/ 0 w 1574800"/>
                <a:gd name="connsiteY22-2760" fmla="*/ 165100 h 749300"/>
                <a:gd name="connsiteX0-2761" fmla="*/ 0 w 1574800"/>
                <a:gd name="connsiteY0-2762" fmla="*/ 165100 h 749300"/>
                <a:gd name="connsiteX1-2763" fmla="*/ 218440 w 1574800"/>
                <a:gd name="connsiteY1-2764" fmla="*/ 360680 h 749300"/>
                <a:gd name="connsiteX2-2765" fmla="*/ 350520 w 1574800"/>
                <a:gd name="connsiteY2-2766" fmla="*/ 746760 h 749300"/>
                <a:gd name="connsiteX3-2767" fmla="*/ 452120 w 1574800"/>
                <a:gd name="connsiteY3-2768" fmla="*/ 662940 h 749300"/>
                <a:gd name="connsiteX4-2769" fmla="*/ 579120 w 1574800"/>
                <a:gd name="connsiteY4-2770" fmla="*/ 680720 h 749300"/>
                <a:gd name="connsiteX5-2771" fmla="*/ 673100 w 1574800"/>
                <a:gd name="connsiteY5-2772" fmla="*/ 749300 h 749300"/>
                <a:gd name="connsiteX6-2773" fmla="*/ 756920 w 1574800"/>
                <a:gd name="connsiteY6-2774" fmla="*/ 447040 h 749300"/>
                <a:gd name="connsiteX7-2775" fmla="*/ 1051560 w 1574800"/>
                <a:gd name="connsiteY7-2776" fmla="*/ 172720 h 749300"/>
                <a:gd name="connsiteX8-2777" fmla="*/ 1264920 w 1574800"/>
                <a:gd name="connsiteY8-2778" fmla="*/ 396240 h 749300"/>
                <a:gd name="connsiteX9-2779" fmla="*/ 1384300 w 1574800"/>
                <a:gd name="connsiteY9-2780" fmla="*/ 731520 h 749300"/>
                <a:gd name="connsiteX10-2781" fmla="*/ 1457960 w 1574800"/>
                <a:gd name="connsiteY10-2782" fmla="*/ 668020 h 749300"/>
                <a:gd name="connsiteX11-2783" fmla="*/ 1574800 w 1574800"/>
                <a:gd name="connsiteY11-2784" fmla="*/ 670560 h 749300"/>
                <a:gd name="connsiteX12-2785" fmla="*/ 1356360 w 1574800"/>
                <a:gd name="connsiteY12-2786" fmla="*/ 477520 h 749300"/>
                <a:gd name="connsiteX13-2787" fmla="*/ 1224280 w 1574800"/>
                <a:gd name="connsiteY13-2788" fmla="*/ 208280 h 749300"/>
                <a:gd name="connsiteX14-2789" fmla="*/ 1209040 w 1574800"/>
                <a:gd name="connsiteY14-2790" fmla="*/ 71120 h 749300"/>
                <a:gd name="connsiteX15-2791" fmla="*/ 1066800 w 1574800"/>
                <a:gd name="connsiteY15-2792" fmla="*/ 152400 h 749300"/>
                <a:gd name="connsiteX16-2793" fmla="*/ 878840 w 1574800"/>
                <a:gd name="connsiteY16-2794" fmla="*/ 71120 h 749300"/>
                <a:gd name="connsiteX17-2795" fmla="*/ 721360 w 1574800"/>
                <a:gd name="connsiteY17-2796" fmla="*/ 447040 h 749300"/>
                <a:gd name="connsiteX18-2797" fmla="*/ 508000 w 1574800"/>
                <a:gd name="connsiteY18-2798" fmla="*/ 624840 h 749300"/>
                <a:gd name="connsiteX19-2799" fmla="*/ 243840 w 1574800"/>
                <a:gd name="connsiteY19-2800" fmla="*/ 330200 h 749300"/>
                <a:gd name="connsiteX20-2801" fmla="*/ 187960 w 1574800"/>
                <a:gd name="connsiteY20-2802" fmla="*/ 0 h 749300"/>
                <a:gd name="connsiteX21-2803" fmla="*/ 111760 w 1574800"/>
                <a:gd name="connsiteY21-2804" fmla="*/ 91440 h 749300"/>
                <a:gd name="connsiteX22-2805" fmla="*/ 0 w 1574800"/>
                <a:gd name="connsiteY22-2806" fmla="*/ 165100 h 749300"/>
                <a:gd name="connsiteX0-2807" fmla="*/ 0 w 1574800"/>
                <a:gd name="connsiteY0-2808" fmla="*/ 165100 h 749300"/>
                <a:gd name="connsiteX1-2809" fmla="*/ 218440 w 1574800"/>
                <a:gd name="connsiteY1-2810" fmla="*/ 360680 h 749300"/>
                <a:gd name="connsiteX2-2811" fmla="*/ 350520 w 1574800"/>
                <a:gd name="connsiteY2-2812" fmla="*/ 746760 h 749300"/>
                <a:gd name="connsiteX3-2813" fmla="*/ 452120 w 1574800"/>
                <a:gd name="connsiteY3-2814" fmla="*/ 662940 h 749300"/>
                <a:gd name="connsiteX4-2815" fmla="*/ 579120 w 1574800"/>
                <a:gd name="connsiteY4-2816" fmla="*/ 680720 h 749300"/>
                <a:gd name="connsiteX5-2817" fmla="*/ 673100 w 1574800"/>
                <a:gd name="connsiteY5-2818" fmla="*/ 749300 h 749300"/>
                <a:gd name="connsiteX6-2819" fmla="*/ 756920 w 1574800"/>
                <a:gd name="connsiteY6-2820" fmla="*/ 447040 h 749300"/>
                <a:gd name="connsiteX7-2821" fmla="*/ 1051560 w 1574800"/>
                <a:gd name="connsiteY7-2822" fmla="*/ 172720 h 749300"/>
                <a:gd name="connsiteX8-2823" fmla="*/ 1264920 w 1574800"/>
                <a:gd name="connsiteY8-2824" fmla="*/ 396240 h 749300"/>
                <a:gd name="connsiteX9-2825" fmla="*/ 1384300 w 1574800"/>
                <a:gd name="connsiteY9-2826" fmla="*/ 731520 h 749300"/>
                <a:gd name="connsiteX10-2827" fmla="*/ 1457960 w 1574800"/>
                <a:gd name="connsiteY10-2828" fmla="*/ 668020 h 749300"/>
                <a:gd name="connsiteX11-2829" fmla="*/ 1574800 w 1574800"/>
                <a:gd name="connsiteY11-2830" fmla="*/ 670560 h 749300"/>
                <a:gd name="connsiteX12-2831" fmla="*/ 1356360 w 1574800"/>
                <a:gd name="connsiteY12-2832" fmla="*/ 477520 h 749300"/>
                <a:gd name="connsiteX13-2833" fmla="*/ 1224280 w 1574800"/>
                <a:gd name="connsiteY13-2834" fmla="*/ 208280 h 749300"/>
                <a:gd name="connsiteX14-2835" fmla="*/ 1209040 w 1574800"/>
                <a:gd name="connsiteY14-2836" fmla="*/ 71120 h 749300"/>
                <a:gd name="connsiteX15-2837" fmla="*/ 1066800 w 1574800"/>
                <a:gd name="connsiteY15-2838" fmla="*/ 152400 h 749300"/>
                <a:gd name="connsiteX16-2839" fmla="*/ 878840 w 1574800"/>
                <a:gd name="connsiteY16-2840" fmla="*/ 71120 h 749300"/>
                <a:gd name="connsiteX17-2841" fmla="*/ 721360 w 1574800"/>
                <a:gd name="connsiteY17-2842" fmla="*/ 447040 h 749300"/>
                <a:gd name="connsiteX18-2843" fmla="*/ 508000 w 1574800"/>
                <a:gd name="connsiteY18-2844" fmla="*/ 624840 h 749300"/>
                <a:gd name="connsiteX19-2845" fmla="*/ 243840 w 1574800"/>
                <a:gd name="connsiteY19-2846" fmla="*/ 330200 h 749300"/>
                <a:gd name="connsiteX20-2847" fmla="*/ 187960 w 1574800"/>
                <a:gd name="connsiteY20-2848" fmla="*/ 0 h 749300"/>
                <a:gd name="connsiteX21-2849" fmla="*/ 111760 w 1574800"/>
                <a:gd name="connsiteY21-2850" fmla="*/ 91440 h 749300"/>
                <a:gd name="connsiteX22-2851" fmla="*/ 0 w 1574800"/>
                <a:gd name="connsiteY22-2852" fmla="*/ 165100 h 749300"/>
                <a:gd name="connsiteX0-2853" fmla="*/ 0 w 1574800"/>
                <a:gd name="connsiteY0-2854" fmla="*/ 165100 h 749300"/>
                <a:gd name="connsiteX1-2855" fmla="*/ 218440 w 1574800"/>
                <a:gd name="connsiteY1-2856" fmla="*/ 360680 h 749300"/>
                <a:gd name="connsiteX2-2857" fmla="*/ 350520 w 1574800"/>
                <a:gd name="connsiteY2-2858" fmla="*/ 746760 h 749300"/>
                <a:gd name="connsiteX3-2859" fmla="*/ 452120 w 1574800"/>
                <a:gd name="connsiteY3-2860" fmla="*/ 662940 h 749300"/>
                <a:gd name="connsiteX4-2861" fmla="*/ 579120 w 1574800"/>
                <a:gd name="connsiteY4-2862" fmla="*/ 680720 h 749300"/>
                <a:gd name="connsiteX5-2863" fmla="*/ 673100 w 1574800"/>
                <a:gd name="connsiteY5-2864" fmla="*/ 749300 h 749300"/>
                <a:gd name="connsiteX6-2865" fmla="*/ 756920 w 1574800"/>
                <a:gd name="connsiteY6-2866" fmla="*/ 447040 h 749300"/>
                <a:gd name="connsiteX7-2867" fmla="*/ 1051560 w 1574800"/>
                <a:gd name="connsiteY7-2868" fmla="*/ 172720 h 749300"/>
                <a:gd name="connsiteX8-2869" fmla="*/ 1264920 w 1574800"/>
                <a:gd name="connsiteY8-2870" fmla="*/ 396240 h 749300"/>
                <a:gd name="connsiteX9-2871" fmla="*/ 1384300 w 1574800"/>
                <a:gd name="connsiteY9-2872" fmla="*/ 731520 h 749300"/>
                <a:gd name="connsiteX10-2873" fmla="*/ 1457960 w 1574800"/>
                <a:gd name="connsiteY10-2874" fmla="*/ 668020 h 749300"/>
                <a:gd name="connsiteX11-2875" fmla="*/ 1574800 w 1574800"/>
                <a:gd name="connsiteY11-2876" fmla="*/ 670560 h 749300"/>
                <a:gd name="connsiteX12-2877" fmla="*/ 1356360 w 1574800"/>
                <a:gd name="connsiteY12-2878" fmla="*/ 477520 h 749300"/>
                <a:gd name="connsiteX13-2879" fmla="*/ 1224280 w 1574800"/>
                <a:gd name="connsiteY13-2880" fmla="*/ 208280 h 749300"/>
                <a:gd name="connsiteX14-2881" fmla="*/ 1209040 w 1574800"/>
                <a:gd name="connsiteY14-2882" fmla="*/ 71120 h 749300"/>
                <a:gd name="connsiteX15-2883" fmla="*/ 1066800 w 1574800"/>
                <a:gd name="connsiteY15-2884" fmla="*/ 152400 h 749300"/>
                <a:gd name="connsiteX16-2885" fmla="*/ 878840 w 1574800"/>
                <a:gd name="connsiteY16-2886" fmla="*/ 71120 h 749300"/>
                <a:gd name="connsiteX17-2887" fmla="*/ 721360 w 1574800"/>
                <a:gd name="connsiteY17-2888" fmla="*/ 447040 h 749300"/>
                <a:gd name="connsiteX18-2889" fmla="*/ 508000 w 1574800"/>
                <a:gd name="connsiteY18-2890" fmla="*/ 624840 h 749300"/>
                <a:gd name="connsiteX19-2891" fmla="*/ 243840 w 1574800"/>
                <a:gd name="connsiteY19-2892" fmla="*/ 330200 h 749300"/>
                <a:gd name="connsiteX20-2893" fmla="*/ 187960 w 1574800"/>
                <a:gd name="connsiteY20-2894" fmla="*/ 0 h 749300"/>
                <a:gd name="connsiteX21-2895" fmla="*/ 111760 w 1574800"/>
                <a:gd name="connsiteY21-2896" fmla="*/ 91440 h 749300"/>
                <a:gd name="connsiteX22-2897" fmla="*/ 0 w 1574800"/>
                <a:gd name="connsiteY22-2898" fmla="*/ 165100 h 749300"/>
                <a:gd name="connsiteX0-2899" fmla="*/ 0 w 1574800"/>
                <a:gd name="connsiteY0-2900" fmla="*/ 165100 h 749300"/>
                <a:gd name="connsiteX1-2901" fmla="*/ 218440 w 1574800"/>
                <a:gd name="connsiteY1-2902" fmla="*/ 360680 h 749300"/>
                <a:gd name="connsiteX2-2903" fmla="*/ 350520 w 1574800"/>
                <a:gd name="connsiteY2-2904" fmla="*/ 746760 h 749300"/>
                <a:gd name="connsiteX3-2905" fmla="*/ 452120 w 1574800"/>
                <a:gd name="connsiteY3-2906" fmla="*/ 662940 h 749300"/>
                <a:gd name="connsiteX4-2907" fmla="*/ 579120 w 1574800"/>
                <a:gd name="connsiteY4-2908" fmla="*/ 680720 h 749300"/>
                <a:gd name="connsiteX5-2909" fmla="*/ 673100 w 1574800"/>
                <a:gd name="connsiteY5-2910" fmla="*/ 749300 h 749300"/>
                <a:gd name="connsiteX6-2911" fmla="*/ 756920 w 1574800"/>
                <a:gd name="connsiteY6-2912" fmla="*/ 447040 h 749300"/>
                <a:gd name="connsiteX7-2913" fmla="*/ 1051560 w 1574800"/>
                <a:gd name="connsiteY7-2914" fmla="*/ 172720 h 749300"/>
                <a:gd name="connsiteX8-2915" fmla="*/ 1264920 w 1574800"/>
                <a:gd name="connsiteY8-2916" fmla="*/ 396240 h 749300"/>
                <a:gd name="connsiteX9-2917" fmla="*/ 1384300 w 1574800"/>
                <a:gd name="connsiteY9-2918" fmla="*/ 731520 h 749300"/>
                <a:gd name="connsiteX10-2919" fmla="*/ 1457960 w 1574800"/>
                <a:gd name="connsiteY10-2920" fmla="*/ 668020 h 749300"/>
                <a:gd name="connsiteX11-2921" fmla="*/ 1574800 w 1574800"/>
                <a:gd name="connsiteY11-2922" fmla="*/ 670560 h 749300"/>
                <a:gd name="connsiteX12-2923" fmla="*/ 1356360 w 1574800"/>
                <a:gd name="connsiteY12-2924" fmla="*/ 477520 h 749300"/>
                <a:gd name="connsiteX13-2925" fmla="*/ 1224280 w 1574800"/>
                <a:gd name="connsiteY13-2926" fmla="*/ 208280 h 749300"/>
                <a:gd name="connsiteX14-2927" fmla="*/ 1209040 w 1574800"/>
                <a:gd name="connsiteY14-2928" fmla="*/ 71120 h 749300"/>
                <a:gd name="connsiteX15-2929" fmla="*/ 1066800 w 1574800"/>
                <a:gd name="connsiteY15-2930" fmla="*/ 152400 h 749300"/>
                <a:gd name="connsiteX16-2931" fmla="*/ 878840 w 1574800"/>
                <a:gd name="connsiteY16-2932" fmla="*/ 71120 h 749300"/>
                <a:gd name="connsiteX17-2933" fmla="*/ 721360 w 1574800"/>
                <a:gd name="connsiteY17-2934" fmla="*/ 447040 h 749300"/>
                <a:gd name="connsiteX18-2935" fmla="*/ 508000 w 1574800"/>
                <a:gd name="connsiteY18-2936" fmla="*/ 624840 h 749300"/>
                <a:gd name="connsiteX19-2937" fmla="*/ 243840 w 1574800"/>
                <a:gd name="connsiteY19-2938" fmla="*/ 330200 h 749300"/>
                <a:gd name="connsiteX20-2939" fmla="*/ 187960 w 1574800"/>
                <a:gd name="connsiteY20-2940" fmla="*/ 0 h 749300"/>
                <a:gd name="connsiteX21-2941" fmla="*/ 111760 w 1574800"/>
                <a:gd name="connsiteY21-2942" fmla="*/ 91440 h 749300"/>
                <a:gd name="connsiteX22-2943" fmla="*/ 0 w 1574800"/>
                <a:gd name="connsiteY22-2944" fmla="*/ 165100 h 749300"/>
                <a:gd name="connsiteX0-2945" fmla="*/ 0 w 1574800"/>
                <a:gd name="connsiteY0-2946" fmla="*/ 165100 h 749300"/>
                <a:gd name="connsiteX1-2947" fmla="*/ 218440 w 1574800"/>
                <a:gd name="connsiteY1-2948" fmla="*/ 360680 h 749300"/>
                <a:gd name="connsiteX2-2949" fmla="*/ 350520 w 1574800"/>
                <a:gd name="connsiteY2-2950" fmla="*/ 746760 h 749300"/>
                <a:gd name="connsiteX3-2951" fmla="*/ 452120 w 1574800"/>
                <a:gd name="connsiteY3-2952" fmla="*/ 662940 h 749300"/>
                <a:gd name="connsiteX4-2953" fmla="*/ 579120 w 1574800"/>
                <a:gd name="connsiteY4-2954" fmla="*/ 680720 h 749300"/>
                <a:gd name="connsiteX5-2955" fmla="*/ 673100 w 1574800"/>
                <a:gd name="connsiteY5-2956" fmla="*/ 749300 h 749300"/>
                <a:gd name="connsiteX6-2957" fmla="*/ 756920 w 1574800"/>
                <a:gd name="connsiteY6-2958" fmla="*/ 447040 h 749300"/>
                <a:gd name="connsiteX7-2959" fmla="*/ 1051560 w 1574800"/>
                <a:gd name="connsiteY7-2960" fmla="*/ 172720 h 749300"/>
                <a:gd name="connsiteX8-2961" fmla="*/ 1264920 w 1574800"/>
                <a:gd name="connsiteY8-2962" fmla="*/ 396240 h 749300"/>
                <a:gd name="connsiteX9-2963" fmla="*/ 1384300 w 1574800"/>
                <a:gd name="connsiteY9-2964" fmla="*/ 731520 h 749300"/>
                <a:gd name="connsiteX10-2965" fmla="*/ 1457960 w 1574800"/>
                <a:gd name="connsiteY10-2966" fmla="*/ 668020 h 749300"/>
                <a:gd name="connsiteX11-2967" fmla="*/ 1574800 w 1574800"/>
                <a:gd name="connsiteY11-2968" fmla="*/ 670560 h 749300"/>
                <a:gd name="connsiteX12-2969" fmla="*/ 1356360 w 1574800"/>
                <a:gd name="connsiteY12-2970" fmla="*/ 477520 h 749300"/>
                <a:gd name="connsiteX13-2971" fmla="*/ 1224280 w 1574800"/>
                <a:gd name="connsiteY13-2972" fmla="*/ 208280 h 749300"/>
                <a:gd name="connsiteX14-2973" fmla="*/ 1209040 w 1574800"/>
                <a:gd name="connsiteY14-2974" fmla="*/ 71120 h 749300"/>
                <a:gd name="connsiteX15-2975" fmla="*/ 1066800 w 1574800"/>
                <a:gd name="connsiteY15-2976" fmla="*/ 152400 h 749300"/>
                <a:gd name="connsiteX16-2977" fmla="*/ 878840 w 1574800"/>
                <a:gd name="connsiteY16-2978" fmla="*/ 71120 h 749300"/>
                <a:gd name="connsiteX17-2979" fmla="*/ 713740 w 1574800"/>
                <a:gd name="connsiteY17-2980" fmla="*/ 449580 h 749300"/>
                <a:gd name="connsiteX18-2981" fmla="*/ 508000 w 1574800"/>
                <a:gd name="connsiteY18-2982" fmla="*/ 624840 h 749300"/>
                <a:gd name="connsiteX19-2983" fmla="*/ 243840 w 1574800"/>
                <a:gd name="connsiteY19-2984" fmla="*/ 330200 h 749300"/>
                <a:gd name="connsiteX20-2985" fmla="*/ 187960 w 1574800"/>
                <a:gd name="connsiteY20-2986" fmla="*/ 0 h 749300"/>
                <a:gd name="connsiteX21-2987" fmla="*/ 111760 w 1574800"/>
                <a:gd name="connsiteY21-2988" fmla="*/ 91440 h 749300"/>
                <a:gd name="connsiteX22-2989" fmla="*/ 0 w 1574800"/>
                <a:gd name="connsiteY22-2990" fmla="*/ 165100 h 749300"/>
                <a:gd name="connsiteX0-2991" fmla="*/ 0 w 1574800"/>
                <a:gd name="connsiteY0-2992" fmla="*/ 165100 h 749300"/>
                <a:gd name="connsiteX1-2993" fmla="*/ 218440 w 1574800"/>
                <a:gd name="connsiteY1-2994" fmla="*/ 360680 h 749300"/>
                <a:gd name="connsiteX2-2995" fmla="*/ 350520 w 1574800"/>
                <a:gd name="connsiteY2-2996" fmla="*/ 746760 h 749300"/>
                <a:gd name="connsiteX3-2997" fmla="*/ 452120 w 1574800"/>
                <a:gd name="connsiteY3-2998" fmla="*/ 662940 h 749300"/>
                <a:gd name="connsiteX4-2999" fmla="*/ 579120 w 1574800"/>
                <a:gd name="connsiteY4-3000" fmla="*/ 680720 h 749300"/>
                <a:gd name="connsiteX5-3001" fmla="*/ 673100 w 1574800"/>
                <a:gd name="connsiteY5-3002" fmla="*/ 749300 h 749300"/>
                <a:gd name="connsiteX6-3003" fmla="*/ 756920 w 1574800"/>
                <a:gd name="connsiteY6-3004" fmla="*/ 447040 h 749300"/>
                <a:gd name="connsiteX7-3005" fmla="*/ 1051560 w 1574800"/>
                <a:gd name="connsiteY7-3006" fmla="*/ 172720 h 749300"/>
                <a:gd name="connsiteX8-3007" fmla="*/ 1264920 w 1574800"/>
                <a:gd name="connsiteY8-3008" fmla="*/ 396240 h 749300"/>
                <a:gd name="connsiteX9-3009" fmla="*/ 1384300 w 1574800"/>
                <a:gd name="connsiteY9-3010" fmla="*/ 731520 h 749300"/>
                <a:gd name="connsiteX10-3011" fmla="*/ 1457960 w 1574800"/>
                <a:gd name="connsiteY10-3012" fmla="*/ 668020 h 749300"/>
                <a:gd name="connsiteX11-3013" fmla="*/ 1574800 w 1574800"/>
                <a:gd name="connsiteY11-3014" fmla="*/ 670560 h 749300"/>
                <a:gd name="connsiteX12-3015" fmla="*/ 1356360 w 1574800"/>
                <a:gd name="connsiteY12-3016" fmla="*/ 477520 h 749300"/>
                <a:gd name="connsiteX13-3017" fmla="*/ 1224280 w 1574800"/>
                <a:gd name="connsiteY13-3018" fmla="*/ 208280 h 749300"/>
                <a:gd name="connsiteX14-3019" fmla="*/ 1209040 w 1574800"/>
                <a:gd name="connsiteY14-3020" fmla="*/ 71120 h 749300"/>
                <a:gd name="connsiteX15-3021" fmla="*/ 1066800 w 1574800"/>
                <a:gd name="connsiteY15-3022" fmla="*/ 152400 h 749300"/>
                <a:gd name="connsiteX16-3023" fmla="*/ 878840 w 1574800"/>
                <a:gd name="connsiteY16-3024" fmla="*/ 71120 h 749300"/>
                <a:gd name="connsiteX17-3025" fmla="*/ 713740 w 1574800"/>
                <a:gd name="connsiteY17-3026" fmla="*/ 449580 h 749300"/>
                <a:gd name="connsiteX18-3027" fmla="*/ 508000 w 1574800"/>
                <a:gd name="connsiteY18-3028" fmla="*/ 624840 h 749300"/>
                <a:gd name="connsiteX19-3029" fmla="*/ 243840 w 1574800"/>
                <a:gd name="connsiteY19-3030" fmla="*/ 330200 h 749300"/>
                <a:gd name="connsiteX20-3031" fmla="*/ 187960 w 1574800"/>
                <a:gd name="connsiteY20-3032" fmla="*/ 0 h 749300"/>
                <a:gd name="connsiteX21-3033" fmla="*/ 111760 w 1574800"/>
                <a:gd name="connsiteY21-3034" fmla="*/ 91440 h 749300"/>
                <a:gd name="connsiteX22-3035" fmla="*/ 0 w 1574800"/>
                <a:gd name="connsiteY22-3036" fmla="*/ 165100 h 749300"/>
                <a:gd name="connsiteX0-3037" fmla="*/ 0 w 1574800"/>
                <a:gd name="connsiteY0-3038" fmla="*/ 165100 h 749300"/>
                <a:gd name="connsiteX1-3039" fmla="*/ 218440 w 1574800"/>
                <a:gd name="connsiteY1-3040" fmla="*/ 360680 h 749300"/>
                <a:gd name="connsiteX2-3041" fmla="*/ 350520 w 1574800"/>
                <a:gd name="connsiteY2-3042" fmla="*/ 746760 h 749300"/>
                <a:gd name="connsiteX3-3043" fmla="*/ 452120 w 1574800"/>
                <a:gd name="connsiteY3-3044" fmla="*/ 662940 h 749300"/>
                <a:gd name="connsiteX4-3045" fmla="*/ 579120 w 1574800"/>
                <a:gd name="connsiteY4-3046" fmla="*/ 680720 h 749300"/>
                <a:gd name="connsiteX5-3047" fmla="*/ 673100 w 1574800"/>
                <a:gd name="connsiteY5-3048" fmla="*/ 749300 h 749300"/>
                <a:gd name="connsiteX6-3049" fmla="*/ 756920 w 1574800"/>
                <a:gd name="connsiteY6-3050" fmla="*/ 447040 h 749300"/>
                <a:gd name="connsiteX7-3051" fmla="*/ 1051560 w 1574800"/>
                <a:gd name="connsiteY7-3052" fmla="*/ 172720 h 749300"/>
                <a:gd name="connsiteX8-3053" fmla="*/ 1264920 w 1574800"/>
                <a:gd name="connsiteY8-3054" fmla="*/ 396240 h 749300"/>
                <a:gd name="connsiteX9-3055" fmla="*/ 1384300 w 1574800"/>
                <a:gd name="connsiteY9-3056" fmla="*/ 731520 h 749300"/>
                <a:gd name="connsiteX10-3057" fmla="*/ 1457960 w 1574800"/>
                <a:gd name="connsiteY10-3058" fmla="*/ 668020 h 749300"/>
                <a:gd name="connsiteX11-3059" fmla="*/ 1574800 w 1574800"/>
                <a:gd name="connsiteY11-3060" fmla="*/ 670560 h 749300"/>
                <a:gd name="connsiteX12-3061" fmla="*/ 1356360 w 1574800"/>
                <a:gd name="connsiteY12-3062" fmla="*/ 477520 h 749300"/>
                <a:gd name="connsiteX13-3063" fmla="*/ 1224280 w 1574800"/>
                <a:gd name="connsiteY13-3064" fmla="*/ 208280 h 749300"/>
                <a:gd name="connsiteX14-3065" fmla="*/ 1209040 w 1574800"/>
                <a:gd name="connsiteY14-3066" fmla="*/ 71120 h 749300"/>
                <a:gd name="connsiteX15-3067" fmla="*/ 1066800 w 1574800"/>
                <a:gd name="connsiteY15-3068" fmla="*/ 152400 h 749300"/>
                <a:gd name="connsiteX16-3069" fmla="*/ 878840 w 1574800"/>
                <a:gd name="connsiteY16-3070" fmla="*/ 71120 h 749300"/>
                <a:gd name="connsiteX17-3071" fmla="*/ 713740 w 1574800"/>
                <a:gd name="connsiteY17-3072" fmla="*/ 449580 h 749300"/>
                <a:gd name="connsiteX18-3073" fmla="*/ 508000 w 1574800"/>
                <a:gd name="connsiteY18-3074" fmla="*/ 624840 h 749300"/>
                <a:gd name="connsiteX19-3075" fmla="*/ 243840 w 1574800"/>
                <a:gd name="connsiteY19-3076" fmla="*/ 330200 h 749300"/>
                <a:gd name="connsiteX20-3077" fmla="*/ 187960 w 1574800"/>
                <a:gd name="connsiteY20-3078" fmla="*/ 0 h 749300"/>
                <a:gd name="connsiteX21-3079" fmla="*/ 111760 w 1574800"/>
                <a:gd name="connsiteY21-3080" fmla="*/ 91440 h 749300"/>
                <a:gd name="connsiteX22-3081" fmla="*/ 0 w 1574800"/>
                <a:gd name="connsiteY22-3082" fmla="*/ 165100 h 749300"/>
                <a:gd name="connsiteX0-3083" fmla="*/ 0 w 1574800"/>
                <a:gd name="connsiteY0-3084" fmla="*/ 165100 h 749300"/>
                <a:gd name="connsiteX1-3085" fmla="*/ 218440 w 1574800"/>
                <a:gd name="connsiteY1-3086" fmla="*/ 360680 h 749300"/>
                <a:gd name="connsiteX2-3087" fmla="*/ 350520 w 1574800"/>
                <a:gd name="connsiteY2-3088" fmla="*/ 746760 h 749300"/>
                <a:gd name="connsiteX3-3089" fmla="*/ 452120 w 1574800"/>
                <a:gd name="connsiteY3-3090" fmla="*/ 662940 h 749300"/>
                <a:gd name="connsiteX4-3091" fmla="*/ 579120 w 1574800"/>
                <a:gd name="connsiteY4-3092" fmla="*/ 680720 h 749300"/>
                <a:gd name="connsiteX5-3093" fmla="*/ 673100 w 1574800"/>
                <a:gd name="connsiteY5-3094" fmla="*/ 749300 h 749300"/>
                <a:gd name="connsiteX6-3095" fmla="*/ 756920 w 1574800"/>
                <a:gd name="connsiteY6-3096" fmla="*/ 447040 h 749300"/>
                <a:gd name="connsiteX7-3097" fmla="*/ 1051560 w 1574800"/>
                <a:gd name="connsiteY7-3098" fmla="*/ 172720 h 749300"/>
                <a:gd name="connsiteX8-3099" fmla="*/ 1264920 w 1574800"/>
                <a:gd name="connsiteY8-3100" fmla="*/ 396240 h 749300"/>
                <a:gd name="connsiteX9-3101" fmla="*/ 1384300 w 1574800"/>
                <a:gd name="connsiteY9-3102" fmla="*/ 731520 h 749300"/>
                <a:gd name="connsiteX10-3103" fmla="*/ 1457960 w 1574800"/>
                <a:gd name="connsiteY10-3104" fmla="*/ 668020 h 749300"/>
                <a:gd name="connsiteX11-3105" fmla="*/ 1574800 w 1574800"/>
                <a:gd name="connsiteY11-3106" fmla="*/ 670560 h 749300"/>
                <a:gd name="connsiteX12-3107" fmla="*/ 1356360 w 1574800"/>
                <a:gd name="connsiteY12-3108" fmla="*/ 477520 h 749300"/>
                <a:gd name="connsiteX13-3109" fmla="*/ 1224280 w 1574800"/>
                <a:gd name="connsiteY13-3110" fmla="*/ 208280 h 749300"/>
                <a:gd name="connsiteX14-3111" fmla="*/ 1209040 w 1574800"/>
                <a:gd name="connsiteY14-3112" fmla="*/ 71120 h 749300"/>
                <a:gd name="connsiteX15-3113" fmla="*/ 1066800 w 1574800"/>
                <a:gd name="connsiteY15-3114" fmla="*/ 152400 h 749300"/>
                <a:gd name="connsiteX16-3115" fmla="*/ 878840 w 1574800"/>
                <a:gd name="connsiteY16-3116" fmla="*/ 71120 h 749300"/>
                <a:gd name="connsiteX17-3117" fmla="*/ 713740 w 1574800"/>
                <a:gd name="connsiteY17-3118" fmla="*/ 449580 h 749300"/>
                <a:gd name="connsiteX18-3119" fmla="*/ 508000 w 1574800"/>
                <a:gd name="connsiteY18-3120" fmla="*/ 624840 h 749300"/>
                <a:gd name="connsiteX19-3121" fmla="*/ 243840 w 1574800"/>
                <a:gd name="connsiteY19-3122" fmla="*/ 330200 h 749300"/>
                <a:gd name="connsiteX20-3123" fmla="*/ 187960 w 1574800"/>
                <a:gd name="connsiteY20-3124" fmla="*/ 0 h 749300"/>
                <a:gd name="connsiteX21-3125" fmla="*/ 111760 w 1574800"/>
                <a:gd name="connsiteY21-3126" fmla="*/ 91440 h 749300"/>
                <a:gd name="connsiteX22-3127" fmla="*/ 0 w 1574800"/>
                <a:gd name="connsiteY22-3128" fmla="*/ 165100 h 749300"/>
                <a:gd name="connsiteX0-3129" fmla="*/ 0 w 1574800"/>
                <a:gd name="connsiteY0-3130" fmla="*/ 165100 h 749300"/>
                <a:gd name="connsiteX1-3131" fmla="*/ 218440 w 1574800"/>
                <a:gd name="connsiteY1-3132" fmla="*/ 360680 h 749300"/>
                <a:gd name="connsiteX2-3133" fmla="*/ 350520 w 1574800"/>
                <a:gd name="connsiteY2-3134" fmla="*/ 746760 h 749300"/>
                <a:gd name="connsiteX3-3135" fmla="*/ 452120 w 1574800"/>
                <a:gd name="connsiteY3-3136" fmla="*/ 662940 h 749300"/>
                <a:gd name="connsiteX4-3137" fmla="*/ 579120 w 1574800"/>
                <a:gd name="connsiteY4-3138" fmla="*/ 680720 h 749300"/>
                <a:gd name="connsiteX5-3139" fmla="*/ 673100 w 1574800"/>
                <a:gd name="connsiteY5-3140" fmla="*/ 749300 h 749300"/>
                <a:gd name="connsiteX6-3141" fmla="*/ 756920 w 1574800"/>
                <a:gd name="connsiteY6-3142" fmla="*/ 447040 h 749300"/>
                <a:gd name="connsiteX7-3143" fmla="*/ 1051560 w 1574800"/>
                <a:gd name="connsiteY7-3144" fmla="*/ 172720 h 749300"/>
                <a:gd name="connsiteX8-3145" fmla="*/ 1264920 w 1574800"/>
                <a:gd name="connsiteY8-3146" fmla="*/ 396240 h 749300"/>
                <a:gd name="connsiteX9-3147" fmla="*/ 1384300 w 1574800"/>
                <a:gd name="connsiteY9-3148" fmla="*/ 731520 h 749300"/>
                <a:gd name="connsiteX10-3149" fmla="*/ 1457960 w 1574800"/>
                <a:gd name="connsiteY10-3150" fmla="*/ 668020 h 749300"/>
                <a:gd name="connsiteX11-3151" fmla="*/ 1574800 w 1574800"/>
                <a:gd name="connsiteY11-3152" fmla="*/ 670560 h 749300"/>
                <a:gd name="connsiteX12-3153" fmla="*/ 1356360 w 1574800"/>
                <a:gd name="connsiteY12-3154" fmla="*/ 477520 h 749300"/>
                <a:gd name="connsiteX13-3155" fmla="*/ 1224280 w 1574800"/>
                <a:gd name="connsiteY13-3156" fmla="*/ 208280 h 749300"/>
                <a:gd name="connsiteX14-3157" fmla="*/ 1209040 w 1574800"/>
                <a:gd name="connsiteY14-3158" fmla="*/ 71120 h 749300"/>
                <a:gd name="connsiteX15-3159" fmla="*/ 1066800 w 1574800"/>
                <a:gd name="connsiteY15-3160" fmla="*/ 152400 h 749300"/>
                <a:gd name="connsiteX16-3161" fmla="*/ 878840 w 1574800"/>
                <a:gd name="connsiteY16-3162" fmla="*/ 71120 h 749300"/>
                <a:gd name="connsiteX17-3163" fmla="*/ 713740 w 1574800"/>
                <a:gd name="connsiteY17-3164" fmla="*/ 449580 h 749300"/>
                <a:gd name="connsiteX18-3165" fmla="*/ 508000 w 1574800"/>
                <a:gd name="connsiteY18-3166" fmla="*/ 624840 h 749300"/>
                <a:gd name="connsiteX19-3167" fmla="*/ 243840 w 1574800"/>
                <a:gd name="connsiteY19-3168" fmla="*/ 330200 h 749300"/>
                <a:gd name="connsiteX20-3169" fmla="*/ 187960 w 1574800"/>
                <a:gd name="connsiteY20-3170" fmla="*/ 0 h 749300"/>
                <a:gd name="connsiteX21-3171" fmla="*/ 111760 w 1574800"/>
                <a:gd name="connsiteY21-3172" fmla="*/ 91440 h 749300"/>
                <a:gd name="connsiteX22-3173" fmla="*/ 0 w 1574800"/>
                <a:gd name="connsiteY22-3174" fmla="*/ 165100 h 749300"/>
                <a:gd name="connsiteX0-3175" fmla="*/ 0 w 1574800"/>
                <a:gd name="connsiteY0-3176" fmla="*/ 165100 h 749300"/>
                <a:gd name="connsiteX1-3177" fmla="*/ 218440 w 1574800"/>
                <a:gd name="connsiteY1-3178" fmla="*/ 360680 h 749300"/>
                <a:gd name="connsiteX2-3179" fmla="*/ 350520 w 1574800"/>
                <a:gd name="connsiteY2-3180" fmla="*/ 746760 h 749300"/>
                <a:gd name="connsiteX3-3181" fmla="*/ 452120 w 1574800"/>
                <a:gd name="connsiteY3-3182" fmla="*/ 662940 h 749300"/>
                <a:gd name="connsiteX4-3183" fmla="*/ 579120 w 1574800"/>
                <a:gd name="connsiteY4-3184" fmla="*/ 680720 h 749300"/>
                <a:gd name="connsiteX5-3185" fmla="*/ 673100 w 1574800"/>
                <a:gd name="connsiteY5-3186" fmla="*/ 749300 h 749300"/>
                <a:gd name="connsiteX6-3187" fmla="*/ 756920 w 1574800"/>
                <a:gd name="connsiteY6-3188" fmla="*/ 447040 h 749300"/>
                <a:gd name="connsiteX7-3189" fmla="*/ 1051560 w 1574800"/>
                <a:gd name="connsiteY7-3190" fmla="*/ 172720 h 749300"/>
                <a:gd name="connsiteX8-3191" fmla="*/ 1264920 w 1574800"/>
                <a:gd name="connsiteY8-3192" fmla="*/ 396240 h 749300"/>
                <a:gd name="connsiteX9-3193" fmla="*/ 1384300 w 1574800"/>
                <a:gd name="connsiteY9-3194" fmla="*/ 731520 h 749300"/>
                <a:gd name="connsiteX10-3195" fmla="*/ 1457960 w 1574800"/>
                <a:gd name="connsiteY10-3196" fmla="*/ 668020 h 749300"/>
                <a:gd name="connsiteX11-3197" fmla="*/ 1574800 w 1574800"/>
                <a:gd name="connsiteY11-3198" fmla="*/ 670560 h 749300"/>
                <a:gd name="connsiteX12-3199" fmla="*/ 1356360 w 1574800"/>
                <a:gd name="connsiteY12-3200" fmla="*/ 477520 h 749300"/>
                <a:gd name="connsiteX13-3201" fmla="*/ 1224280 w 1574800"/>
                <a:gd name="connsiteY13-3202" fmla="*/ 208280 h 749300"/>
                <a:gd name="connsiteX14-3203" fmla="*/ 1209040 w 1574800"/>
                <a:gd name="connsiteY14-3204" fmla="*/ 71120 h 749300"/>
                <a:gd name="connsiteX15-3205" fmla="*/ 1066800 w 1574800"/>
                <a:gd name="connsiteY15-3206" fmla="*/ 152400 h 749300"/>
                <a:gd name="connsiteX16-3207" fmla="*/ 878840 w 1574800"/>
                <a:gd name="connsiteY16-3208" fmla="*/ 71120 h 749300"/>
                <a:gd name="connsiteX17-3209" fmla="*/ 713740 w 1574800"/>
                <a:gd name="connsiteY17-3210" fmla="*/ 449580 h 749300"/>
                <a:gd name="connsiteX18-3211" fmla="*/ 508000 w 1574800"/>
                <a:gd name="connsiteY18-3212" fmla="*/ 624840 h 749300"/>
                <a:gd name="connsiteX19-3213" fmla="*/ 243840 w 1574800"/>
                <a:gd name="connsiteY19-3214" fmla="*/ 330200 h 749300"/>
                <a:gd name="connsiteX20-3215" fmla="*/ 187960 w 1574800"/>
                <a:gd name="connsiteY20-3216" fmla="*/ 0 h 749300"/>
                <a:gd name="connsiteX21-3217" fmla="*/ 111760 w 1574800"/>
                <a:gd name="connsiteY21-3218" fmla="*/ 91440 h 749300"/>
                <a:gd name="connsiteX22-3219" fmla="*/ 0 w 1574800"/>
                <a:gd name="connsiteY22-3220" fmla="*/ 165100 h 749300"/>
                <a:gd name="connsiteX0-3221" fmla="*/ 0 w 1574800"/>
                <a:gd name="connsiteY0-3222" fmla="*/ 165100 h 749300"/>
                <a:gd name="connsiteX1-3223" fmla="*/ 218440 w 1574800"/>
                <a:gd name="connsiteY1-3224" fmla="*/ 360680 h 749300"/>
                <a:gd name="connsiteX2-3225" fmla="*/ 350520 w 1574800"/>
                <a:gd name="connsiteY2-3226" fmla="*/ 746760 h 749300"/>
                <a:gd name="connsiteX3-3227" fmla="*/ 452120 w 1574800"/>
                <a:gd name="connsiteY3-3228" fmla="*/ 662940 h 749300"/>
                <a:gd name="connsiteX4-3229" fmla="*/ 579120 w 1574800"/>
                <a:gd name="connsiteY4-3230" fmla="*/ 680720 h 749300"/>
                <a:gd name="connsiteX5-3231" fmla="*/ 673100 w 1574800"/>
                <a:gd name="connsiteY5-3232" fmla="*/ 749300 h 749300"/>
                <a:gd name="connsiteX6-3233" fmla="*/ 756920 w 1574800"/>
                <a:gd name="connsiteY6-3234" fmla="*/ 447040 h 749300"/>
                <a:gd name="connsiteX7-3235" fmla="*/ 1051560 w 1574800"/>
                <a:gd name="connsiteY7-3236" fmla="*/ 172720 h 749300"/>
                <a:gd name="connsiteX8-3237" fmla="*/ 1264920 w 1574800"/>
                <a:gd name="connsiteY8-3238" fmla="*/ 396240 h 749300"/>
                <a:gd name="connsiteX9-3239" fmla="*/ 1384300 w 1574800"/>
                <a:gd name="connsiteY9-3240" fmla="*/ 731520 h 749300"/>
                <a:gd name="connsiteX10-3241" fmla="*/ 1457960 w 1574800"/>
                <a:gd name="connsiteY10-3242" fmla="*/ 668020 h 749300"/>
                <a:gd name="connsiteX11-3243" fmla="*/ 1574800 w 1574800"/>
                <a:gd name="connsiteY11-3244" fmla="*/ 670560 h 749300"/>
                <a:gd name="connsiteX12-3245" fmla="*/ 1356360 w 1574800"/>
                <a:gd name="connsiteY12-3246" fmla="*/ 477520 h 749300"/>
                <a:gd name="connsiteX13-3247" fmla="*/ 1224280 w 1574800"/>
                <a:gd name="connsiteY13-3248" fmla="*/ 208280 h 749300"/>
                <a:gd name="connsiteX14-3249" fmla="*/ 1209040 w 1574800"/>
                <a:gd name="connsiteY14-3250" fmla="*/ 71120 h 749300"/>
                <a:gd name="connsiteX15-3251" fmla="*/ 1066800 w 1574800"/>
                <a:gd name="connsiteY15-3252" fmla="*/ 152400 h 749300"/>
                <a:gd name="connsiteX16-3253" fmla="*/ 878840 w 1574800"/>
                <a:gd name="connsiteY16-3254" fmla="*/ 71120 h 749300"/>
                <a:gd name="connsiteX17-3255" fmla="*/ 713740 w 1574800"/>
                <a:gd name="connsiteY17-3256" fmla="*/ 449580 h 749300"/>
                <a:gd name="connsiteX18-3257" fmla="*/ 508000 w 1574800"/>
                <a:gd name="connsiteY18-3258" fmla="*/ 624840 h 749300"/>
                <a:gd name="connsiteX19-3259" fmla="*/ 243840 w 1574800"/>
                <a:gd name="connsiteY19-3260" fmla="*/ 330200 h 749300"/>
                <a:gd name="connsiteX20-3261" fmla="*/ 187960 w 1574800"/>
                <a:gd name="connsiteY20-3262" fmla="*/ 0 h 749300"/>
                <a:gd name="connsiteX21-3263" fmla="*/ 111760 w 1574800"/>
                <a:gd name="connsiteY21-3264" fmla="*/ 91440 h 749300"/>
                <a:gd name="connsiteX22-3265" fmla="*/ 0 w 1574800"/>
                <a:gd name="connsiteY22-3266" fmla="*/ 165100 h 749300"/>
                <a:gd name="connsiteX0-3267" fmla="*/ 0 w 1574800"/>
                <a:gd name="connsiteY0-3268" fmla="*/ 165100 h 749300"/>
                <a:gd name="connsiteX1-3269" fmla="*/ 218440 w 1574800"/>
                <a:gd name="connsiteY1-3270" fmla="*/ 360680 h 749300"/>
                <a:gd name="connsiteX2-3271" fmla="*/ 350520 w 1574800"/>
                <a:gd name="connsiteY2-3272" fmla="*/ 746760 h 749300"/>
                <a:gd name="connsiteX3-3273" fmla="*/ 452120 w 1574800"/>
                <a:gd name="connsiteY3-3274" fmla="*/ 662940 h 749300"/>
                <a:gd name="connsiteX4-3275" fmla="*/ 579120 w 1574800"/>
                <a:gd name="connsiteY4-3276" fmla="*/ 680720 h 749300"/>
                <a:gd name="connsiteX5-3277" fmla="*/ 673100 w 1574800"/>
                <a:gd name="connsiteY5-3278" fmla="*/ 749300 h 749300"/>
                <a:gd name="connsiteX6-3279" fmla="*/ 756920 w 1574800"/>
                <a:gd name="connsiteY6-3280" fmla="*/ 447040 h 749300"/>
                <a:gd name="connsiteX7-3281" fmla="*/ 1051560 w 1574800"/>
                <a:gd name="connsiteY7-3282" fmla="*/ 172720 h 749300"/>
                <a:gd name="connsiteX8-3283" fmla="*/ 1264920 w 1574800"/>
                <a:gd name="connsiteY8-3284" fmla="*/ 396240 h 749300"/>
                <a:gd name="connsiteX9-3285" fmla="*/ 1384300 w 1574800"/>
                <a:gd name="connsiteY9-3286" fmla="*/ 731520 h 749300"/>
                <a:gd name="connsiteX10-3287" fmla="*/ 1457960 w 1574800"/>
                <a:gd name="connsiteY10-3288" fmla="*/ 668020 h 749300"/>
                <a:gd name="connsiteX11-3289" fmla="*/ 1574800 w 1574800"/>
                <a:gd name="connsiteY11-3290" fmla="*/ 670560 h 749300"/>
                <a:gd name="connsiteX12-3291" fmla="*/ 1356360 w 1574800"/>
                <a:gd name="connsiteY12-3292" fmla="*/ 477520 h 749300"/>
                <a:gd name="connsiteX13-3293" fmla="*/ 1224280 w 1574800"/>
                <a:gd name="connsiteY13-3294" fmla="*/ 208280 h 749300"/>
                <a:gd name="connsiteX14-3295" fmla="*/ 1209040 w 1574800"/>
                <a:gd name="connsiteY14-3296" fmla="*/ 71120 h 749300"/>
                <a:gd name="connsiteX15-3297" fmla="*/ 1066800 w 1574800"/>
                <a:gd name="connsiteY15-3298" fmla="*/ 152400 h 749300"/>
                <a:gd name="connsiteX16-3299" fmla="*/ 878840 w 1574800"/>
                <a:gd name="connsiteY16-3300" fmla="*/ 71120 h 749300"/>
                <a:gd name="connsiteX17-3301" fmla="*/ 713740 w 1574800"/>
                <a:gd name="connsiteY17-3302" fmla="*/ 449580 h 749300"/>
                <a:gd name="connsiteX18-3303" fmla="*/ 508000 w 1574800"/>
                <a:gd name="connsiteY18-3304" fmla="*/ 624840 h 749300"/>
                <a:gd name="connsiteX19-3305" fmla="*/ 243840 w 1574800"/>
                <a:gd name="connsiteY19-3306" fmla="*/ 330200 h 749300"/>
                <a:gd name="connsiteX20-3307" fmla="*/ 187960 w 1574800"/>
                <a:gd name="connsiteY20-3308" fmla="*/ 0 h 749300"/>
                <a:gd name="connsiteX21-3309" fmla="*/ 111760 w 1574800"/>
                <a:gd name="connsiteY21-3310" fmla="*/ 91440 h 749300"/>
                <a:gd name="connsiteX22-3311" fmla="*/ 0 w 1574800"/>
                <a:gd name="connsiteY22-3312" fmla="*/ 165100 h 749300"/>
                <a:gd name="connsiteX0-3313" fmla="*/ 0 w 1574800"/>
                <a:gd name="connsiteY0-3314" fmla="*/ 165100 h 749300"/>
                <a:gd name="connsiteX1-3315" fmla="*/ 218440 w 1574800"/>
                <a:gd name="connsiteY1-3316" fmla="*/ 360680 h 749300"/>
                <a:gd name="connsiteX2-3317" fmla="*/ 350520 w 1574800"/>
                <a:gd name="connsiteY2-3318" fmla="*/ 746760 h 749300"/>
                <a:gd name="connsiteX3-3319" fmla="*/ 452120 w 1574800"/>
                <a:gd name="connsiteY3-3320" fmla="*/ 662940 h 749300"/>
                <a:gd name="connsiteX4-3321" fmla="*/ 579120 w 1574800"/>
                <a:gd name="connsiteY4-3322" fmla="*/ 680720 h 749300"/>
                <a:gd name="connsiteX5-3323" fmla="*/ 673100 w 1574800"/>
                <a:gd name="connsiteY5-3324" fmla="*/ 749300 h 749300"/>
                <a:gd name="connsiteX6-3325" fmla="*/ 756920 w 1574800"/>
                <a:gd name="connsiteY6-3326" fmla="*/ 447040 h 749300"/>
                <a:gd name="connsiteX7-3327" fmla="*/ 1051560 w 1574800"/>
                <a:gd name="connsiteY7-3328" fmla="*/ 172720 h 749300"/>
                <a:gd name="connsiteX8-3329" fmla="*/ 1264920 w 1574800"/>
                <a:gd name="connsiteY8-3330" fmla="*/ 396240 h 749300"/>
                <a:gd name="connsiteX9-3331" fmla="*/ 1384300 w 1574800"/>
                <a:gd name="connsiteY9-3332" fmla="*/ 731520 h 749300"/>
                <a:gd name="connsiteX10-3333" fmla="*/ 1457960 w 1574800"/>
                <a:gd name="connsiteY10-3334" fmla="*/ 668020 h 749300"/>
                <a:gd name="connsiteX11-3335" fmla="*/ 1574800 w 1574800"/>
                <a:gd name="connsiteY11-3336" fmla="*/ 670560 h 749300"/>
                <a:gd name="connsiteX12-3337" fmla="*/ 1356360 w 1574800"/>
                <a:gd name="connsiteY12-3338" fmla="*/ 477520 h 749300"/>
                <a:gd name="connsiteX13-3339" fmla="*/ 1224280 w 1574800"/>
                <a:gd name="connsiteY13-3340" fmla="*/ 208280 h 749300"/>
                <a:gd name="connsiteX14-3341" fmla="*/ 1209040 w 1574800"/>
                <a:gd name="connsiteY14-3342" fmla="*/ 71120 h 749300"/>
                <a:gd name="connsiteX15-3343" fmla="*/ 1066800 w 1574800"/>
                <a:gd name="connsiteY15-3344" fmla="*/ 152400 h 749300"/>
                <a:gd name="connsiteX16-3345" fmla="*/ 878840 w 1574800"/>
                <a:gd name="connsiteY16-3346" fmla="*/ 71120 h 749300"/>
                <a:gd name="connsiteX17-3347" fmla="*/ 713740 w 1574800"/>
                <a:gd name="connsiteY17-3348" fmla="*/ 449580 h 749300"/>
                <a:gd name="connsiteX18-3349" fmla="*/ 508000 w 1574800"/>
                <a:gd name="connsiteY18-3350" fmla="*/ 624840 h 749300"/>
                <a:gd name="connsiteX19-3351" fmla="*/ 243840 w 1574800"/>
                <a:gd name="connsiteY19-3352" fmla="*/ 330200 h 749300"/>
                <a:gd name="connsiteX20-3353" fmla="*/ 187960 w 1574800"/>
                <a:gd name="connsiteY20-3354" fmla="*/ 0 h 749300"/>
                <a:gd name="connsiteX21-3355" fmla="*/ 111760 w 1574800"/>
                <a:gd name="connsiteY21-3356" fmla="*/ 91440 h 749300"/>
                <a:gd name="connsiteX22-3357" fmla="*/ 0 w 1574800"/>
                <a:gd name="connsiteY22-3358" fmla="*/ 165100 h 749300"/>
                <a:gd name="connsiteX0-3359" fmla="*/ 0 w 1574800"/>
                <a:gd name="connsiteY0-3360" fmla="*/ 165100 h 749300"/>
                <a:gd name="connsiteX1-3361" fmla="*/ 218440 w 1574800"/>
                <a:gd name="connsiteY1-3362" fmla="*/ 360680 h 749300"/>
                <a:gd name="connsiteX2-3363" fmla="*/ 350520 w 1574800"/>
                <a:gd name="connsiteY2-3364" fmla="*/ 746760 h 749300"/>
                <a:gd name="connsiteX3-3365" fmla="*/ 452120 w 1574800"/>
                <a:gd name="connsiteY3-3366" fmla="*/ 662940 h 749300"/>
                <a:gd name="connsiteX4-3367" fmla="*/ 579120 w 1574800"/>
                <a:gd name="connsiteY4-3368" fmla="*/ 680720 h 749300"/>
                <a:gd name="connsiteX5-3369" fmla="*/ 673100 w 1574800"/>
                <a:gd name="connsiteY5-3370" fmla="*/ 749300 h 749300"/>
                <a:gd name="connsiteX6-3371" fmla="*/ 756920 w 1574800"/>
                <a:gd name="connsiteY6-3372" fmla="*/ 447040 h 749300"/>
                <a:gd name="connsiteX7-3373" fmla="*/ 1051560 w 1574800"/>
                <a:gd name="connsiteY7-3374" fmla="*/ 172720 h 749300"/>
                <a:gd name="connsiteX8-3375" fmla="*/ 1264920 w 1574800"/>
                <a:gd name="connsiteY8-3376" fmla="*/ 396240 h 749300"/>
                <a:gd name="connsiteX9-3377" fmla="*/ 1384300 w 1574800"/>
                <a:gd name="connsiteY9-3378" fmla="*/ 731520 h 749300"/>
                <a:gd name="connsiteX10-3379" fmla="*/ 1457960 w 1574800"/>
                <a:gd name="connsiteY10-3380" fmla="*/ 668020 h 749300"/>
                <a:gd name="connsiteX11-3381" fmla="*/ 1574800 w 1574800"/>
                <a:gd name="connsiteY11-3382" fmla="*/ 670560 h 749300"/>
                <a:gd name="connsiteX12-3383" fmla="*/ 1356360 w 1574800"/>
                <a:gd name="connsiteY12-3384" fmla="*/ 477520 h 749300"/>
                <a:gd name="connsiteX13-3385" fmla="*/ 1224280 w 1574800"/>
                <a:gd name="connsiteY13-3386" fmla="*/ 208280 h 749300"/>
                <a:gd name="connsiteX14-3387" fmla="*/ 1209040 w 1574800"/>
                <a:gd name="connsiteY14-3388" fmla="*/ 71120 h 749300"/>
                <a:gd name="connsiteX15-3389" fmla="*/ 1066800 w 1574800"/>
                <a:gd name="connsiteY15-3390" fmla="*/ 152400 h 749300"/>
                <a:gd name="connsiteX16-3391" fmla="*/ 878840 w 1574800"/>
                <a:gd name="connsiteY16-3392" fmla="*/ 71120 h 749300"/>
                <a:gd name="connsiteX17-3393" fmla="*/ 713740 w 1574800"/>
                <a:gd name="connsiteY17-3394" fmla="*/ 449580 h 749300"/>
                <a:gd name="connsiteX18-3395" fmla="*/ 508000 w 1574800"/>
                <a:gd name="connsiteY18-3396" fmla="*/ 624840 h 749300"/>
                <a:gd name="connsiteX19-3397" fmla="*/ 243840 w 1574800"/>
                <a:gd name="connsiteY19-3398" fmla="*/ 330200 h 749300"/>
                <a:gd name="connsiteX20-3399" fmla="*/ 187960 w 1574800"/>
                <a:gd name="connsiteY20-3400" fmla="*/ 0 h 749300"/>
                <a:gd name="connsiteX21-3401" fmla="*/ 121920 w 1574800"/>
                <a:gd name="connsiteY21-3402" fmla="*/ 101600 h 749300"/>
                <a:gd name="connsiteX22-3403" fmla="*/ 0 w 1574800"/>
                <a:gd name="connsiteY22-3404" fmla="*/ 165100 h 749300"/>
                <a:gd name="connsiteX0-3405" fmla="*/ 0 w 1574800"/>
                <a:gd name="connsiteY0-3406" fmla="*/ 165100 h 749300"/>
                <a:gd name="connsiteX1-3407" fmla="*/ 218440 w 1574800"/>
                <a:gd name="connsiteY1-3408" fmla="*/ 360680 h 749300"/>
                <a:gd name="connsiteX2-3409" fmla="*/ 350520 w 1574800"/>
                <a:gd name="connsiteY2-3410" fmla="*/ 746760 h 749300"/>
                <a:gd name="connsiteX3-3411" fmla="*/ 452120 w 1574800"/>
                <a:gd name="connsiteY3-3412" fmla="*/ 662940 h 749300"/>
                <a:gd name="connsiteX4-3413" fmla="*/ 579120 w 1574800"/>
                <a:gd name="connsiteY4-3414" fmla="*/ 680720 h 749300"/>
                <a:gd name="connsiteX5-3415" fmla="*/ 673100 w 1574800"/>
                <a:gd name="connsiteY5-3416" fmla="*/ 749300 h 749300"/>
                <a:gd name="connsiteX6-3417" fmla="*/ 756920 w 1574800"/>
                <a:gd name="connsiteY6-3418" fmla="*/ 447040 h 749300"/>
                <a:gd name="connsiteX7-3419" fmla="*/ 1051560 w 1574800"/>
                <a:gd name="connsiteY7-3420" fmla="*/ 172720 h 749300"/>
                <a:gd name="connsiteX8-3421" fmla="*/ 1264920 w 1574800"/>
                <a:gd name="connsiteY8-3422" fmla="*/ 396240 h 749300"/>
                <a:gd name="connsiteX9-3423" fmla="*/ 1384300 w 1574800"/>
                <a:gd name="connsiteY9-3424" fmla="*/ 731520 h 749300"/>
                <a:gd name="connsiteX10-3425" fmla="*/ 1457960 w 1574800"/>
                <a:gd name="connsiteY10-3426" fmla="*/ 668020 h 749300"/>
                <a:gd name="connsiteX11-3427" fmla="*/ 1574800 w 1574800"/>
                <a:gd name="connsiteY11-3428" fmla="*/ 670560 h 749300"/>
                <a:gd name="connsiteX12-3429" fmla="*/ 1356360 w 1574800"/>
                <a:gd name="connsiteY12-3430" fmla="*/ 477520 h 749300"/>
                <a:gd name="connsiteX13-3431" fmla="*/ 1224280 w 1574800"/>
                <a:gd name="connsiteY13-3432" fmla="*/ 208280 h 749300"/>
                <a:gd name="connsiteX14-3433" fmla="*/ 1209040 w 1574800"/>
                <a:gd name="connsiteY14-3434" fmla="*/ 71120 h 749300"/>
                <a:gd name="connsiteX15-3435" fmla="*/ 1066800 w 1574800"/>
                <a:gd name="connsiteY15-3436" fmla="*/ 152400 h 749300"/>
                <a:gd name="connsiteX16-3437" fmla="*/ 878840 w 1574800"/>
                <a:gd name="connsiteY16-3438" fmla="*/ 71120 h 749300"/>
                <a:gd name="connsiteX17-3439" fmla="*/ 713740 w 1574800"/>
                <a:gd name="connsiteY17-3440" fmla="*/ 449580 h 749300"/>
                <a:gd name="connsiteX18-3441" fmla="*/ 508000 w 1574800"/>
                <a:gd name="connsiteY18-3442" fmla="*/ 624840 h 749300"/>
                <a:gd name="connsiteX19-3443" fmla="*/ 243840 w 1574800"/>
                <a:gd name="connsiteY19-3444" fmla="*/ 330200 h 749300"/>
                <a:gd name="connsiteX20-3445" fmla="*/ 187960 w 1574800"/>
                <a:gd name="connsiteY20-3446" fmla="*/ 0 h 749300"/>
                <a:gd name="connsiteX21-3447" fmla="*/ 121920 w 1574800"/>
                <a:gd name="connsiteY21-3448" fmla="*/ 101600 h 749300"/>
                <a:gd name="connsiteX22-3449" fmla="*/ 0 w 1574800"/>
                <a:gd name="connsiteY22-3450" fmla="*/ 165100 h 749300"/>
                <a:gd name="connsiteX0-3451" fmla="*/ 0 w 1574800"/>
                <a:gd name="connsiteY0-3452" fmla="*/ 165100 h 749300"/>
                <a:gd name="connsiteX1-3453" fmla="*/ 218440 w 1574800"/>
                <a:gd name="connsiteY1-3454" fmla="*/ 360680 h 749300"/>
                <a:gd name="connsiteX2-3455" fmla="*/ 350520 w 1574800"/>
                <a:gd name="connsiteY2-3456" fmla="*/ 746760 h 749300"/>
                <a:gd name="connsiteX3-3457" fmla="*/ 452120 w 1574800"/>
                <a:gd name="connsiteY3-3458" fmla="*/ 662940 h 749300"/>
                <a:gd name="connsiteX4-3459" fmla="*/ 579120 w 1574800"/>
                <a:gd name="connsiteY4-3460" fmla="*/ 680720 h 749300"/>
                <a:gd name="connsiteX5-3461" fmla="*/ 673100 w 1574800"/>
                <a:gd name="connsiteY5-3462" fmla="*/ 749300 h 749300"/>
                <a:gd name="connsiteX6-3463" fmla="*/ 756920 w 1574800"/>
                <a:gd name="connsiteY6-3464" fmla="*/ 447040 h 749300"/>
                <a:gd name="connsiteX7-3465" fmla="*/ 1051560 w 1574800"/>
                <a:gd name="connsiteY7-3466" fmla="*/ 172720 h 749300"/>
                <a:gd name="connsiteX8-3467" fmla="*/ 1264920 w 1574800"/>
                <a:gd name="connsiteY8-3468" fmla="*/ 396240 h 749300"/>
                <a:gd name="connsiteX9-3469" fmla="*/ 1384300 w 1574800"/>
                <a:gd name="connsiteY9-3470" fmla="*/ 731520 h 749300"/>
                <a:gd name="connsiteX10-3471" fmla="*/ 1457960 w 1574800"/>
                <a:gd name="connsiteY10-3472" fmla="*/ 668020 h 749300"/>
                <a:gd name="connsiteX11-3473" fmla="*/ 1574800 w 1574800"/>
                <a:gd name="connsiteY11-3474" fmla="*/ 670560 h 749300"/>
                <a:gd name="connsiteX12-3475" fmla="*/ 1356360 w 1574800"/>
                <a:gd name="connsiteY12-3476" fmla="*/ 477520 h 749300"/>
                <a:gd name="connsiteX13-3477" fmla="*/ 1224280 w 1574800"/>
                <a:gd name="connsiteY13-3478" fmla="*/ 208280 h 749300"/>
                <a:gd name="connsiteX14-3479" fmla="*/ 1209040 w 1574800"/>
                <a:gd name="connsiteY14-3480" fmla="*/ 71120 h 749300"/>
                <a:gd name="connsiteX15-3481" fmla="*/ 1066800 w 1574800"/>
                <a:gd name="connsiteY15-3482" fmla="*/ 152400 h 749300"/>
                <a:gd name="connsiteX16-3483" fmla="*/ 878840 w 1574800"/>
                <a:gd name="connsiteY16-3484" fmla="*/ 71120 h 749300"/>
                <a:gd name="connsiteX17-3485" fmla="*/ 713740 w 1574800"/>
                <a:gd name="connsiteY17-3486" fmla="*/ 449580 h 749300"/>
                <a:gd name="connsiteX18-3487" fmla="*/ 508000 w 1574800"/>
                <a:gd name="connsiteY18-3488" fmla="*/ 624840 h 749300"/>
                <a:gd name="connsiteX19-3489" fmla="*/ 251460 w 1574800"/>
                <a:gd name="connsiteY19-3490" fmla="*/ 332740 h 749300"/>
                <a:gd name="connsiteX20-3491" fmla="*/ 187960 w 1574800"/>
                <a:gd name="connsiteY20-3492" fmla="*/ 0 h 749300"/>
                <a:gd name="connsiteX21-3493" fmla="*/ 121920 w 1574800"/>
                <a:gd name="connsiteY21-3494" fmla="*/ 101600 h 749300"/>
                <a:gd name="connsiteX22-3495" fmla="*/ 0 w 1574800"/>
                <a:gd name="connsiteY22-3496" fmla="*/ 165100 h 749300"/>
                <a:gd name="connsiteX0-3497" fmla="*/ 0 w 1574800"/>
                <a:gd name="connsiteY0-3498" fmla="*/ 165100 h 749300"/>
                <a:gd name="connsiteX1-3499" fmla="*/ 218440 w 1574800"/>
                <a:gd name="connsiteY1-3500" fmla="*/ 360680 h 749300"/>
                <a:gd name="connsiteX2-3501" fmla="*/ 350520 w 1574800"/>
                <a:gd name="connsiteY2-3502" fmla="*/ 746760 h 749300"/>
                <a:gd name="connsiteX3-3503" fmla="*/ 452120 w 1574800"/>
                <a:gd name="connsiteY3-3504" fmla="*/ 662940 h 749300"/>
                <a:gd name="connsiteX4-3505" fmla="*/ 579120 w 1574800"/>
                <a:gd name="connsiteY4-3506" fmla="*/ 680720 h 749300"/>
                <a:gd name="connsiteX5-3507" fmla="*/ 673100 w 1574800"/>
                <a:gd name="connsiteY5-3508" fmla="*/ 749300 h 749300"/>
                <a:gd name="connsiteX6-3509" fmla="*/ 756920 w 1574800"/>
                <a:gd name="connsiteY6-3510" fmla="*/ 447040 h 749300"/>
                <a:gd name="connsiteX7-3511" fmla="*/ 1051560 w 1574800"/>
                <a:gd name="connsiteY7-3512" fmla="*/ 172720 h 749300"/>
                <a:gd name="connsiteX8-3513" fmla="*/ 1264920 w 1574800"/>
                <a:gd name="connsiteY8-3514" fmla="*/ 396240 h 749300"/>
                <a:gd name="connsiteX9-3515" fmla="*/ 1384300 w 1574800"/>
                <a:gd name="connsiteY9-3516" fmla="*/ 731520 h 749300"/>
                <a:gd name="connsiteX10-3517" fmla="*/ 1457960 w 1574800"/>
                <a:gd name="connsiteY10-3518" fmla="*/ 668020 h 749300"/>
                <a:gd name="connsiteX11-3519" fmla="*/ 1574800 w 1574800"/>
                <a:gd name="connsiteY11-3520" fmla="*/ 670560 h 749300"/>
                <a:gd name="connsiteX12-3521" fmla="*/ 1356360 w 1574800"/>
                <a:gd name="connsiteY12-3522" fmla="*/ 477520 h 749300"/>
                <a:gd name="connsiteX13-3523" fmla="*/ 1224280 w 1574800"/>
                <a:gd name="connsiteY13-3524" fmla="*/ 208280 h 749300"/>
                <a:gd name="connsiteX14-3525" fmla="*/ 1209040 w 1574800"/>
                <a:gd name="connsiteY14-3526" fmla="*/ 71120 h 749300"/>
                <a:gd name="connsiteX15-3527" fmla="*/ 1066800 w 1574800"/>
                <a:gd name="connsiteY15-3528" fmla="*/ 152400 h 749300"/>
                <a:gd name="connsiteX16-3529" fmla="*/ 878840 w 1574800"/>
                <a:gd name="connsiteY16-3530" fmla="*/ 71120 h 749300"/>
                <a:gd name="connsiteX17-3531" fmla="*/ 713740 w 1574800"/>
                <a:gd name="connsiteY17-3532" fmla="*/ 449580 h 749300"/>
                <a:gd name="connsiteX18-3533" fmla="*/ 508000 w 1574800"/>
                <a:gd name="connsiteY18-3534" fmla="*/ 624840 h 749300"/>
                <a:gd name="connsiteX19-3535" fmla="*/ 251460 w 1574800"/>
                <a:gd name="connsiteY19-3536" fmla="*/ 332740 h 749300"/>
                <a:gd name="connsiteX20-3537" fmla="*/ 187960 w 1574800"/>
                <a:gd name="connsiteY20-3538" fmla="*/ 0 h 749300"/>
                <a:gd name="connsiteX21-3539" fmla="*/ 121920 w 1574800"/>
                <a:gd name="connsiteY21-3540" fmla="*/ 101600 h 749300"/>
                <a:gd name="connsiteX22-3541" fmla="*/ 0 w 1574800"/>
                <a:gd name="connsiteY22-3542" fmla="*/ 165100 h 749300"/>
                <a:gd name="connsiteX0-3543" fmla="*/ 0 w 1574800"/>
                <a:gd name="connsiteY0-3544" fmla="*/ 165100 h 749300"/>
                <a:gd name="connsiteX1-3545" fmla="*/ 218440 w 1574800"/>
                <a:gd name="connsiteY1-3546" fmla="*/ 360680 h 749300"/>
                <a:gd name="connsiteX2-3547" fmla="*/ 350520 w 1574800"/>
                <a:gd name="connsiteY2-3548" fmla="*/ 746760 h 749300"/>
                <a:gd name="connsiteX3-3549" fmla="*/ 452120 w 1574800"/>
                <a:gd name="connsiteY3-3550" fmla="*/ 662940 h 749300"/>
                <a:gd name="connsiteX4-3551" fmla="*/ 579120 w 1574800"/>
                <a:gd name="connsiteY4-3552" fmla="*/ 680720 h 749300"/>
                <a:gd name="connsiteX5-3553" fmla="*/ 673100 w 1574800"/>
                <a:gd name="connsiteY5-3554" fmla="*/ 749300 h 749300"/>
                <a:gd name="connsiteX6-3555" fmla="*/ 756920 w 1574800"/>
                <a:gd name="connsiteY6-3556" fmla="*/ 447040 h 749300"/>
                <a:gd name="connsiteX7-3557" fmla="*/ 1051560 w 1574800"/>
                <a:gd name="connsiteY7-3558" fmla="*/ 172720 h 749300"/>
                <a:gd name="connsiteX8-3559" fmla="*/ 1264920 w 1574800"/>
                <a:gd name="connsiteY8-3560" fmla="*/ 396240 h 749300"/>
                <a:gd name="connsiteX9-3561" fmla="*/ 1384300 w 1574800"/>
                <a:gd name="connsiteY9-3562" fmla="*/ 731520 h 749300"/>
                <a:gd name="connsiteX10-3563" fmla="*/ 1457960 w 1574800"/>
                <a:gd name="connsiteY10-3564" fmla="*/ 668020 h 749300"/>
                <a:gd name="connsiteX11-3565" fmla="*/ 1574800 w 1574800"/>
                <a:gd name="connsiteY11-3566" fmla="*/ 670560 h 749300"/>
                <a:gd name="connsiteX12-3567" fmla="*/ 1356360 w 1574800"/>
                <a:gd name="connsiteY12-3568" fmla="*/ 477520 h 749300"/>
                <a:gd name="connsiteX13-3569" fmla="*/ 1224280 w 1574800"/>
                <a:gd name="connsiteY13-3570" fmla="*/ 208280 h 749300"/>
                <a:gd name="connsiteX14-3571" fmla="*/ 1209040 w 1574800"/>
                <a:gd name="connsiteY14-3572" fmla="*/ 71120 h 749300"/>
                <a:gd name="connsiteX15-3573" fmla="*/ 1066800 w 1574800"/>
                <a:gd name="connsiteY15-3574" fmla="*/ 152400 h 749300"/>
                <a:gd name="connsiteX16-3575" fmla="*/ 878840 w 1574800"/>
                <a:gd name="connsiteY16-3576" fmla="*/ 71120 h 749300"/>
                <a:gd name="connsiteX17-3577" fmla="*/ 713740 w 1574800"/>
                <a:gd name="connsiteY17-3578" fmla="*/ 449580 h 749300"/>
                <a:gd name="connsiteX18-3579" fmla="*/ 508000 w 1574800"/>
                <a:gd name="connsiteY18-3580" fmla="*/ 624840 h 749300"/>
                <a:gd name="connsiteX19-3581" fmla="*/ 251460 w 1574800"/>
                <a:gd name="connsiteY19-3582" fmla="*/ 332740 h 749300"/>
                <a:gd name="connsiteX20-3583" fmla="*/ 187960 w 1574800"/>
                <a:gd name="connsiteY20-3584" fmla="*/ 0 h 749300"/>
                <a:gd name="connsiteX21-3585" fmla="*/ 121920 w 1574800"/>
                <a:gd name="connsiteY21-3586" fmla="*/ 101600 h 749300"/>
                <a:gd name="connsiteX22-3587" fmla="*/ 0 w 1574800"/>
                <a:gd name="connsiteY22-3588" fmla="*/ 165100 h 749300"/>
                <a:gd name="connsiteX0-3589" fmla="*/ 0 w 1574800"/>
                <a:gd name="connsiteY0-3590" fmla="*/ 165100 h 749300"/>
                <a:gd name="connsiteX1-3591" fmla="*/ 218440 w 1574800"/>
                <a:gd name="connsiteY1-3592" fmla="*/ 360680 h 749300"/>
                <a:gd name="connsiteX2-3593" fmla="*/ 350520 w 1574800"/>
                <a:gd name="connsiteY2-3594" fmla="*/ 746760 h 749300"/>
                <a:gd name="connsiteX3-3595" fmla="*/ 452120 w 1574800"/>
                <a:gd name="connsiteY3-3596" fmla="*/ 662940 h 749300"/>
                <a:gd name="connsiteX4-3597" fmla="*/ 579120 w 1574800"/>
                <a:gd name="connsiteY4-3598" fmla="*/ 680720 h 749300"/>
                <a:gd name="connsiteX5-3599" fmla="*/ 673100 w 1574800"/>
                <a:gd name="connsiteY5-3600" fmla="*/ 749300 h 749300"/>
                <a:gd name="connsiteX6-3601" fmla="*/ 756920 w 1574800"/>
                <a:gd name="connsiteY6-3602" fmla="*/ 447040 h 749300"/>
                <a:gd name="connsiteX7-3603" fmla="*/ 1051560 w 1574800"/>
                <a:gd name="connsiteY7-3604" fmla="*/ 172720 h 749300"/>
                <a:gd name="connsiteX8-3605" fmla="*/ 1264920 w 1574800"/>
                <a:gd name="connsiteY8-3606" fmla="*/ 396240 h 749300"/>
                <a:gd name="connsiteX9-3607" fmla="*/ 1384300 w 1574800"/>
                <a:gd name="connsiteY9-3608" fmla="*/ 731520 h 749300"/>
                <a:gd name="connsiteX10-3609" fmla="*/ 1457960 w 1574800"/>
                <a:gd name="connsiteY10-3610" fmla="*/ 668020 h 749300"/>
                <a:gd name="connsiteX11-3611" fmla="*/ 1574800 w 1574800"/>
                <a:gd name="connsiteY11-3612" fmla="*/ 670560 h 749300"/>
                <a:gd name="connsiteX12-3613" fmla="*/ 1356360 w 1574800"/>
                <a:gd name="connsiteY12-3614" fmla="*/ 477520 h 749300"/>
                <a:gd name="connsiteX13-3615" fmla="*/ 1224280 w 1574800"/>
                <a:gd name="connsiteY13-3616" fmla="*/ 208280 h 749300"/>
                <a:gd name="connsiteX14-3617" fmla="*/ 1209040 w 1574800"/>
                <a:gd name="connsiteY14-3618" fmla="*/ 71120 h 749300"/>
                <a:gd name="connsiteX15-3619" fmla="*/ 1066800 w 1574800"/>
                <a:gd name="connsiteY15-3620" fmla="*/ 152400 h 749300"/>
                <a:gd name="connsiteX16-3621" fmla="*/ 878840 w 1574800"/>
                <a:gd name="connsiteY16-3622" fmla="*/ 71120 h 749300"/>
                <a:gd name="connsiteX17-3623" fmla="*/ 713740 w 1574800"/>
                <a:gd name="connsiteY17-3624" fmla="*/ 449580 h 749300"/>
                <a:gd name="connsiteX18-3625" fmla="*/ 508000 w 1574800"/>
                <a:gd name="connsiteY18-3626" fmla="*/ 624840 h 749300"/>
                <a:gd name="connsiteX19-3627" fmla="*/ 251460 w 1574800"/>
                <a:gd name="connsiteY19-3628" fmla="*/ 332740 h 749300"/>
                <a:gd name="connsiteX20-3629" fmla="*/ 187960 w 1574800"/>
                <a:gd name="connsiteY20-3630" fmla="*/ 0 h 749300"/>
                <a:gd name="connsiteX21-3631" fmla="*/ 121920 w 1574800"/>
                <a:gd name="connsiteY21-3632" fmla="*/ 101600 h 749300"/>
                <a:gd name="connsiteX22-3633" fmla="*/ 0 w 1574800"/>
                <a:gd name="connsiteY22-3634" fmla="*/ 165100 h 749300"/>
                <a:gd name="connsiteX0-3635" fmla="*/ 0 w 1574800"/>
                <a:gd name="connsiteY0-3636" fmla="*/ 165100 h 749300"/>
                <a:gd name="connsiteX1-3637" fmla="*/ 218440 w 1574800"/>
                <a:gd name="connsiteY1-3638" fmla="*/ 360680 h 749300"/>
                <a:gd name="connsiteX2-3639" fmla="*/ 350520 w 1574800"/>
                <a:gd name="connsiteY2-3640" fmla="*/ 746760 h 749300"/>
                <a:gd name="connsiteX3-3641" fmla="*/ 452120 w 1574800"/>
                <a:gd name="connsiteY3-3642" fmla="*/ 662940 h 749300"/>
                <a:gd name="connsiteX4-3643" fmla="*/ 579120 w 1574800"/>
                <a:gd name="connsiteY4-3644" fmla="*/ 680720 h 749300"/>
                <a:gd name="connsiteX5-3645" fmla="*/ 673100 w 1574800"/>
                <a:gd name="connsiteY5-3646" fmla="*/ 749300 h 749300"/>
                <a:gd name="connsiteX6-3647" fmla="*/ 756920 w 1574800"/>
                <a:gd name="connsiteY6-3648" fmla="*/ 447040 h 749300"/>
                <a:gd name="connsiteX7-3649" fmla="*/ 1051560 w 1574800"/>
                <a:gd name="connsiteY7-3650" fmla="*/ 172720 h 749300"/>
                <a:gd name="connsiteX8-3651" fmla="*/ 1264920 w 1574800"/>
                <a:gd name="connsiteY8-3652" fmla="*/ 396240 h 749300"/>
                <a:gd name="connsiteX9-3653" fmla="*/ 1384300 w 1574800"/>
                <a:gd name="connsiteY9-3654" fmla="*/ 731520 h 749300"/>
                <a:gd name="connsiteX10-3655" fmla="*/ 1457960 w 1574800"/>
                <a:gd name="connsiteY10-3656" fmla="*/ 668020 h 749300"/>
                <a:gd name="connsiteX11-3657" fmla="*/ 1574800 w 1574800"/>
                <a:gd name="connsiteY11-3658" fmla="*/ 670560 h 749300"/>
                <a:gd name="connsiteX12-3659" fmla="*/ 1356360 w 1574800"/>
                <a:gd name="connsiteY12-3660" fmla="*/ 477520 h 749300"/>
                <a:gd name="connsiteX13-3661" fmla="*/ 1224280 w 1574800"/>
                <a:gd name="connsiteY13-3662" fmla="*/ 208280 h 749300"/>
                <a:gd name="connsiteX14-3663" fmla="*/ 1209040 w 1574800"/>
                <a:gd name="connsiteY14-3664" fmla="*/ 71120 h 749300"/>
                <a:gd name="connsiteX15-3665" fmla="*/ 1066800 w 1574800"/>
                <a:gd name="connsiteY15-3666" fmla="*/ 152400 h 749300"/>
                <a:gd name="connsiteX16-3667" fmla="*/ 878840 w 1574800"/>
                <a:gd name="connsiteY16-3668" fmla="*/ 71120 h 749300"/>
                <a:gd name="connsiteX17-3669" fmla="*/ 713740 w 1574800"/>
                <a:gd name="connsiteY17-3670" fmla="*/ 449580 h 749300"/>
                <a:gd name="connsiteX18-3671" fmla="*/ 508000 w 1574800"/>
                <a:gd name="connsiteY18-3672" fmla="*/ 624840 h 749300"/>
                <a:gd name="connsiteX19-3673" fmla="*/ 251460 w 1574800"/>
                <a:gd name="connsiteY19-3674" fmla="*/ 332740 h 749300"/>
                <a:gd name="connsiteX20-3675" fmla="*/ 187960 w 1574800"/>
                <a:gd name="connsiteY20-3676" fmla="*/ 0 h 749300"/>
                <a:gd name="connsiteX21-3677" fmla="*/ 121920 w 1574800"/>
                <a:gd name="connsiteY21-3678" fmla="*/ 101600 h 749300"/>
                <a:gd name="connsiteX22-3679" fmla="*/ 0 w 1574800"/>
                <a:gd name="connsiteY22-3680" fmla="*/ 165100 h 749300"/>
                <a:gd name="connsiteX0-3681" fmla="*/ 0 w 1574800"/>
                <a:gd name="connsiteY0-3682" fmla="*/ 165100 h 749300"/>
                <a:gd name="connsiteX1-3683" fmla="*/ 218440 w 1574800"/>
                <a:gd name="connsiteY1-3684" fmla="*/ 360680 h 749300"/>
                <a:gd name="connsiteX2-3685" fmla="*/ 350520 w 1574800"/>
                <a:gd name="connsiteY2-3686" fmla="*/ 746760 h 749300"/>
                <a:gd name="connsiteX3-3687" fmla="*/ 452120 w 1574800"/>
                <a:gd name="connsiteY3-3688" fmla="*/ 662940 h 749300"/>
                <a:gd name="connsiteX4-3689" fmla="*/ 579120 w 1574800"/>
                <a:gd name="connsiteY4-3690" fmla="*/ 680720 h 749300"/>
                <a:gd name="connsiteX5-3691" fmla="*/ 673100 w 1574800"/>
                <a:gd name="connsiteY5-3692" fmla="*/ 749300 h 749300"/>
                <a:gd name="connsiteX6-3693" fmla="*/ 756920 w 1574800"/>
                <a:gd name="connsiteY6-3694" fmla="*/ 447040 h 749300"/>
                <a:gd name="connsiteX7-3695" fmla="*/ 1051560 w 1574800"/>
                <a:gd name="connsiteY7-3696" fmla="*/ 172720 h 749300"/>
                <a:gd name="connsiteX8-3697" fmla="*/ 1264920 w 1574800"/>
                <a:gd name="connsiteY8-3698" fmla="*/ 396240 h 749300"/>
                <a:gd name="connsiteX9-3699" fmla="*/ 1384300 w 1574800"/>
                <a:gd name="connsiteY9-3700" fmla="*/ 731520 h 749300"/>
                <a:gd name="connsiteX10-3701" fmla="*/ 1457960 w 1574800"/>
                <a:gd name="connsiteY10-3702" fmla="*/ 668020 h 749300"/>
                <a:gd name="connsiteX11-3703" fmla="*/ 1574800 w 1574800"/>
                <a:gd name="connsiteY11-3704" fmla="*/ 670560 h 749300"/>
                <a:gd name="connsiteX12-3705" fmla="*/ 1356360 w 1574800"/>
                <a:gd name="connsiteY12-3706" fmla="*/ 477520 h 749300"/>
                <a:gd name="connsiteX13-3707" fmla="*/ 1224280 w 1574800"/>
                <a:gd name="connsiteY13-3708" fmla="*/ 208280 h 749300"/>
                <a:gd name="connsiteX14-3709" fmla="*/ 1209040 w 1574800"/>
                <a:gd name="connsiteY14-3710" fmla="*/ 71120 h 749300"/>
                <a:gd name="connsiteX15-3711" fmla="*/ 1066800 w 1574800"/>
                <a:gd name="connsiteY15-3712" fmla="*/ 152400 h 749300"/>
                <a:gd name="connsiteX16-3713" fmla="*/ 878840 w 1574800"/>
                <a:gd name="connsiteY16-3714" fmla="*/ 71120 h 749300"/>
                <a:gd name="connsiteX17-3715" fmla="*/ 713740 w 1574800"/>
                <a:gd name="connsiteY17-3716" fmla="*/ 449580 h 749300"/>
                <a:gd name="connsiteX18-3717" fmla="*/ 508000 w 1574800"/>
                <a:gd name="connsiteY18-3718" fmla="*/ 624840 h 749300"/>
                <a:gd name="connsiteX19-3719" fmla="*/ 251460 w 1574800"/>
                <a:gd name="connsiteY19-3720" fmla="*/ 332740 h 749300"/>
                <a:gd name="connsiteX20-3721" fmla="*/ 187960 w 1574800"/>
                <a:gd name="connsiteY20-3722" fmla="*/ 0 h 749300"/>
                <a:gd name="connsiteX21-3723" fmla="*/ 121920 w 1574800"/>
                <a:gd name="connsiteY21-3724" fmla="*/ 101600 h 749300"/>
                <a:gd name="connsiteX22-3725" fmla="*/ 0 w 1574800"/>
                <a:gd name="connsiteY22-3726" fmla="*/ 165100 h 749300"/>
                <a:gd name="connsiteX0-3727" fmla="*/ 0 w 1574800"/>
                <a:gd name="connsiteY0-3728" fmla="*/ 165100 h 749300"/>
                <a:gd name="connsiteX1-3729" fmla="*/ 218440 w 1574800"/>
                <a:gd name="connsiteY1-3730" fmla="*/ 360680 h 749300"/>
                <a:gd name="connsiteX2-3731" fmla="*/ 350520 w 1574800"/>
                <a:gd name="connsiteY2-3732" fmla="*/ 746760 h 749300"/>
                <a:gd name="connsiteX3-3733" fmla="*/ 452120 w 1574800"/>
                <a:gd name="connsiteY3-3734" fmla="*/ 662940 h 749300"/>
                <a:gd name="connsiteX4-3735" fmla="*/ 579120 w 1574800"/>
                <a:gd name="connsiteY4-3736" fmla="*/ 680720 h 749300"/>
                <a:gd name="connsiteX5-3737" fmla="*/ 673100 w 1574800"/>
                <a:gd name="connsiteY5-3738" fmla="*/ 749300 h 749300"/>
                <a:gd name="connsiteX6-3739" fmla="*/ 756920 w 1574800"/>
                <a:gd name="connsiteY6-3740" fmla="*/ 447040 h 749300"/>
                <a:gd name="connsiteX7-3741" fmla="*/ 1051560 w 1574800"/>
                <a:gd name="connsiteY7-3742" fmla="*/ 172720 h 749300"/>
                <a:gd name="connsiteX8-3743" fmla="*/ 1264920 w 1574800"/>
                <a:gd name="connsiteY8-3744" fmla="*/ 396240 h 749300"/>
                <a:gd name="connsiteX9-3745" fmla="*/ 1384300 w 1574800"/>
                <a:gd name="connsiteY9-3746" fmla="*/ 731520 h 749300"/>
                <a:gd name="connsiteX10-3747" fmla="*/ 1457960 w 1574800"/>
                <a:gd name="connsiteY10-3748" fmla="*/ 668020 h 749300"/>
                <a:gd name="connsiteX11-3749" fmla="*/ 1574800 w 1574800"/>
                <a:gd name="connsiteY11-3750" fmla="*/ 670560 h 749300"/>
                <a:gd name="connsiteX12-3751" fmla="*/ 1356360 w 1574800"/>
                <a:gd name="connsiteY12-3752" fmla="*/ 477520 h 749300"/>
                <a:gd name="connsiteX13-3753" fmla="*/ 1224280 w 1574800"/>
                <a:gd name="connsiteY13-3754" fmla="*/ 208280 h 749300"/>
                <a:gd name="connsiteX14-3755" fmla="*/ 1209040 w 1574800"/>
                <a:gd name="connsiteY14-3756" fmla="*/ 71120 h 749300"/>
                <a:gd name="connsiteX15-3757" fmla="*/ 1066800 w 1574800"/>
                <a:gd name="connsiteY15-3758" fmla="*/ 152400 h 749300"/>
                <a:gd name="connsiteX16-3759" fmla="*/ 878840 w 1574800"/>
                <a:gd name="connsiteY16-3760" fmla="*/ 71120 h 749300"/>
                <a:gd name="connsiteX17-3761" fmla="*/ 713740 w 1574800"/>
                <a:gd name="connsiteY17-3762" fmla="*/ 449580 h 749300"/>
                <a:gd name="connsiteX18-3763" fmla="*/ 508000 w 1574800"/>
                <a:gd name="connsiteY18-3764" fmla="*/ 624840 h 749300"/>
                <a:gd name="connsiteX19-3765" fmla="*/ 251460 w 1574800"/>
                <a:gd name="connsiteY19-3766" fmla="*/ 332740 h 749300"/>
                <a:gd name="connsiteX20-3767" fmla="*/ 187960 w 1574800"/>
                <a:gd name="connsiteY20-3768" fmla="*/ 0 h 749300"/>
                <a:gd name="connsiteX21-3769" fmla="*/ 121920 w 1574800"/>
                <a:gd name="connsiteY21-3770" fmla="*/ 101600 h 749300"/>
                <a:gd name="connsiteX22-3771" fmla="*/ 0 w 1574800"/>
                <a:gd name="connsiteY22-3772" fmla="*/ 165100 h 7493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1574800" h="749300">
                  <a:moveTo>
                    <a:pt x="0" y="165100"/>
                  </a:moveTo>
                  <a:cubicBezTo>
                    <a:pt x="87207" y="233680"/>
                    <a:pt x="136313" y="243840"/>
                    <a:pt x="218440" y="360680"/>
                  </a:cubicBezTo>
                  <a:cubicBezTo>
                    <a:pt x="386080" y="606213"/>
                    <a:pt x="332740" y="701887"/>
                    <a:pt x="350520" y="746760"/>
                  </a:cubicBezTo>
                  <a:cubicBezTo>
                    <a:pt x="372533" y="701040"/>
                    <a:pt x="409787" y="673100"/>
                    <a:pt x="452120" y="662940"/>
                  </a:cubicBezTo>
                  <a:cubicBezTo>
                    <a:pt x="511387" y="648547"/>
                    <a:pt x="552873" y="657013"/>
                    <a:pt x="579120" y="680720"/>
                  </a:cubicBezTo>
                  <a:lnTo>
                    <a:pt x="673100" y="749300"/>
                  </a:lnTo>
                  <a:cubicBezTo>
                    <a:pt x="702733" y="710353"/>
                    <a:pt x="666327" y="586740"/>
                    <a:pt x="756920" y="447040"/>
                  </a:cubicBezTo>
                  <a:cubicBezTo>
                    <a:pt x="847513" y="307340"/>
                    <a:pt x="927947" y="226060"/>
                    <a:pt x="1051560" y="172720"/>
                  </a:cubicBezTo>
                  <a:cubicBezTo>
                    <a:pt x="1165860" y="242147"/>
                    <a:pt x="1224280" y="329353"/>
                    <a:pt x="1264920" y="396240"/>
                  </a:cubicBezTo>
                  <a:cubicBezTo>
                    <a:pt x="1322493" y="502920"/>
                    <a:pt x="1372447" y="599440"/>
                    <a:pt x="1384300" y="731520"/>
                  </a:cubicBezTo>
                  <a:cubicBezTo>
                    <a:pt x="1406313" y="707813"/>
                    <a:pt x="1415627" y="681567"/>
                    <a:pt x="1457960" y="668020"/>
                  </a:cubicBezTo>
                  <a:cubicBezTo>
                    <a:pt x="1496907" y="656167"/>
                    <a:pt x="1535853" y="672253"/>
                    <a:pt x="1574800" y="670560"/>
                  </a:cubicBezTo>
                  <a:cubicBezTo>
                    <a:pt x="1501987" y="606213"/>
                    <a:pt x="1425787" y="574887"/>
                    <a:pt x="1356360" y="477520"/>
                  </a:cubicBezTo>
                  <a:cubicBezTo>
                    <a:pt x="1286933" y="380153"/>
                    <a:pt x="1244600" y="269240"/>
                    <a:pt x="1224280" y="208280"/>
                  </a:cubicBezTo>
                  <a:cubicBezTo>
                    <a:pt x="1203960" y="147320"/>
                    <a:pt x="1214120" y="116840"/>
                    <a:pt x="1209040" y="71120"/>
                  </a:cubicBezTo>
                  <a:cubicBezTo>
                    <a:pt x="1176867" y="115993"/>
                    <a:pt x="1134533" y="138007"/>
                    <a:pt x="1066800" y="152400"/>
                  </a:cubicBezTo>
                  <a:cubicBezTo>
                    <a:pt x="991447" y="140547"/>
                    <a:pt x="941493" y="126153"/>
                    <a:pt x="878840" y="71120"/>
                  </a:cubicBezTo>
                  <a:cubicBezTo>
                    <a:pt x="859367" y="267547"/>
                    <a:pt x="782320" y="375920"/>
                    <a:pt x="713740" y="449580"/>
                  </a:cubicBezTo>
                  <a:cubicBezTo>
                    <a:pt x="645160" y="523240"/>
                    <a:pt x="576580" y="566420"/>
                    <a:pt x="508000" y="624840"/>
                  </a:cubicBezTo>
                  <a:cubicBezTo>
                    <a:pt x="419947" y="526627"/>
                    <a:pt x="298027" y="450427"/>
                    <a:pt x="251460" y="332740"/>
                  </a:cubicBezTo>
                  <a:cubicBezTo>
                    <a:pt x="204893" y="215053"/>
                    <a:pt x="206587" y="110067"/>
                    <a:pt x="187960" y="0"/>
                  </a:cubicBezTo>
                  <a:lnTo>
                    <a:pt x="121920" y="101600"/>
                  </a:lnTo>
                  <a:cubicBezTo>
                    <a:pt x="84667" y="141393"/>
                    <a:pt x="37253" y="140547"/>
                    <a:pt x="0" y="165100"/>
                  </a:cubicBezTo>
                  <a:close/>
                </a:path>
              </a:pathLst>
            </a:custGeom>
            <a:no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1" name="椭圆 31"/>
            <p:cNvSpPr/>
            <p:nvPr/>
          </p:nvSpPr>
          <p:spPr>
            <a:xfrm rot="15654318">
              <a:off x="4881312" y="369068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3" name="椭圆 31"/>
            <p:cNvSpPr/>
            <p:nvPr/>
          </p:nvSpPr>
          <p:spPr>
            <a:xfrm rot="6146721">
              <a:off x="6286029" y="1267703"/>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4" name="椭圆 31"/>
            <p:cNvSpPr/>
            <p:nvPr/>
          </p:nvSpPr>
          <p:spPr>
            <a:xfrm rot="8855301">
              <a:off x="7568794" y="367036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5" name="文本框 34"/>
            <p:cNvSpPr txBox="1"/>
            <p:nvPr/>
          </p:nvSpPr>
          <p:spPr>
            <a:xfrm>
              <a:off x="3728430" y="1513464"/>
              <a:ext cx="759815"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01</a:t>
              </a:r>
              <a:endParaRPr lang="zh-CN" altLang="en-US" sz="2700" b="1" dirty="0">
                <a:solidFill>
                  <a:schemeClr val="tx1">
                    <a:lumMod val="75000"/>
                    <a:lumOff val="25000"/>
                  </a:schemeClr>
                </a:solidFill>
                <a:cs typeface="+mn-ea"/>
                <a:sym typeface="+mn-lt"/>
              </a:endParaRPr>
            </a:p>
          </p:txBody>
        </p:sp>
        <p:sp>
          <p:nvSpPr>
            <p:cNvPr id="16" name="文本框 35"/>
            <p:cNvSpPr txBox="1"/>
            <p:nvPr/>
          </p:nvSpPr>
          <p:spPr>
            <a:xfrm>
              <a:off x="6446808" y="1498406"/>
              <a:ext cx="826283"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a:solidFill>
                    <a:schemeClr val="tx1">
                      <a:lumMod val="75000"/>
                      <a:lumOff val="25000"/>
                    </a:schemeClr>
                  </a:solidFill>
                  <a:cs typeface="+mn-ea"/>
                  <a:sym typeface="+mn-lt"/>
                </a:rPr>
                <a:t>02</a:t>
              </a:r>
              <a:endParaRPr lang="zh-CN" altLang="en-US" sz="2700" b="1" dirty="0">
                <a:solidFill>
                  <a:schemeClr val="tx1">
                    <a:lumMod val="75000"/>
                    <a:lumOff val="25000"/>
                  </a:schemeClr>
                </a:solidFill>
                <a:cs typeface="+mn-ea"/>
                <a:sym typeface="+mn-lt"/>
              </a:endParaRPr>
            </a:p>
          </p:txBody>
        </p:sp>
        <p:sp>
          <p:nvSpPr>
            <p:cNvPr id="17" name="文本框 36"/>
            <p:cNvSpPr txBox="1"/>
            <p:nvPr/>
          </p:nvSpPr>
          <p:spPr>
            <a:xfrm>
              <a:off x="5026135" y="3908955"/>
              <a:ext cx="759815"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a:solidFill>
                    <a:schemeClr val="tx1">
                      <a:lumMod val="75000"/>
                      <a:lumOff val="25000"/>
                    </a:schemeClr>
                  </a:solidFill>
                  <a:cs typeface="+mn-ea"/>
                  <a:sym typeface="+mn-lt"/>
                </a:rPr>
                <a:t>03</a:t>
              </a:r>
              <a:endParaRPr lang="zh-CN" altLang="en-US" sz="2700" b="1" dirty="0">
                <a:solidFill>
                  <a:schemeClr val="tx1">
                    <a:lumMod val="75000"/>
                    <a:lumOff val="25000"/>
                  </a:schemeClr>
                </a:solidFill>
                <a:cs typeface="+mn-ea"/>
                <a:sym typeface="+mn-lt"/>
              </a:endParaRPr>
            </a:p>
          </p:txBody>
        </p:sp>
        <p:sp>
          <p:nvSpPr>
            <p:cNvPr id="18" name="文本框 37"/>
            <p:cNvSpPr txBox="1"/>
            <p:nvPr/>
          </p:nvSpPr>
          <p:spPr>
            <a:xfrm>
              <a:off x="7744512" y="3893896"/>
              <a:ext cx="826283"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04</a:t>
              </a:r>
              <a:endParaRPr lang="zh-CN" altLang="en-US" sz="2700" b="1" dirty="0">
                <a:solidFill>
                  <a:schemeClr val="tx1">
                    <a:lumMod val="75000"/>
                    <a:lumOff val="25000"/>
                  </a:schemeClr>
                </a:solidFill>
                <a:cs typeface="+mn-ea"/>
                <a:sym typeface="+mn-lt"/>
              </a:endParaRPr>
            </a:p>
          </p:txBody>
        </p:sp>
      </p:grpSp>
      <p:grpSp>
        <p:nvGrpSpPr>
          <p:cNvPr id="19" name="组合 18"/>
          <p:cNvGrpSpPr/>
          <p:nvPr/>
        </p:nvGrpSpPr>
        <p:grpSpPr>
          <a:xfrm>
            <a:off x="2348399" y="2224700"/>
            <a:ext cx="1772856" cy="1084085"/>
            <a:chOff x="1264886" y="3867126"/>
            <a:chExt cx="2363808" cy="1445447"/>
          </a:xfrm>
        </p:grpSpPr>
        <p:sp>
          <p:nvSpPr>
            <p:cNvPr id="20" name="文本框 36"/>
            <p:cNvSpPr txBox="1"/>
            <p:nvPr/>
          </p:nvSpPr>
          <p:spPr>
            <a:xfrm>
              <a:off x="1588401" y="3867126"/>
              <a:ext cx="2040293"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政治安全</a:t>
              </a:r>
              <a:r>
                <a:rPr lang="en-US" altLang="zh-CN" noProof="0" dirty="0">
                  <a:ln>
                    <a:noFill/>
                  </a:ln>
                  <a:solidFill>
                    <a:schemeClr val="tx1">
                      <a:lumMod val="75000"/>
                      <a:lumOff val="25000"/>
                    </a:schemeClr>
                  </a:solidFill>
                  <a:uLnTx/>
                  <a:uFillTx/>
                  <a:cs typeface="+mn-ea"/>
                  <a:sym typeface="+mn-lt"/>
                </a:rPr>
                <a:t> </a:t>
              </a:r>
            </a:p>
          </p:txBody>
        </p:sp>
        <p:sp>
          <p:nvSpPr>
            <p:cNvPr id="21" name="Text Placeholder 32"/>
            <p:cNvSpPr txBox="1"/>
            <p:nvPr/>
          </p:nvSpPr>
          <p:spPr>
            <a:xfrm>
              <a:off x="1264886" y="4330359"/>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政治安全事关我们党和国家的生死存亡，事关中国特色社会主义发展全局，政治安全是国家安全的根本。</a:t>
              </a:r>
            </a:p>
          </p:txBody>
        </p:sp>
      </p:grpSp>
      <p:grpSp>
        <p:nvGrpSpPr>
          <p:cNvPr id="22" name="组合 21"/>
          <p:cNvGrpSpPr/>
          <p:nvPr/>
        </p:nvGrpSpPr>
        <p:grpSpPr>
          <a:xfrm>
            <a:off x="3355801" y="4209780"/>
            <a:ext cx="1790001" cy="1049160"/>
            <a:chOff x="1264886" y="3913693"/>
            <a:chExt cx="2386668" cy="1398880"/>
          </a:xfrm>
        </p:grpSpPr>
        <p:sp>
          <p:nvSpPr>
            <p:cNvPr id="23" name="文本框 36"/>
            <p:cNvSpPr txBox="1"/>
            <p:nvPr/>
          </p:nvSpPr>
          <p:spPr>
            <a:xfrm>
              <a:off x="1611261" y="3913693"/>
              <a:ext cx="2040293"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军事安全</a:t>
              </a:r>
              <a:r>
                <a:rPr lang="en-US" altLang="zh-CN" noProof="0" dirty="0">
                  <a:ln>
                    <a:noFill/>
                  </a:ln>
                  <a:solidFill>
                    <a:schemeClr val="tx1">
                      <a:lumMod val="75000"/>
                      <a:lumOff val="25000"/>
                    </a:schemeClr>
                  </a:solidFill>
                  <a:uLnTx/>
                  <a:uFillTx/>
                  <a:cs typeface="+mn-ea"/>
                  <a:sym typeface="+mn-lt"/>
                </a:rPr>
                <a:t> </a:t>
              </a:r>
            </a:p>
          </p:txBody>
        </p:sp>
        <p:sp>
          <p:nvSpPr>
            <p:cNvPr id="24" name="Text Placeholder 32"/>
            <p:cNvSpPr txBox="1"/>
            <p:nvPr/>
          </p:nvSpPr>
          <p:spPr>
            <a:xfrm>
              <a:off x="1264886" y="4330359"/>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军事安全既是国家安全体系的重要领域，也是国家其他安全的重要保障。</a:t>
              </a:r>
            </a:p>
          </p:txBody>
        </p:sp>
      </p:grpSp>
      <p:grpSp>
        <p:nvGrpSpPr>
          <p:cNvPr id="25" name="组合 24"/>
          <p:cNvGrpSpPr/>
          <p:nvPr/>
        </p:nvGrpSpPr>
        <p:grpSpPr>
          <a:xfrm>
            <a:off x="7059399" y="2084713"/>
            <a:ext cx="1856983" cy="1086625"/>
            <a:chOff x="8321289" y="2040377"/>
            <a:chExt cx="2475976" cy="1448834"/>
          </a:xfrm>
        </p:grpSpPr>
        <p:sp>
          <p:nvSpPr>
            <p:cNvPr id="26" name="文本框 25"/>
            <p:cNvSpPr txBox="1"/>
            <p:nvPr/>
          </p:nvSpPr>
          <p:spPr>
            <a:xfrm>
              <a:off x="8321289" y="2040377"/>
              <a:ext cx="2040293" cy="4910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noProof="0" dirty="0">
                  <a:ln>
                    <a:noFill/>
                  </a:ln>
                  <a:solidFill>
                    <a:schemeClr val="tx1">
                      <a:lumMod val="75000"/>
                      <a:lumOff val="25000"/>
                    </a:schemeClr>
                  </a:solidFill>
                  <a:uLnTx/>
                  <a:uFillTx/>
                  <a:cs typeface="+mn-ea"/>
                  <a:sym typeface="+mn-lt"/>
                </a:rPr>
                <a:t>国土安全</a:t>
              </a:r>
              <a:r>
                <a:rPr lang="en-US" altLang="zh-CN" noProof="0" dirty="0">
                  <a:ln>
                    <a:noFill/>
                  </a:ln>
                  <a:solidFill>
                    <a:schemeClr val="tx1">
                      <a:lumMod val="75000"/>
                      <a:lumOff val="25000"/>
                    </a:schemeClr>
                  </a:solidFill>
                  <a:uLnTx/>
                  <a:uFillTx/>
                  <a:cs typeface="+mn-ea"/>
                  <a:sym typeface="+mn-lt"/>
                </a:rPr>
                <a:t> </a:t>
              </a:r>
            </a:p>
          </p:txBody>
        </p:sp>
        <p:sp>
          <p:nvSpPr>
            <p:cNvPr id="27" name="Text Placeholder 32"/>
            <p:cNvSpPr txBox="1"/>
            <p:nvPr/>
          </p:nvSpPr>
          <p:spPr>
            <a:xfrm>
              <a:off x="8543947" y="2506997"/>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国土安全是立国之基，是传统安全备受关注的首要方面，维护国土安全是维护国家安全重大而紧迫的战略任务。</a:t>
              </a:r>
            </a:p>
          </p:txBody>
        </p:sp>
      </p:grpSp>
      <p:grpSp>
        <p:nvGrpSpPr>
          <p:cNvPr id="28" name="组合 27"/>
          <p:cNvGrpSpPr/>
          <p:nvPr/>
        </p:nvGrpSpPr>
        <p:grpSpPr>
          <a:xfrm>
            <a:off x="8083141" y="4091868"/>
            <a:ext cx="1854443" cy="1105041"/>
            <a:chOff x="8324676" y="2015823"/>
            <a:chExt cx="2472589" cy="1473388"/>
          </a:xfrm>
        </p:grpSpPr>
        <p:sp>
          <p:nvSpPr>
            <p:cNvPr id="29" name="文本框 28"/>
            <p:cNvSpPr txBox="1"/>
            <p:nvPr/>
          </p:nvSpPr>
          <p:spPr>
            <a:xfrm>
              <a:off x="8324676" y="2015823"/>
              <a:ext cx="2040292"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经济安全</a:t>
              </a:r>
              <a:r>
                <a:rPr lang="en-US" altLang="zh-CN" noProof="0" dirty="0">
                  <a:ln>
                    <a:noFill/>
                  </a:ln>
                  <a:solidFill>
                    <a:schemeClr val="tx1">
                      <a:lumMod val="75000"/>
                      <a:lumOff val="25000"/>
                    </a:schemeClr>
                  </a:solidFill>
                  <a:uLnTx/>
                  <a:uFillTx/>
                  <a:cs typeface="+mn-ea"/>
                  <a:sym typeface="+mn-lt"/>
                </a:rPr>
                <a:t> </a:t>
              </a:r>
            </a:p>
          </p:txBody>
        </p:sp>
        <p:sp>
          <p:nvSpPr>
            <p:cNvPr id="30" name="Text Placeholder 32"/>
            <p:cNvSpPr txBox="1"/>
            <p:nvPr/>
          </p:nvSpPr>
          <p:spPr>
            <a:xfrm>
              <a:off x="8543947" y="2506997"/>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经济安全是国家安全的基础，维护国家安全的根本是为了发展经济，更好地满足人民对美好生活的需要。</a:t>
              </a:r>
            </a:p>
          </p:txBody>
        </p:sp>
      </p:grpSp>
    </p:spTree>
    <p:extLst>
      <p:ext uri="{BB962C8B-B14F-4D97-AF65-F5344CB8AC3E}">
        <p14:creationId xmlns:p14="http://schemas.microsoft.com/office/powerpoint/2010/main" val="236973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85800"/>
            <a:ext cx="12190731"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181015" y="2264569"/>
            <a:ext cx="3855979" cy="2640626"/>
            <a:chOff x="3525347" y="1262229"/>
            <a:chExt cx="5141305" cy="3520835"/>
          </a:xfrm>
        </p:grpSpPr>
        <p:sp>
          <p:nvSpPr>
            <p:cNvPr id="9" name="椭圆 31"/>
            <p:cNvSpPr/>
            <p:nvPr/>
          </p:nvSpPr>
          <p:spPr>
            <a:xfrm rot="15654318">
              <a:off x="3519873" y="129292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0" name="任意多边形 9"/>
            <p:cNvSpPr/>
            <p:nvPr/>
          </p:nvSpPr>
          <p:spPr>
            <a:xfrm>
              <a:off x="4107745" y="1955076"/>
              <a:ext cx="4115816" cy="1958332"/>
            </a:xfrm>
            <a:custGeom>
              <a:avLst/>
              <a:gdLst>
                <a:gd name="connsiteX0" fmla="*/ 0 w 1569720"/>
                <a:gd name="connsiteY0" fmla="*/ 147320 h 746760"/>
                <a:gd name="connsiteX1" fmla="*/ 208280 w 1569720"/>
                <a:gd name="connsiteY1" fmla="*/ 360680 h 746760"/>
                <a:gd name="connsiteX2" fmla="*/ 345440 w 1569720"/>
                <a:gd name="connsiteY2" fmla="*/ 746760 h 746760"/>
                <a:gd name="connsiteX3" fmla="*/ 457200 w 1569720"/>
                <a:gd name="connsiteY3" fmla="*/ 670560 h 746760"/>
                <a:gd name="connsiteX4" fmla="*/ 574040 w 1569720"/>
                <a:gd name="connsiteY4" fmla="*/ 680720 h 746760"/>
                <a:gd name="connsiteX5" fmla="*/ 665480 w 1569720"/>
                <a:gd name="connsiteY5" fmla="*/ 736600 h 746760"/>
                <a:gd name="connsiteX6" fmla="*/ 751840 w 1569720"/>
                <a:gd name="connsiteY6" fmla="*/ 447040 h 746760"/>
                <a:gd name="connsiteX7" fmla="*/ 1046480 w 1569720"/>
                <a:gd name="connsiteY7" fmla="*/ 172720 h 746760"/>
                <a:gd name="connsiteX8" fmla="*/ 1259840 w 1569720"/>
                <a:gd name="connsiteY8" fmla="*/ 396240 h 746760"/>
                <a:gd name="connsiteX9" fmla="*/ 1386840 w 1569720"/>
                <a:gd name="connsiteY9" fmla="*/ 746760 h 746760"/>
                <a:gd name="connsiteX10" fmla="*/ 1452880 w 1569720"/>
                <a:gd name="connsiteY10" fmla="*/ 675640 h 746760"/>
                <a:gd name="connsiteX11" fmla="*/ 1569720 w 1569720"/>
                <a:gd name="connsiteY11" fmla="*/ 670560 h 746760"/>
                <a:gd name="connsiteX12" fmla="*/ 1351280 w 1569720"/>
                <a:gd name="connsiteY12" fmla="*/ 477520 h 746760"/>
                <a:gd name="connsiteX13" fmla="*/ 1219200 w 1569720"/>
                <a:gd name="connsiteY13" fmla="*/ 208280 h 746760"/>
                <a:gd name="connsiteX14" fmla="*/ 1203960 w 1569720"/>
                <a:gd name="connsiteY14" fmla="*/ 71120 h 746760"/>
                <a:gd name="connsiteX15" fmla="*/ 1061720 w 1569720"/>
                <a:gd name="connsiteY15" fmla="*/ 152400 h 746760"/>
                <a:gd name="connsiteX16" fmla="*/ 873760 w 1569720"/>
                <a:gd name="connsiteY16" fmla="*/ 71120 h 746760"/>
                <a:gd name="connsiteX17" fmla="*/ 716280 w 1569720"/>
                <a:gd name="connsiteY17" fmla="*/ 447040 h 746760"/>
                <a:gd name="connsiteX18" fmla="*/ 502920 w 1569720"/>
                <a:gd name="connsiteY18" fmla="*/ 624840 h 746760"/>
                <a:gd name="connsiteX19" fmla="*/ 238760 w 1569720"/>
                <a:gd name="connsiteY19" fmla="*/ 330200 h 746760"/>
                <a:gd name="connsiteX20" fmla="*/ 182880 w 1569720"/>
                <a:gd name="connsiteY20" fmla="*/ 0 h 746760"/>
                <a:gd name="connsiteX21" fmla="*/ 106680 w 1569720"/>
                <a:gd name="connsiteY21" fmla="*/ 91440 h 746760"/>
                <a:gd name="connsiteX22" fmla="*/ 0 w 1569720"/>
                <a:gd name="connsiteY22" fmla="*/ 147320 h 746760"/>
                <a:gd name="connsiteX0-1" fmla="*/ 0 w 1569720"/>
                <a:gd name="connsiteY0-2" fmla="*/ 147320 h 746760"/>
                <a:gd name="connsiteX1-3" fmla="*/ 208280 w 1569720"/>
                <a:gd name="connsiteY1-4" fmla="*/ 360680 h 746760"/>
                <a:gd name="connsiteX2-5" fmla="*/ 345440 w 1569720"/>
                <a:gd name="connsiteY2-6" fmla="*/ 746760 h 746760"/>
                <a:gd name="connsiteX3-7" fmla="*/ 457200 w 1569720"/>
                <a:gd name="connsiteY3-8" fmla="*/ 670560 h 746760"/>
                <a:gd name="connsiteX4-9" fmla="*/ 574040 w 1569720"/>
                <a:gd name="connsiteY4-10" fmla="*/ 680720 h 746760"/>
                <a:gd name="connsiteX5-11" fmla="*/ 665480 w 1569720"/>
                <a:gd name="connsiteY5-12" fmla="*/ 736600 h 746760"/>
                <a:gd name="connsiteX6-13" fmla="*/ 751840 w 1569720"/>
                <a:gd name="connsiteY6-14" fmla="*/ 447040 h 746760"/>
                <a:gd name="connsiteX7-15" fmla="*/ 1046480 w 1569720"/>
                <a:gd name="connsiteY7-16" fmla="*/ 172720 h 746760"/>
                <a:gd name="connsiteX8-17" fmla="*/ 1259840 w 1569720"/>
                <a:gd name="connsiteY8-18" fmla="*/ 396240 h 746760"/>
                <a:gd name="connsiteX9-19" fmla="*/ 1386840 w 1569720"/>
                <a:gd name="connsiteY9-20" fmla="*/ 746760 h 746760"/>
                <a:gd name="connsiteX10-21" fmla="*/ 1452880 w 1569720"/>
                <a:gd name="connsiteY10-22" fmla="*/ 675640 h 746760"/>
                <a:gd name="connsiteX11-23" fmla="*/ 1569720 w 1569720"/>
                <a:gd name="connsiteY11-24" fmla="*/ 670560 h 746760"/>
                <a:gd name="connsiteX12-25" fmla="*/ 1351280 w 1569720"/>
                <a:gd name="connsiteY12-26" fmla="*/ 477520 h 746760"/>
                <a:gd name="connsiteX13-27" fmla="*/ 1219200 w 1569720"/>
                <a:gd name="connsiteY13-28" fmla="*/ 208280 h 746760"/>
                <a:gd name="connsiteX14-29" fmla="*/ 1203960 w 1569720"/>
                <a:gd name="connsiteY14-30" fmla="*/ 71120 h 746760"/>
                <a:gd name="connsiteX15-31" fmla="*/ 1061720 w 1569720"/>
                <a:gd name="connsiteY15-32" fmla="*/ 152400 h 746760"/>
                <a:gd name="connsiteX16-33" fmla="*/ 873760 w 1569720"/>
                <a:gd name="connsiteY16-34" fmla="*/ 71120 h 746760"/>
                <a:gd name="connsiteX17-35" fmla="*/ 716280 w 1569720"/>
                <a:gd name="connsiteY17-36" fmla="*/ 447040 h 746760"/>
                <a:gd name="connsiteX18-37" fmla="*/ 502920 w 1569720"/>
                <a:gd name="connsiteY18-38" fmla="*/ 624840 h 746760"/>
                <a:gd name="connsiteX19-39" fmla="*/ 238760 w 1569720"/>
                <a:gd name="connsiteY19-40" fmla="*/ 330200 h 746760"/>
                <a:gd name="connsiteX20-41" fmla="*/ 182880 w 1569720"/>
                <a:gd name="connsiteY20-42" fmla="*/ 0 h 746760"/>
                <a:gd name="connsiteX21-43" fmla="*/ 106680 w 1569720"/>
                <a:gd name="connsiteY21-44" fmla="*/ 91440 h 746760"/>
                <a:gd name="connsiteX22-45" fmla="*/ 0 w 1569720"/>
                <a:gd name="connsiteY22-46" fmla="*/ 147320 h 746760"/>
                <a:gd name="connsiteX0-47" fmla="*/ 0 w 1569720"/>
                <a:gd name="connsiteY0-48" fmla="*/ 147320 h 746760"/>
                <a:gd name="connsiteX1-49" fmla="*/ 208280 w 1569720"/>
                <a:gd name="connsiteY1-50" fmla="*/ 360680 h 746760"/>
                <a:gd name="connsiteX2-51" fmla="*/ 345440 w 1569720"/>
                <a:gd name="connsiteY2-52" fmla="*/ 746760 h 746760"/>
                <a:gd name="connsiteX3-53" fmla="*/ 457200 w 1569720"/>
                <a:gd name="connsiteY3-54" fmla="*/ 670560 h 746760"/>
                <a:gd name="connsiteX4-55" fmla="*/ 574040 w 1569720"/>
                <a:gd name="connsiteY4-56" fmla="*/ 680720 h 746760"/>
                <a:gd name="connsiteX5-57" fmla="*/ 665480 w 1569720"/>
                <a:gd name="connsiteY5-58" fmla="*/ 736600 h 746760"/>
                <a:gd name="connsiteX6-59" fmla="*/ 751840 w 1569720"/>
                <a:gd name="connsiteY6-60" fmla="*/ 447040 h 746760"/>
                <a:gd name="connsiteX7-61" fmla="*/ 1046480 w 1569720"/>
                <a:gd name="connsiteY7-62" fmla="*/ 172720 h 746760"/>
                <a:gd name="connsiteX8-63" fmla="*/ 1259840 w 1569720"/>
                <a:gd name="connsiteY8-64" fmla="*/ 396240 h 746760"/>
                <a:gd name="connsiteX9-65" fmla="*/ 1386840 w 1569720"/>
                <a:gd name="connsiteY9-66" fmla="*/ 746760 h 746760"/>
                <a:gd name="connsiteX10-67" fmla="*/ 1452880 w 1569720"/>
                <a:gd name="connsiteY10-68" fmla="*/ 675640 h 746760"/>
                <a:gd name="connsiteX11-69" fmla="*/ 1569720 w 1569720"/>
                <a:gd name="connsiteY11-70" fmla="*/ 670560 h 746760"/>
                <a:gd name="connsiteX12-71" fmla="*/ 1351280 w 1569720"/>
                <a:gd name="connsiteY12-72" fmla="*/ 477520 h 746760"/>
                <a:gd name="connsiteX13-73" fmla="*/ 1219200 w 1569720"/>
                <a:gd name="connsiteY13-74" fmla="*/ 208280 h 746760"/>
                <a:gd name="connsiteX14-75" fmla="*/ 1203960 w 1569720"/>
                <a:gd name="connsiteY14-76" fmla="*/ 71120 h 746760"/>
                <a:gd name="connsiteX15-77" fmla="*/ 1061720 w 1569720"/>
                <a:gd name="connsiteY15-78" fmla="*/ 152400 h 746760"/>
                <a:gd name="connsiteX16-79" fmla="*/ 873760 w 1569720"/>
                <a:gd name="connsiteY16-80" fmla="*/ 71120 h 746760"/>
                <a:gd name="connsiteX17-81" fmla="*/ 716280 w 1569720"/>
                <a:gd name="connsiteY17-82" fmla="*/ 447040 h 746760"/>
                <a:gd name="connsiteX18-83" fmla="*/ 502920 w 1569720"/>
                <a:gd name="connsiteY18-84" fmla="*/ 624840 h 746760"/>
                <a:gd name="connsiteX19-85" fmla="*/ 238760 w 1569720"/>
                <a:gd name="connsiteY19-86" fmla="*/ 330200 h 746760"/>
                <a:gd name="connsiteX20-87" fmla="*/ 182880 w 1569720"/>
                <a:gd name="connsiteY20-88" fmla="*/ 0 h 746760"/>
                <a:gd name="connsiteX21-89" fmla="*/ 106680 w 1569720"/>
                <a:gd name="connsiteY21-90" fmla="*/ 91440 h 746760"/>
                <a:gd name="connsiteX22-91" fmla="*/ 0 w 1569720"/>
                <a:gd name="connsiteY22-92" fmla="*/ 147320 h 746760"/>
                <a:gd name="connsiteX0-93" fmla="*/ 0 w 1569720"/>
                <a:gd name="connsiteY0-94" fmla="*/ 147320 h 746760"/>
                <a:gd name="connsiteX1-95" fmla="*/ 208280 w 1569720"/>
                <a:gd name="connsiteY1-96" fmla="*/ 360680 h 746760"/>
                <a:gd name="connsiteX2-97" fmla="*/ 345440 w 1569720"/>
                <a:gd name="connsiteY2-98" fmla="*/ 746760 h 746760"/>
                <a:gd name="connsiteX3-99" fmla="*/ 457200 w 1569720"/>
                <a:gd name="connsiteY3-100" fmla="*/ 670560 h 746760"/>
                <a:gd name="connsiteX4-101" fmla="*/ 574040 w 1569720"/>
                <a:gd name="connsiteY4-102" fmla="*/ 680720 h 746760"/>
                <a:gd name="connsiteX5-103" fmla="*/ 665480 w 1569720"/>
                <a:gd name="connsiteY5-104" fmla="*/ 736600 h 746760"/>
                <a:gd name="connsiteX6-105" fmla="*/ 751840 w 1569720"/>
                <a:gd name="connsiteY6-106" fmla="*/ 447040 h 746760"/>
                <a:gd name="connsiteX7-107" fmla="*/ 1046480 w 1569720"/>
                <a:gd name="connsiteY7-108" fmla="*/ 172720 h 746760"/>
                <a:gd name="connsiteX8-109" fmla="*/ 1259840 w 1569720"/>
                <a:gd name="connsiteY8-110" fmla="*/ 396240 h 746760"/>
                <a:gd name="connsiteX9-111" fmla="*/ 1386840 w 1569720"/>
                <a:gd name="connsiteY9-112" fmla="*/ 746760 h 746760"/>
                <a:gd name="connsiteX10-113" fmla="*/ 1452880 w 1569720"/>
                <a:gd name="connsiteY10-114" fmla="*/ 675640 h 746760"/>
                <a:gd name="connsiteX11-115" fmla="*/ 1569720 w 1569720"/>
                <a:gd name="connsiteY11-116" fmla="*/ 670560 h 746760"/>
                <a:gd name="connsiteX12-117" fmla="*/ 1351280 w 1569720"/>
                <a:gd name="connsiteY12-118" fmla="*/ 477520 h 746760"/>
                <a:gd name="connsiteX13-119" fmla="*/ 1219200 w 1569720"/>
                <a:gd name="connsiteY13-120" fmla="*/ 208280 h 746760"/>
                <a:gd name="connsiteX14-121" fmla="*/ 1203960 w 1569720"/>
                <a:gd name="connsiteY14-122" fmla="*/ 71120 h 746760"/>
                <a:gd name="connsiteX15-123" fmla="*/ 1061720 w 1569720"/>
                <a:gd name="connsiteY15-124" fmla="*/ 152400 h 746760"/>
                <a:gd name="connsiteX16-125" fmla="*/ 873760 w 1569720"/>
                <a:gd name="connsiteY16-126" fmla="*/ 71120 h 746760"/>
                <a:gd name="connsiteX17-127" fmla="*/ 716280 w 1569720"/>
                <a:gd name="connsiteY17-128" fmla="*/ 447040 h 746760"/>
                <a:gd name="connsiteX18-129" fmla="*/ 502920 w 1569720"/>
                <a:gd name="connsiteY18-130" fmla="*/ 624840 h 746760"/>
                <a:gd name="connsiteX19-131" fmla="*/ 238760 w 1569720"/>
                <a:gd name="connsiteY19-132" fmla="*/ 330200 h 746760"/>
                <a:gd name="connsiteX20-133" fmla="*/ 182880 w 1569720"/>
                <a:gd name="connsiteY20-134" fmla="*/ 0 h 746760"/>
                <a:gd name="connsiteX21-135" fmla="*/ 106680 w 1569720"/>
                <a:gd name="connsiteY21-136" fmla="*/ 91440 h 746760"/>
                <a:gd name="connsiteX22-137" fmla="*/ 0 w 1569720"/>
                <a:gd name="connsiteY22-138" fmla="*/ 147320 h 746760"/>
                <a:gd name="connsiteX0-139" fmla="*/ 0 w 1569720"/>
                <a:gd name="connsiteY0-140" fmla="*/ 147320 h 746760"/>
                <a:gd name="connsiteX1-141" fmla="*/ 208280 w 1569720"/>
                <a:gd name="connsiteY1-142" fmla="*/ 360680 h 746760"/>
                <a:gd name="connsiteX2-143" fmla="*/ 345440 w 1569720"/>
                <a:gd name="connsiteY2-144" fmla="*/ 746760 h 746760"/>
                <a:gd name="connsiteX3-145" fmla="*/ 457200 w 1569720"/>
                <a:gd name="connsiteY3-146" fmla="*/ 670560 h 746760"/>
                <a:gd name="connsiteX4-147" fmla="*/ 574040 w 1569720"/>
                <a:gd name="connsiteY4-148" fmla="*/ 680720 h 746760"/>
                <a:gd name="connsiteX5-149" fmla="*/ 665480 w 1569720"/>
                <a:gd name="connsiteY5-150" fmla="*/ 736600 h 746760"/>
                <a:gd name="connsiteX6-151" fmla="*/ 751840 w 1569720"/>
                <a:gd name="connsiteY6-152" fmla="*/ 447040 h 746760"/>
                <a:gd name="connsiteX7-153" fmla="*/ 1046480 w 1569720"/>
                <a:gd name="connsiteY7-154" fmla="*/ 172720 h 746760"/>
                <a:gd name="connsiteX8-155" fmla="*/ 1259840 w 1569720"/>
                <a:gd name="connsiteY8-156" fmla="*/ 396240 h 746760"/>
                <a:gd name="connsiteX9-157" fmla="*/ 1386840 w 1569720"/>
                <a:gd name="connsiteY9-158" fmla="*/ 746760 h 746760"/>
                <a:gd name="connsiteX10-159" fmla="*/ 1452880 w 1569720"/>
                <a:gd name="connsiteY10-160" fmla="*/ 675640 h 746760"/>
                <a:gd name="connsiteX11-161" fmla="*/ 1569720 w 1569720"/>
                <a:gd name="connsiteY11-162" fmla="*/ 670560 h 746760"/>
                <a:gd name="connsiteX12-163" fmla="*/ 1351280 w 1569720"/>
                <a:gd name="connsiteY12-164" fmla="*/ 477520 h 746760"/>
                <a:gd name="connsiteX13-165" fmla="*/ 1219200 w 1569720"/>
                <a:gd name="connsiteY13-166" fmla="*/ 208280 h 746760"/>
                <a:gd name="connsiteX14-167" fmla="*/ 1203960 w 1569720"/>
                <a:gd name="connsiteY14-168" fmla="*/ 71120 h 746760"/>
                <a:gd name="connsiteX15-169" fmla="*/ 1061720 w 1569720"/>
                <a:gd name="connsiteY15-170" fmla="*/ 152400 h 746760"/>
                <a:gd name="connsiteX16-171" fmla="*/ 873760 w 1569720"/>
                <a:gd name="connsiteY16-172" fmla="*/ 71120 h 746760"/>
                <a:gd name="connsiteX17-173" fmla="*/ 716280 w 1569720"/>
                <a:gd name="connsiteY17-174" fmla="*/ 447040 h 746760"/>
                <a:gd name="connsiteX18-175" fmla="*/ 502920 w 1569720"/>
                <a:gd name="connsiteY18-176" fmla="*/ 624840 h 746760"/>
                <a:gd name="connsiteX19-177" fmla="*/ 238760 w 1569720"/>
                <a:gd name="connsiteY19-178" fmla="*/ 330200 h 746760"/>
                <a:gd name="connsiteX20-179" fmla="*/ 182880 w 1569720"/>
                <a:gd name="connsiteY20-180" fmla="*/ 0 h 746760"/>
                <a:gd name="connsiteX21-181" fmla="*/ 106680 w 1569720"/>
                <a:gd name="connsiteY21-182" fmla="*/ 91440 h 746760"/>
                <a:gd name="connsiteX22-183" fmla="*/ 0 w 1569720"/>
                <a:gd name="connsiteY22-184" fmla="*/ 147320 h 746760"/>
                <a:gd name="connsiteX0-185" fmla="*/ 0 w 1569720"/>
                <a:gd name="connsiteY0-186" fmla="*/ 147320 h 746760"/>
                <a:gd name="connsiteX1-187" fmla="*/ 208280 w 1569720"/>
                <a:gd name="connsiteY1-188" fmla="*/ 360680 h 746760"/>
                <a:gd name="connsiteX2-189" fmla="*/ 345440 w 1569720"/>
                <a:gd name="connsiteY2-190" fmla="*/ 746760 h 746760"/>
                <a:gd name="connsiteX3-191" fmla="*/ 457200 w 1569720"/>
                <a:gd name="connsiteY3-192" fmla="*/ 670560 h 746760"/>
                <a:gd name="connsiteX4-193" fmla="*/ 574040 w 1569720"/>
                <a:gd name="connsiteY4-194" fmla="*/ 680720 h 746760"/>
                <a:gd name="connsiteX5-195" fmla="*/ 665480 w 1569720"/>
                <a:gd name="connsiteY5-196" fmla="*/ 736600 h 746760"/>
                <a:gd name="connsiteX6-197" fmla="*/ 751840 w 1569720"/>
                <a:gd name="connsiteY6-198" fmla="*/ 447040 h 746760"/>
                <a:gd name="connsiteX7-199" fmla="*/ 1046480 w 1569720"/>
                <a:gd name="connsiteY7-200" fmla="*/ 172720 h 746760"/>
                <a:gd name="connsiteX8-201" fmla="*/ 1259840 w 1569720"/>
                <a:gd name="connsiteY8-202" fmla="*/ 396240 h 746760"/>
                <a:gd name="connsiteX9-203" fmla="*/ 1386840 w 1569720"/>
                <a:gd name="connsiteY9-204" fmla="*/ 746760 h 746760"/>
                <a:gd name="connsiteX10-205" fmla="*/ 1452880 w 1569720"/>
                <a:gd name="connsiteY10-206" fmla="*/ 675640 h 746760"/>
                <a:gd name="connsiteX11-207" fmla="*/ 1569720 w 1569720"/>
                <a:gd name="connsiteY11-208" fmla="*/ 670560 h 746760"/>
                <a:gd name="connsiteX12-209" fmla="*/ 1351280 w 1569720"/>
                <a:gd name="connsiteY12-210" fmla="*/ 477520 h 746760"/>
                <a:gd name="connsiteX13-211" fmla="*/ 1219200 w 1569720"/>
                <a:gd name="connsiteY13-212" fmla="*/ 208280 h 746760"/>
                <a:gd name="connsiteX14-213" fmla="*/ 1203960 w 1569720"/>
                <a:gd name="connsiteY14-214" fmla="*/ 71120 h 746760"/>
                <a:gd name="connsiteX15-215" fmla="*/ 1061720 w 1569720"/>
                <a:gd name="connsiteY15-216" fmla="*/ 152400 h 746760"/>
                <a:gd name="connsiteX16-217" fmla="*/ 873760 w 1569720"/>
                <a:gd name="connsiteY16-218" fmla="*/ 71120 h 746760"/>
                <a:gd name="connsiteX17-219" fmla="*/ 716280 w 1569720"/>
                <a:gd name="connsiteY17-220" fmla="*/ 447040 h 746760"/>
                <a:gd name="connsiteX18-221" fmla="*/ 502920 w 1569720"/>
                <a:gd name="connsiteY18-222" fmla="*/ 624840 h 746760"/>
                <a:gd name="connsiteX19-223" fmla="*/ 238760 w 1569720"/>
                <a:gd name="connsiteY19-224" fmla="*/ 330200 h 746760"/>
                <a:gd name="connsiteX20-225" fmla="*/ 182880 w 1569720"/>
                <a:gd name="connsiteY20-226" fmla="*/ 0 h 746760"/>
                <a:gd name="connsiteX21-227" fmla="*/ 106680 w 1569720"/>
                <a:gd name="connsiteY21-228" fmla="*/ 91440 h 746760"/>
                <a:gd name="connsiteX22-229" fmla="*/ 0 w 1569720"/>
                <a:gd name="connsiteY22-230" fmla="*/ 147320 h 746760"/>
                <a:gd name="connsiteX0-231" fmla="*/ 0 w 1569720"/>
                <a:gd name="connsiteY0-232" fmla="*/ 147320 h 746760"/>
                <a:gd name="connsiteX1-233" fmla="*/ 208280 w 1569720"/>
                <a:gd name="connsiteY1-234" fmla="*/ 360680 h 746760"/>
                <a:gd name="connsiteX2-235" fmla="*/ 345440 w 1569720"/>
                <a:gd name="connsiteY2-236" fmla="*/ 746760 h 746760"/>
                <a:gd name="connsiteX3-237" fmla="*/ 457200 w 1569720"/>
                <a:gd name="connsiteY3-238" fmla="*/ 670560 h 746760"/>
                <a:gd name="connsiteX4-239" fmla="*/ 574040 w 1569720"/>
                <a:gd name="connsiteY4-240" fmla="*/ 680720 h 746760"/>
                <a:gd name="connsiteX5-241" fmla="*/ 665480 w 1569720"/>
                <a:gd name="connsiteY5-242" fmla="*/ 736600 h 746760"/>
                <a:gd name="connsiteX6-243" fmla="*/ 751840 w 1569720"/>
                <a:gd name="connsiteY6-244" fmla="*/ 447040 h 746760"/>
                <a:gd name="connsiteX7-245" fmla="*/ 1046480 w 1569720"/>
                <a:gd name="connsiteY7-246" fmla="*/ 172720 h 746760"/>
                <a:gd name="connsiteX8-247" fmla="*/ 1259840 w 1569720"/>
                <a:gd name="connsiteY8-248" fmla="*/ 396240 h 746760"/>
                <a:gd name="connsiteX9-249" fmla="*/ 1386840 w 1569720"/>
                <a:gd name="connsiteY9-250" fmla="*/ 746760 h 746760"/>
                <a:gd name="connsiteX10-251" fmla="*/ 1452880 w 1569720"/>
                <a:gd name="connsiteY10-252" fmla="*/ 675640 h 746760"/>
                <a:gd name="connsiteX11-253" fmla="*/ 1569720 w 1569720"/>
                <a:gd name="connsiteY11-254" fmla="*/ 670560 h 746760"/>
                <a:gd name="connsiteX12-255" fmla="*/ 1351280 w 1569720"/>
                <a:gd name="connsiteY12-256" fmla="*/ 477520 h 746760"/>
                <a:gd name="connsiteX13-257" fmla="*/ 1219200 w 1569720"/>
                <a:gd name="connsiteY13-258" fmla="*/ 208280 h 746760"/>
                <a:gd name="connsiteX14-259" fmla="*/ 1203960 w 1569720"/>
                <a:gd name="connsiteY14-260" fmla="*/ 71120 h 746760"/>
                <a:gd name="connsiteX15-261" fmla="*/ 1061720 w 1569720"/>
                <a:gd name="connsiteY15-262" fmla="*/ 152400 h 746760"/>
                <a:gd name="connsiteX16-263" fmla="*/ 873760 w 1569720"/>
                <a:gd name="connsiteY16-264" fmla="*/ 71120 h 746760"/>
                <a:gd name="connsiteX17-265" fmla="*/ 716280 w 1569720"/>
                <a:gd name="connsiteY17-266" fmla="*/ 447040 h 746760"/>
                <a:gd name="connsiteX18-267" fmla="*/ 502920 w 1569720"/>
                <a:gd name="connsiteY18-268" fmla="*/ 624840 h 746760"/>
                <a:gd name="connsiteX19-269" fmla="*/ 238760 w 1569720"/>
                <a:gd name="connsiteY19-270" fmla="*/ 330200 h 746760"/>
                <a:gd name="connsiteX20-271" fmla="*/ 182880 w 1569720"/>
                <a:gd name="connsiteY20-272" fmla="*/ 0 h 746760"/>
                <a:gd name="connsiteX21-273" fmla="*/ 106680 w 1569720"/>
                <a:gd name="connsiteY21-274" fmla="*/ 91440 h 746760"/>
                <a:gd name="connsiteX22-275" fmla="*/ 0 w 1569720"/>
                <a:gd name="connsiteY22-276" fmla="*/ 147320 h 746760"/>
                <a:gd name="connsiteX0-277" fmla="*/ 0 w 1569720"/>
                <a:gd name="connsiteY0-278" fmla="*/ 147320 h 746760"/>
                <a:gd name="connsiteX1-279" fmla="*/ 208280 w 1569720"/>
                <a:gd name="connsiteY1-280" fmla="*/ 360680 h 746760"/>
                <a:gd name="connsiteX2-281" fmla="*/ 345440 w 1569720"/>
                <a:gd name="connsiteY2-282" fmla="*/ 746760 h 746760"/>
                <a:gd name="connsiteX3-283" fmla="*/ 457200 w 1569720"/>
                <a:gd name="connsiteY3-284" fmla="*/ 670560 h 746760"/>
                <a:gd name="connsiteX4-285" fmla="*/ 574040 w 1569720"/>
                <a:gd name="connsiteY4-286" fmla="*/ 680720 h 746760"/>
                <a:gd name="connsiteX5-287" fmla="*/ 665480 w 1569720"/>
                <a:gd name="connsiteY5-288" fmla="*/ 736600 h 746760"/>
                <a:gd name="connsiteX6-289" fmla="*/ 751840 w 1569720"/>
                <a:gd name="connsiteY6-290" fmla="*/ 447040 h 746760"/>
                <a:gd name="connsiteX7-291" fmla="*/ 1046480 w 1569720"/>
                <a:gd name="connsiteY7-292" fmla="*/ 172720 h 746760"/>
                <a:gd name="connsiteX8-293" fmla="*/ 1259840 w 1569720"/>
                <a:gd name="connsiteY8-294" fmla="*/ 396240 h 746760"/>
                <a:gd name="connsiteX9-295" fmla="*/ 1386840 w 1569720"/>
                <a:gd name="connsiteY9-296" fmla="*/ 746760 h 746760"/>
                <a:gd name="connsiteX10-297" fmla="*/ 1452880 w 1569720"/>
                <a:gd name="connsiteY10-298" fmla="*/ 675640 h 746760"/>
                <a:gd name="connsiteX11-299" fmla="*/ 1569720 w 1569720"/>
                <a:gd name="connsiteY11-300" fmla="*/ 670560 h 746760"/>
                <a:gd name="connsiteX12-301" fmla="*/ 1351280 w 1569720"/>
                <a:gd name="connsiteY12-302" fmla="*/ 477520 h 746760"/>
                <a:gd name="connsiteX13-303" fmla="*/ 1219200 w 1569720"/>
                <a:gd name="connsiteY13-304" fmla="*/ 208280 h 746760"/>
                <a:gd name="connsiteX14-305" fmla="*/ 1203960 w 1569720"/>
                <a:gd name="connsiteY14-306" fmla="*/ 71120 h 746760"/>
                <a:gd name="connsiteX15-307" fmla="*/ 1061720 w 1569720"/>
                <a:gd name="connsiteY15-308" fmla="*/ 152400 h 746760"/>
                <a:gd name="connsiteX16-309" fmla="*/ 873760 w 1569720"/>
                <a:gd name="connsiteY16-310" fmla="*/ 71120 h 746760"/>
                <a:gd name="connsiteX17-311" fmla="*/ 716280 w 1569720"/>
                <a:gd name="connsiteY17-312" fmla="*/ 447040 h 746760"/>
                <a:gd name="connsiteX18-313" fmla="*/ 502920 w 1569720"/>
                <a:gd name="connsiteY18-314" fmla="*/ 624840 h 746760"/>
                <a:gd name="connsiteX19-315" fmla="*/ 238760 w 1569720"/>
                <a:gd name="connsiteY19-316" fmla="*/ 330200 h 746760"/>
                <a:gd name="connsiteX20-317" fmla="*/ 182880 w 1569720"/>
                <a:gd name="connsiteY20-318" fmla="*/ 0 h 746760"/>
                <a:gd name="connsiteX21-319" fmla="*/ 106680 w 1569720"/>
                <a:gd name="connsiteY21-320" fmla="*/ 91440 h 746760"/>
                <a:gd name="connsiteX22-321" fmla="*/ 0 w 1569720"/>
                <a:gd name="connsiteY22-322" fmla="*/ 147320 h 746760"/>
                <a:gd name="connsiteX0-323" fmla="*/ 0 w 1569720"/>
                <a:gd name="connsiteY0-324" fmla="*/ 147320 h 746760"/>
                <a:gd name="connsiteX1-325" fmla="*/ 208280 w 1569720"/>
                <a:gd name="connsiteY1-326" fmla="*/ 360680 h 746760"/>
                <a:gd name="connsiteX2-327" fmla="*/ 345440 w 1569720"/>
                <a:gd name="connsiteY2-328" fmla="*/ 746760 h 746760"/>
                <a:gd name="connsiteX3-329" fmla="*/ 457200 w 1569720"/>
                <a:gd name="connsiteY3-330" fmla="*/ 670560 h 746760"/>
                <a:gd name="connsiteX4-331" fmla="*/ 574040 w 1569720"/>
                <a:gd name="connsiteY4-332" fmla="*/ 680720 h 746760"/>
                <a:gd name="connsiteX5-333" fmla="*/ 665480 w 1569720"/>
                <a:gd name="connsiteY5-334" fmla="*/ 736600 h 746760"/>
                <a:gd name="connsiteX6-335" fmla="*/ 751840 w 1569720"/>
                <a:gd name="connsiteY6-336" fmla="*/ 447040 h 746760"/>
                <a:gd name="connsiteX7-337" fmla="*/ 1046480 w 1569720"/>
                <a:gd name="connsiteY7-338" fmla="*/ 172720 h 746760"/>
                <a:gd name="connsiteX8-339" fmla="*/ 1259840 w 1569720"/>
                <a:gd name="connsiteY8-340" fmla="*/ 396240 h 746760"/>
                <a:gd name="connsiteX9-341" fmla="*/ 1386840 w 1569720"/>
                <a:gd name="connsiteY9-342" fmla="*/ 746760 h 746760"/>
                <a:gd name="connsiteX10-343" fmla="*/ 1452880 w 1569720"/>
                <a:gd name="connsiteY10-344" fmla="*/ 675640 h 746760"/>
                <a:gd name="connsiteX11-345" fmla="*/ 1569720 w 1569720"/>
                <a:gd name="connsiteY11-346" fmla="*/ 670560 h 746760"/>
                <a:gd name="connsiteX12-347" fmla="*/ 1351280 w 1569720"/>
                <a:gd name="connsiteY12-348" fmla="*/ 477520 h 746760"/>
                <a:gd name="connsiteX13-349" fmla="*/ 1219200 w 1569720"/>
                <a:gd name="connsiteY13-350" fmla="*/ 208280 h 746760"/>
                <a:gd name="connsiteX14-351" fmla="*/ 1203960 w 1569720"/>
                <a:gd name="connsiteY14-352" fmla="*/ 71120 h 746760"/>
                <a:gd name="connsiteX15-353" fmla="*/ 1061720 w 1569720"/>
                <a:gd name="connsiteY15-354" fmla="*/ 152400 h 746760"/>
                <a:gd name="connsiteX16-355" fmla="*/ 873760 w 1569720"/>
                <a:gd name="connsiteY16-356" fmla="*/ 71120 h 746760"/>
                <a:gd name="connsiteX17-357" fmla="*/ 716280 w 1569720"/>
                <a:gd name="connsiteY17-358" fmla="*/ 447040 h 746760"/>
                <a:gd name="connsiteX18-359" fmla="*/ 502920 w 1569720"/>
                <a:gd name="connsiteY18-360" fmla="*/ 624840 h 746760"/>
                <a:gd name="connsiteX19-361" fmla="*/ 238760 w 1569720"/>
                <a:gd name="connsiteY19-362" fmla="*/ 330200 h 746760"/>
                <a:gd name="connsiteX20-363" fmla="*/ 182880 w 1569720"/>
                <a:gd name="connsiteY20-364" fmla="*/ 0 h 746760"/>
                <a:gd name="connsiteX21-365" fmla="*/ 106680 w 1569720"/>
                <a:gd name="connsiteY21-366" fmla="*/ 91440 h 746760"/>
                <a:gd name="connsiteX22-367" fmla="*/ 0 w 1569720"/>
                <a:gd name="connsiteY22-368" fmla="*/ 147320 h 746760"/>
                <a:gd name="connsiteX0-369" fmla="*/ 0 w 1569720"/>
                <a:gd name="connsiteY0-370" fmla="*/ 147320 h 746760"/>
                <a:gd name="connsiteX1-371" fmla="*/ 208280 w 1569720"/>
                <a:gd name="connsiteY1-372" fmla="*/ 360680 h 746760"/>
                <a:gd name="connsiteX2-373" fmla="*/ 345440 w 1569720"/>
                <a:gd name="connsiteY2-374" fmla="*/ 746760 h 746760"/>
                <a:gd name="connsiteX3-375" fmla="*/ 457200 w 1569720"/>
                <a:gd name="connsiteY3-376" fmla="*/ 670560 h 746760"/>
                <a:gd name="connsiteX4-377" fmla="*/ 574040 w 1569720"/>
                <a:gd name="connsiteY4-378" fmla="*/ 680720 h 746760"/>
                <a:gd name="connsiteX5-379" fmla="*/ 665480 w 1569720"/>
                <a:gd name="connsiteY5-380" fmla="*/ 736600 h 746760"/>
                <a:gd name="connsiteX6-381" fmla="*/ 751840 w 1569720"/>
                <a:gd name="connsiteY6-382" fmla="*/ 447040 h 746760"/>
                <a:gd name="connsiteX7-383" fmla="*/ 1046480 w 1569720"/>
                <a:gd name="connsiteY7-384" fmla="*/ 172720 h 746760"/>
                <a:gd name="connsiteX8-385" fmla="*/ 1259840 w 1569720"/>
                <a:gd name="connsiteY8-386" fmla="*/ 396240 h 746760"/>
                <a:gd name="connsiteX9-387" fmla="*/ 1386840 w 1569720"/>
                <a:gd name="connsiteY9-388" fmla="*/ 746760 h 746760"/>
                <a:gd name="connsiteX10-389" fmla="*/ 1452880 w 1569720"/>
                <a:gd name="connsiteY10-390" fmla="*/ 675640 h 746760"/>
                <a:gd name="connsiteX11-391" fmla="*/ 1569720 w 1569720"/>
                <a:gd name="connsiteY11-392" fmla="*/ 670560 h 746760"/>
                <a:gd name="connsiteX12-393" fmla="*/ 1351280 w 1569720"/>
                <a:gd name="connsiteY12-394" fmla="*/ 477520 h 746760"/>
                <a:gd name="connsiteX13-395" fmla="*/ 1219200 w 1569720"/>
                <a:gd name="connsiteY13-396" fmla="*/ 208280 h 746760"/>
                <a:gd name="connsiteX14-397" fmla="*/ 1203960 w 1569720"/>
                <a:gd name="connsiteY14-398" fmla="*/ 71120 h 746760"/>
                <a:gd name="connsiteX15-399" fmla="*/ 1061720 w 1569720"/>
                <a:gd name="connsiteY15-400" fmla="*/ 152400 h 746760"/>
                <a:gd name="connsiteX16-401" fmla="*/ 873760 w 1569720"/>
                <a:gd name="connsiteY16-402" fmla="*/ 71120 h 746760"/>
                <a:gd name="connsiteX17-403" fmla="*/ 716280 w 1569720"/>
                <a:gd name="connsiteY17-404" fmla="*/ 447040 h 746760"/>
                <a:gd name="connsiteX18-405" fmla="*/ 502920 w 1569720"/>
                <a:gd name="connsiteY18-406" fmla="*/ 624840 h 746760"/>
                <a:gd name="connsiteX19-407" fmla="*/ 238760 w 1569720"/>
                <a:gd name="connsiteY19-408" fmla="*/ 330200 h 746760"/>
                <a:gd name="connsiteX20-409" fmla="*/ 182880 w 1569720"/>
                <a:gd name="connsiteY20-410" fmla="*/ 0 h 746760"/>
                <a:gd name="connsiteX21-411" fmla="*/ 106680 w 1569720"/>
                <a:gd name="connsiteY21-412" fmla="*/ 91440 h 746760"/>
                <a:gd name="connsiteX22-413" fmla="*/ 0 w 1569720"/>
                <a:gd name="connsiteY22-414" fmla="*/ 147320 h 746760"/>
                <a:gd name="connsiteX0-415" fmla="*/ 0 w 1569720"/>
                <a:gd name="connsiteY0-416" fmla="*/ 147320 h 746760"/>
                <a:gd name="connsiteX1-417" fmla="*/ 208280 w 1569720"/>
                <a:gd name="connsiteY1-418" fmla="*/ 360680 h 746760"/>
                <a:gd name="connsiteX2-419" fmla="*/ 345440 w 1569720"/>
                <a:gd name="connsiteY2-420" fmla="*/ 746760 h 746760"/>
                <a:gd name="connsiteX3-421" fmla="*/ 457200 w 1569720"/>
                <a:gd name="connsiteY3-422" fmla="*/ 670560 h 746760"/>
                <a:gd name="connsiteX4-423" fmla="*/ 574040 w 1569720"/>
                <a:gd name="connsiteY4-424" fmla="*/ 680720 h 746760"/>
                <a:gd name="connsiteX5-425" fmla="*/ 665480 w 1569720"/>
                <a:gd name="connsiteY5-426" fmla="*/ 736600 h 746760"/>
                <a:gd name="connsiteX6-427" fmla="*/ 751840 w 1569720"/>
                <a:gd name="connsiteY6-428" fmla="*/ 447040 h 746760"/>
                <a:gd name="connsiteX7-429" fmla="*/ 1046480 w 1569720"/>
                <a:gd name="connsiteY7-430" fmla="*/ 172720 h 746760"/>
                <a:gd name="connsiteX8-431" fmla="*/ 1259840 w 1569720"/>
                <a:gd name="connsiteY8-432" fmla="*/ 396240 h 746760"/>
                <a:gd name="connsiteX9-433" fmla="*/ 1386840 w 1569720"/>
                <a:gd name="connsiteY9-434" fmla="*/ 746760 h 746760"/>
                <a:gd name="connsiteX10-435" fmla="*/ 1452880 w 1569720"/>
                <a:gd name="connsiteY10-436" fmla="*/ 675640 h 746760"/>
                <a:gd name="connsiteX11-437" fmla="*/ 1569720 w 1569720"/>
                <a:gd name="connsiteY11-438" fmla="*/ 670560 h 746760"/>
                <a:gd name="connsiteX12-439" fmla="*/ 1351280 w 1569720"/>
                <a:gd name="connsiteY12-440" fmla="*/ 477520 h 746760"/>
                <a:gd name="connsiteX13-441" fmla="*/ 1219200 w 1569720"/>
                <a:gd name="connsiteY13-442" fmla="*/ 208280 h 746760"/>
                <a:gd name="connsiteX14-443" fmla="*/ 1203960 w 1569720"/>
                <a:gd name="connsiteY14-444" fmla="*/ 71120 h 746760"/>
                <a:gd name="connsiteX15-445" fmla="*/ 1061720 w 1569720"/>
                <a:gd name="connsiteY15-446" fmla="*/ 152400 h 746760"/>
                <a:gd name="connsiteX16-447" fmla="*/ 873760 w 1569720"/>
                <a:gd name="connsiteY16-448" fmla="*/ 71120 h 746760"/>
                <a:gd name="connsiteX17-449" fmla="*/ 716280 w 1569720"/>
                <a:gd name="connsiteY17-450" fmla="*/ 447040 h 746760"/>
                <a:gd name="connsiteX18-451" fmla="*/ 502920 w 1569720"/>
                <a:gd name="connsiteY18-452" fmla="*/ 624840 h 746760"/>
                <a:gd name="connsiteX19-453" fmla="*/ 238760 w 1569720"/>
                <a:gd name="connsiteY19-454" fmla="*/ 330200 h 746760"/>
                <a:gd name="connsiteX20-455" fmla="*/ 182880 w 1569720"/>
                <a:gd name="connsiteY20-456" fmla="*/ 0 h 746760"/>
                <a:gd name="connsiteX21-457" fmla="*/ 106680 w 1569720"/>
                <a:gd name="connsiteY21-458" fmla="*/ 91440 h 746760"/>
                <a:gd name="connsiteX22-459" fmla="*/ 0 w 1569720"/>
                <a:gd name="connsiteY22-460" fmla="*/ 147320 h 746760"/>
                <a:gd name="connsiteX0-461" fmla="*/ 0 w 1569720"/>
                <a:gd name="connsiteY0-462" fmla="*/ 147320 h 746760"/>
                <a:gd name="connsiteX1-463" fmla="*/ 208280 w 1569720"/>
                <a:gd name="connsiteY1-464" fmla="*/ 360680 h 746760"/>
                <a:gd name="connsiteX2-465" fmla="*/ 345440 w 1569720"/>
                <a:gd name="connsiteY2-466" fmla="*/ 746760 h 746760"/>
                <a:gd name="connsiteX3-467" fmla="*/ 454660 w 1569720"/>
                <a:gd name="connsiteY3-468" fmla="*/ 662940 h 746760"/>
                <a:gd name="connsiteX4-469" fmla="*/ 574040 w 1569720"/>
                <a:gd name="connsiteY4-470" fmla="*/ 680720 h 746760"/>
                <a:gd name="connsiteX5-471" fmla="*/ 665480 w 1569720"/>
                <a:gd name="connsiteY5-472" fmla="*/ 736600 h 746760"/>
                <a:gd name="connsiteX6-473" fmla="*/ 751840 w 1569720"/>
                <a:gd name="connsiteY6-474" fmla="*/ 447040 h 746760"/>
                <a:gd name="connsiteX7-475" fmla="*/ 1046480 w 1569720"/>
                <a:gd name="connsiteY7-476" fmla="*/ 172720 h 746760"/>
                <a:gd name="connsiteX8-477" fmla="*/ 1259840 w 1569720"/>
                <a:gd name="connsiteY8-478" fmla="*/ 396240 h 746760"/>
                <a:gd name="connsiteX9-479" fmla="*/ 1386840 w 1569720"/>
                <a:gd name="connsiteY9-480" fmla="*/ 746760 h 746760"/>
                <a:gd name="connsiteX10-481" fmla="*/ 1452880 w 1569720"/>
                <a:gd name="connsiteY10-482" fmla="*/ 675640 h 746760"/>
                <a:gd name="connsiteX11-483" fmla="*/ 1569720 w 1569720"/>
                <a:gd name="connsiteY11-484" fmla="*/ 670560 h 746760"/>
                <a:gd name="connsiteX12-485" fmla="*/ 1351280 w 1569720"/>
                <a:gd name="connsiteY12-486" fmla="*/ 477520 h 746760"/>
                <a:gd name="connsiteX13-487" fmla="*/ 1219200 w 1569720"/>
                <a:gd name="connsiteY13-488" fmla="*/ 208280 h 746760"/>
                <a:gd name="connsiteX14-489" fmla="*/ 1203960 w 1569720"/>
                <a:gd name="connsiteY14-490" fmla="*/ 71120 h 746760"/>
                <a:gd name="connsiteX15-491" fmla="*/ 1061720 w 1569720"/>
                <a:gd name="connsiteY15-492" fmla="*/ 152400 h 746760"/>
                <a:gd name="connsiteX16-493" fmla="*/ 873760 w 1569720"/>
                <a:gd name="connsiteY16-494" fmla="*/ 71120 h 746760"/>
                <a:gd name="connsiteX17-495" fmla="*/ 716280 w 1569720"/>
                <a:gd name="connsiteY17-496" fmla="*/ 447040 h 746760"/>
                <a:gd name="connsiteX18-497" fmla="*/ 502920 w 1569720"/>
                <a:gd name="connsiteY18-498" fmla="*/ 624840 h 746760"/>
                <a:gd name="connsiteX19-499" fmla="*/ 238760 w 1569720"/>
                <a:gd name="connsiteY19-500" fmla="*/ 330200 h 746760"/>
                <a:gd name="connsiteX20-501" fmla="*/ 182880 w 1569720"/>
                <a:gd name="connsiteY20-502" fmla="*/ 0 h 746760"/>
                <a:gd name="connsiteX21-503" fmla="*/ 106680 w 1569720"/>
                <a:gd name="connsiteY21-504" fmla="*/ 91440 h 746760"/>
                <a:gd name="connsiteX22-505" fmla="*/ 0 w 1569720"/>
                <a:gd name="connsiteY22-506" fmla="*/ 147320 h 746760"/>
                <a:gd name="connsiteX0-507" fmla="*/ 0 w 1569720"/>
                <a:gd name="connsiteY0-508" fmla="*/ 147320 h 746760"/>
                <a:gd name="connsiteX1-509" fmla="*/ 208280 w 1569720"/>
                <a:gd name="connsiteY1-510" fmla="*/ 360680 h 746760"/>
                <a:gd name="connsiteX2-511" fmla="*/ 345440 w 1569720"/>
                <a:gd name="connsiteY2-512" fmla="*/ 746760 h 746760"/>
                <a:gd name="connsiteX3-513" fmla="*/ 454660 w 1569720"/>
                <a:gd name="connsiteY3-514" fmla="*/ 662940 h 746760"/>
                <a:gd name="connsiteX4-515" fmla="*/ 574040 w 1569720"/>
                <a:gd name="connsiteY4-516" fmla="*/ 680720 h 746760"/>
                <a:gd name="connsiteX5-517" fmla="*/ 665480 w 1569720"/>
                <a:gd name="connsiteY5-518" fmla="*/ 736600 h 746760"/>
                <a:gd name="connsiteX6-519" fmla="*/ 751840 w 1569720"/>
                <a:gd name="connsiteY6-520" fmla="*/ 447040 h 746760"/>
                <a:gd name="connsiteX7-521" fmla="*/ 1046480 w 1569720"/>
                <a:gd name="connsiteY7-522" fmla="*/ 172720 h 746760"/>
                <a:gd name="connsiteX8-523" fmla="*/ 1259840 w 1569720"/>
                <a:gd name="connsiteY8-524" fmla="*/ 396240 h 746760"/>
                <a:gd name="connsiteX9-525" fmla="*/ 1386840 w 1569720"/>
                <a:gd name="connsiteY9-526" fmla="*/ 746760 h 746760"/>
                <a:gd name="connsiteX10-527" fmla="*/ 1452880 w 1569720"/>
                <a:gd name="connsiteY10-528" fmla="*/ 675640 h 746760"/>
                <a:gd name="connsiteX11-529" fmla="*/ 1569720 w 1569720"/>
                <a:gd name="connsiteY11-530" fmla="*/ 670560 h 746760"/>
                <a:gd name="connsiteX12-531" fmla="*/ 1351280 w 1569720"/>
                <a:gd name="connsiteY12-532" fmla="*/ 477520 h 746760"/>
                <a:gd name="connsiteX13-533" fmla="*/ 1219200 w 1569720"/>
                <a:gd name="connsiteY13-534" fmla="*/ 208280 h 746760"/>
                <a:gd name="connsiteX14-535" fmla="*/ 1203960 w 1569720"/>
                <a:gd name="connsiteY14-536" fmla="*/ 71120 h 746760"/>
                <a:gd name="connsiteX15-537" fmla="*/ 1061720 w 1569720"/>
                <a:gd name="connsiteY15-538" fmla="*/ 152400 h 746760"/>
                <a:gd name="connsiteX16-539" fmla="*/ 873760 w 1569720"/>
                <a:gd name="connsiteY16-540" fmla="*/ 71120 h 746760"/>
                <a:gd name="connsiteX17-541" fmla="*/ 716280 w 1569720"/>
                <a:gd name="connsiteY17-542" fmla="*/ 447040 h 746760"/>
                <a:gd name="connsiteX18-543" fmla="*/ 502920 w 1569720"/>
                <a:gd name="connsiteY18-544" fmla="*/ 624840 h 746760"/>
                <a:gd name="connsiteX19-545" fmla="*/ 238760 w 1569720"/>
                <a:gd name="connsiteY19-546" fmla="*/ 330200 h 746760"/>
                <a:gd name="connsiteX20-547" fmla="*/ 182880 w 1569720"/>
                <a:gd name="connsiteY20-548" fmla="*/ 0 h 746760"/>
                <a:gd name="connsiteX21-549" fmla="*/ 106680 w 1569720"/>
                <a:gd name="connsiteY21-550" fmla="*/ 91440 h 746760"/>
                <a:gd name="connsiteX22-551" fmla="*/ 0 w 1569720"/>
                <a:gd name="connsiteY22-552" fmla="*/ 147320 h 746760"/>
                <a:gd name="connsiteX0-553" fmla="*/ 0 w 1569720"/>
                <a:gd name="connsiteY0-554" fmla="*/ 147320 h 746760"/>
                <a:gd name="connsiteX1-555" fmla="*/ 208280 w 1569720"/>
                <a:gd name="connsiteY1-556" fmla="*/ 360680 h 746760"/>
                <a:gd name="connsiteX2-557" fmla="*/ 345440 w 1569720"/>
                <a:gd name="connsiteY2-558" fmla="*/ 746760 h 746760"/>
                <a:gd name="connsiteX3-559" fmla="*/ 454660 w 1569720"/>
                <a:gd name="connsiteY3-560" fmla="*/ 662940 h 746760"/>
                <a:gd name="connsiteX4-561" fmla="*/ 574040 w 1569720"/>
                <a:gd name="connsiteY4-562" fmla="*/ 680720 h 746760"/>
                <a:gd name="connsiteX5-563" fmla="*/ 665480 w 1569720"/>
                <a:gd name="connsiteY5-564" fmla="*/ 736600 h 746760"/>
                <a:gd name="connsiteX6-565" fmla="*/ 751840 w 1569720"/>
                <a:gd name="connsiteY6-566" fmla="*/ 447040 h 746760"/>
                <a:gd name="connsiteX7-567" fmla="*/ 1046480 w 1569720"/>
                <a:gd name="connsiteY7-568" fmla="*/ 172720 h 746760"/>
                <a:gd name="connsiteX8-569" fmla="*/ 1259840 w 1569720"/>
                <a:gd name="connsiteY8-570" fmla="*/ 396240 h 746760"/>
                <a:gd name="connsiteX9-571" fmla="*/ 1386840 w 1569720"/>
                <a:gd name="connsiteY9-572" fmla="*/ 746760 h 746760"/>
                <a:gd name="connsiteX10-573" fmla="*/ 1452880 w 1569720"/>
                <a:gd name="connsiteY10-574" fmla="*/ 675640 h 746760"/>
                <a:gd name="connsiteX11-575" fmla="*/ 1569720 w 1569720"/>
                <a:gd name="connsiteY11-576" fmla="*/ 670560 h 746760"/>
                <a:gd name="connsiteX12-577" fmla="*/ 1351280 w 1569720"/>
                <a:gd name="connsiteY12-578" fmla="*/ 477520 h 746760"/>
                <a:gd name="connsiteX13-579" fmla="*/ 1219200 w 1569720"/>
                <a:gd name="connsiteY13-580" fmla="*/ 208280 h 746760"/>
                <a:gd name="connsiteX14-581" fmla="*/ 1203960 w 1569720"/>
                <a:gd name="connsiteY14-582" fmla="*/ 71120 h 746760"/>
                <a:gd name="connsiteX15-583" fmla="*/ 1061720 w 1569720"/>
                <a:gd name="connsiteY15-584" fmla="*/ 152400 h 746760"/>
                <a:gd name="connsiteX16-585" fmla="*/ 873760 w 1569720"/>
                <a:gd name="connsiteY16-586" fmla="*/ 71120 h 746760"/>
                <a:gd name="connsiteX17-587" fmla="*/ 716280 w 1569720"/>
                <a:gd name="connsiteY17-588" fmla="*/ 447040 h 746760"/>
                <a:gd name="connsiteX18-589" fmla="*/ 502920 w 1569720"/>
                <a:gd name="connsiteY18-590" fmla="*/ 624840 h 746760"/>
                <a:gd name="connsiteX19-591" fmla="*/ 238760 w 1569720"/>
                <a:gd name="connsiteY19-592" fmla="*/ 330200 h 746760"/>
                <a:gd name="connsiteX20-593" fmla="*/ 182880 w 1569720"/>
                <a:gd name="connsiteY20-594" fmla="*/ 0 h 746760"/>
                <a:gd name="connsiteX21-595" fmla="*/ 106680 w 1569720"/>
                <a:gd name="connsiteY21-596" fmla="*/ 91440 h 746760"/>
                <a:gd name="connsiteX22-597" fmla="*/ 0 w 1569720"/>
                <a:gd name="connsiteY22-598" fmla="*/ 147320 h 746760"/>
                <a:gd name="connsiteX0-599" fmla="*/ 0 w 1569720"/>
                <a:gd name="connsiteY0-600" fmla="*/ 147320 h 746760"/>
                <a:gd name="connsiteX1-601" fmla="*/ 208280 w 1569720"/>
                <a:gd name="connsiteY1-602" fmla="*/ 360680 h 746760"/>
                <a:gd name="connsiteX2-603" fmla="*/ 345440 w 1569720"/>
                <a:gd name="connsiteY2-604" fmla="*/ 746760 h 746760"/>
                <a:gd name="connsiteX3-605" fmla="*/ 454660 w 1569720"/>
                <a:gd name="connsiteY3-606" fmla="*/ 662940 h 746760"/>
                <a:gd name="connsiteX4-607" fmla="*/ 574040 w 1569720"/>
                <a:gd name="connsiteY4-608" fmla="*/ 680720 h 746760"/>
                <a:gd name="connsiteX5-609" fmla="*/ 665480 w 1569720"/>
                <a:gd name="connsiteY5-610" fmla="*/ 736600 h 746760"/>
                <a:gd name="connsiteX6-611" fmla="*/ 751840 w 1569720"/>
                <a:gd name="connsiteY6-612" fmla="*/ 447040 h 746760"/>
                <a:gd name="connsiteX7-613" fmla="*/ 1046480 w 1569720"/>
                <a:gd name="connsiteY7-614" fmla="*/ 172720 h 746760"/>
                <a:gd name="connsiteX8-615" fmla="*/ 1259840 w 1569720"/>
                <a:gd name="connsiteY8-616" fmla="*/ 396240 h 746760"/>
                <a:gd name="connsiteX9-617" fmla="*/ 1386840 w 1569720"/>
                <a:gd name="connsiteY9-618" fmla="*/ 746760 h 746760"/>
                <a:gd name="connsiteX10-619" fmla="*/ 1452880 w 1569720"/>
                <a:gd name="connsiteY10-620" fmla="*/ 675640 h 746760"/>
                <a:gd name="connsiteX11-621" fmla="*/ 1569720 w 1569720"/>
                <a:gd name="connsiteY11-622" fmla="*/ 670560 h 746760"/>
                <a:gd name="connsiteX12-623" fmla="*/ 1351280 w 1569720"/>
                <a:gd name="connsiteY12-624" fmla="*/ 477520 h 746760"/>
                <a:gd name="connsiteX13-625" fmla="*/ 1219200 w 1569720"/>
                <a:gd name="connsiteY13-626" fmla="*/ 208280 h 746760"/>
                <a:gd name="connsiteX14-627" fmla="*/ 1203960 w 1569720"/>
                <a:gd name="connsiteY14-628" fmla="*/ 71120 h 746760"/>
                <a:gd name="connsiteX15-629" fmla="*/ 1061720 w 1569720"/>
                <a:gd name="connsiteY15-630" fmla="*/ 152400 h 746760"/>
                <a:gd name="connsiteX16-631" fmla="*/ 873760 w 1569720"/>
                <a:gd name="connsiteY16-632" fmla="*/ 71120 h 746760"/>
                <a:gd name="connsiteX17-633" fmla="*/ 716280 w 1569720"/>
                <a:gd name="connsiteY17-634" fmla="*/ 447040 h 746760"/>
                <a:gd name="connsiteX18-635" fmla="*/ 502920 w 1569720"/>
                <a:gd name="connsiteY18-636" fmla="*/ 624840 h 746760"/>
                <a:gd name="connsiteX19-637" fmla="*/ 238760 w 1569720"/>
                <a:gd name="connsiteY19-638" fmla="*/ 330200 h 746760"/>
                <a:gd name="connsiteX20-639" fmla="*/ 182880 w 1569720"/>
                <a:gd name="connsiteY20-640" fmla="*/ 0 h 746760"/>
                <a:gd name="connsiteX21-641" fmla="*/ 106680 w 1569720"/>
                <a:gd name="connsiteY21-642" fmla="*/ 91440 h 746760"/>
                <a:gd name="connsiteX22-643" fmla="*/ 0 w 1569720"/>
                <a:gd name="connsiteY22-644" fmla="*/ 147320 h 746760"/>
                <a:gd name="connsiteX0-645" fmla="*/ 0 w 1569720"/>
                <a:gd name="connsiteY0-646" fmla="*/ 147320 h 746760"/>
                <a:gd name="connsiteX1-647" fmla="*/ 208280 w 1569720"/>
                <a:gd name="connsiteY1-648" fmla="*/ 360680 h 746760"/>
                <a:gd name="connsiteX2-649" fmla="*/ 345440 w 1569720"/>
                <a:gd name="connsiteY2-650" fmla="*/ 746760 h 746760"/>
                <a:gd name="connsiteX3-651" fmla="*/ 454660 w 1569720"/>
                <a:gd name="connsiteY3-652" fmla="*/ 662940 h 746760"/>
                <a:gd name="connsiteX4-653" fmla="*/ 574040 w 1569720"/>
                <a:gd name="connsiteY4-654" fmla="*/ 680720 h 746760"/>
                <a:gd name="connsiteX5-655" fmla="*/ 665480 w 1569720"/>
                <a:gd name="connsiteY5-656" fmla="*/ 736600 h 746760"/>
                <a:gd name="connsiteX6-657" fmla="*/ 751840 w 1569720"/>
                <a:gd name="connsiteY6-658" fmla="*/ 447040 h 746760"/>
                <a:gd name="connsiteX7-659" fmla="*/ 1046480 w 1569720"/>
                <a:gd name="connsiteY7-660" fmla="*/ 172720 h 746760"/>
                <a:gd name="connsiteX8-661" fmla="*/ 1259840 w 1569720"/>
                <a:gd name="connsiteY8-662" fmla="*/ 396240 h 746760"/>
                <a:gd name="connsiteX9-663" fmla="*/ 1386840 w 1569720"/>
                <a:gd name="connsiteY9-664" fmla="*/ 746760 h 746760"/>
                <a:gd name="connsiteX10-665" fmla="*/ 1452880 w 1569720"/>
                <a:gd name="connsiteY10-666" fmla="*/ 675640 h 746760"/>
                <a:gd name="connsiteX11-667" fmla="*/ 1569720 w 1569720"/>
                <a:gd name="connsiteY11-668" fmla="*/ 670560 h 746760"/>
                <a:gd name="connsiteX12-669" fmla="*/ 1351280 w 1569720"/>
                <a:gd name="connsiteY12-670" fmla="*/ 477520 h 746760"/>
                <a:gd name="connsiteX13-671" fmla="*/ 1219200 w 1569720"/>
                <a:gd name="connsiteY13-672" fmla="*/ 208280 h 746760"/>
                <a:gd name="connsiteX14-673" fmla="*/ 1203960 w 1569720"/>
                <a:gd name="connsiteY14-674" fmla="*/ 71120 h 746760"/>
                <a:gd name="connsiteX15-675" fmla="*/ 1061720 w 1569720"/>
                <a:gd name="connsiteY15-676" fmla="*/ 152400 h 746760"/>
                <a:gd name="connsiteX16-677" fmla="*/ 873760 w 1569720"/>
                <a:gd name="connsiteY16-678" fmla="*/ 71120 h 746760"/>
                <a:gd name="connsiteX17-679" fmla="*/ 716280 w 1569720"/>
                <a:gd name="connsiteY17-680" fmla="*/ 447040 h 746760"/>
                <a:gd name="connsiteX18-681" fmla="*/ 502920 w 1569720"/>
                <a:gd name="connsiteY18-682" fmla="*/ 624840 h 746760"/>
                <a:gd name="connsiteX19-683" fmla="*/ 238760 w 1569720"/>
                <a:gd name="connsiteY19-684" fmla="*/ 330200 h 746760"/>
                <a:gd name="connsiteX20-685" fmla="*/ 182880 w 1569720"/>
                <a:gd name="connsiteY20-686" fmla="*/ 0 h 746760"/>
                <a:gd name="connsiteX21-687" fmla="*/ 106680 w 1569720"/>
                <a:gd name="connsiteY21-688" fmla="*/ 91440 h 746760"/>
                <a:gd name="connsiteX22-689" fmla="*/ 0 w 1569720"/>
                <a:gd name="connsiteY22-690" fmla="*/ 147320 h 746760"/>
                <a:gd name="connsiteX0-691" fmla="*/ 0 w 1569720"/>
                <a:gd name="connsiteY0-692" fmla="*/ 147320 h 746760"/>
                <a:gd name="connsiteX1-693" fmla="*/ 208280 w 1569720"/>
                <a:gd name="connsiteY1-694" fmla="*/ 360680 h 746760"/>
                <a:gd name="connsiteX2-695" fmla="*/ 345440 w 1569720"/>
                <a:gd name="connsiteY2-696" fmla="*/ 746760 h 746760"/>
                <a:gd name="connsiteX3-697" fmla="*/ 454660 w 1569720"/>
                <a:gd name="connsiteY3-698" fmla="*/ 662940 h 746760"/>
                <a:gd name="connsiteX4-699" fmla="*/ 574040 w 1569720"/>
                <a:gd name="connsiteY4-700" fmla="*/ 680720 h 746760"/>
                <a:gd name="connsiteX5-701" fmla="*/ 665480 w 1569720"/>
                <a:gd name="connsiteY5-702" fmla="*/ 736600 h 746760"/>
                <a:gd name="connsiteX6-703" fmla="*/ 751840 w 1569720"/>
                <a:gd name="connsiteY6-704" fmla="*/ 447040 h 746760"/>
                <a:gd name="connsiteX7-705" fmla="*/ 1046480 w 1569720"/>
                <a:gd name="connsiteY7-706" fmla="*/ 172720 h 746760"/>
                <a:gd name="connsiteX8-707" fmla="*/ 1259840 w 1569720"/>
                <a:gd name="connsiteY8-708" fmla="*/ 396240 h 746760"/>
                <a:gd name="connsiteX9-709" fmla="*/ 1386840 w 1569720"/>
                <a:gd name="connsiteY9-710" fmla="*/ 746760 h 746760"/>
                <a:gd name="connsiteX10-711" fmla="*/ 1452880 w 1569720"/>
                <a:gd name="connsiteY10-712" fmla="*/ 675640 h 746760"/>
                <a:gd name="connsiteX11-713" fmla="*/ 1569720 w 1569720"/>
                <a:gd name="connsiteY11-714" fmla="*/ 670560 h 746760"/>
                <a:gd name="connsiteX12-715" fmla="*/ 1351280 w 1569720"/>
                <a:gd name="connsiteY12-716" fmla="*/ 477520 h 746760"/>
                <a:gd name="connsiteX13-717" fmla="*/ 1219200 w 1569720"/>
                <a:gd name="connsiteY13-718" fmla="*/ 208280 h 746760"/>
                <a:gd name="connsiteX14-719" fmla="*/ 1203960 w 1569720"/>
                <a:gd name="connsiteY14-720" fmla="*/ 71120 h 746760"/>
                <a:gd name="connsiteX15-721" fmla="*/ 1061720 w 1569720"/>
                <a:gd name="connsiteY15-722" fmla="*/ 152400 h 746760"/>
                <a:gd name="connsiteX16-723" fmla="*/ 873760 w 1569720"/>
                <a:gd name="connsiteY16-724" fmla="*/ 71120 h 746760"/>
                <a:gd name="connsiteX17-725" fmla="*/ 716280 w 1569720"/>
                <a:gd name="connsiteY17-726" fmla="*/ 447040 h 746760"/>
                <a:gd name="connsiteX18-727" fmla="*/ 502920 w 1569720"/>
                <a:gd name="connsiteY18-728" fmla="*/ 624840 h 746760"/>
                <a:gd name="connsiteX19-729" fmla="*/ 238760 w 1569720"/>
                <a:gd name="connsiteY19-730" fmla="*/ 330200 h 746760"/>
                <a:gd name="connsiteX20-731" fmla="*/ 182880 w 1569720"/>
                <a:gd name="connsiteY20-732" fmla="*/ 0 h 746760"/>
                <a:gd name="connsiteX21-733" fmla="*/ 106680 w 1569720"/>
                <a:gd name="connsiteY21-734" fmla="*/ 91440 h 746760"/>
                <a:gd name="connsiteX22-735" fmla="*/ 0 w 1569720"/>
                <a:gd name="connsiteY22-736" fmla="*/ 147320 h 746760"/>
                <a:gd name="connsiteX0-737" fmla="*/ 0 w 1569720"/>
                <a:gd name="connsiteY0-738" fmla="*/ 147320 h 746760"/>
                <a:gd name="connsiteX1-739" fmla="*/ 208280 w 1569720"/>
                <a:gd name="connsiteY1-740" fmla="*/ 360680 h 746760"/>
                <a:gd name="connsiteX2-741" fmla="*/ 345440 w 1569720"/>
                <a:gd name="connsiteY2-742" fmla="*/ 746760 h 746760"/>
                <a:gd name="connsiteX3-743" fmla="*/ 447040 w 1569720"/>
                <a:gd name="connsiteY3-744" fmla="*/ 662940 h 746760"/>
                <a:gd name="connsiteX4-745" fmla="*/ 574040 w 1569720"/>
                <a:gd name="connsiteY4-746" fmla="*/ 680720 h 746760"/>
                <a:gd name="connsiteX5-747" fmla="*/ 665480 w 1569720"/>
                <a:gd name="connsiteY5-748" fmla="*/ 736600 h 746760"/>
                <a:gd name="connsiteX6-749" fmla="*/ 751840 w 1569720"/>
                <a:gd name="connsiteY6-750" fmla="*/ 447040 h 746760"/>
                <a:gd name="connsiteX7-751" fmla="*/ 1046480 w 1569720"/>
                <a:gd name="connsiteY7-752" fmla="*/ 172720 h 746760"/>
                <a:gd name="connsiteX8-753" fmla="*/ 1259840 w 1569720"/>
                <a:gd name="connsiteY8-754" fmla="*/ 396240 h 746760"/>
                <a:gd name="connsiteX9-755" fmla="*/ 1386840 w 1569720"/>
                <a:gd name="connsiteY9-756" fmla="*/ 746760 h 746760"/>
                <a:gd name="connsiteX10-757" fmla="*/ 1452880 w 1569720"/>
                <a:gd name="connsiteY10-758" fmla="*/ 675640 h 746760"/>
                <a:gd name="connsiteX11-759" fmla="*/ 1569720 w 1569720"/>
                <a:gd name="connsiteY11-760" fmla="*/ 670560 h 746760"/>
                <a:gd name="connsiteX12-761" fmla="*/ 1351280 w 1569720"/>
                <a:gd name="connsiteY12-762" fmla="*/ 477520 h 746760"/>
                <a:gd name="connsiteX13-763" fmla="*/ 1219200 w 1569720"/>
                <a:gd name="connsiteY13-764" fmla="*/ 208280 h 746760"/>
                <a:gd name="connsiteX14-765" fmla="*/ 1203960 w 1569720"/>
                <a:gd name="connsiteY14-766" fmla="*/ 71120 h 746760"/>
                <a:gd name="connsiteX15-767" fmla="*/ 1061720 w 1569720"/>
                <a:gd name="connsiteY15-768" fmla="*/ 152400 h 746760"/>
                <a:gd name="connsiteX16-769" fmla="*/ 873760 w 1569720"/>
                <a:gd name="connsiteY16-770" fmla="*/ 71120 h 746760"/>
                <a:gd name="connsiteX17-771" fmla="*/ 716280 w 1569720"/>
                <a:gd name="connsiteY17-772" fmla="*/ 447040 h 746760"/>
                <a:gd name="connsiteX18-773" fmla="*/ 502920 w 1569720"/>
                <a:gd name="connsiteY18-774" fmla="*/ 624840 h 746760"/>
                <a:gd name="connsiteX19-775" fmla="*/ 238760 w 1569720"/>
                <a:gd name="connsiteY19-776" fmla="*/ 330200 h 746760"/>
                <a:gd name="connsiteX20-777" fmla="*/ 182880 w 1569720"/>
                <a:gd name="connsiteY20-778" fmla="*/ 0 h 746760"/>
                <a:gd name="connsiteX21-779" fmla="*/ 106680 w 1569720"/>
                <a:gd name="connsiteY21-780" fmla="*/ 91440 h 746760"/>
                <a:gd name="connsiteX22-781" fmla="*/ 0 w 1569720"/>
                <a:gd name="connsiteY22-782" fmla="*/ 147320 h 746760"/>
                <a:gd name="connsiteX0-783" fmla="*/ 0 w 1569720"/>
                <a:gd name="connsiteY0-784" fmla="*/ 147320 h 746760"/>
                <a:gd name="connsiteX1-785" fmla="*/ 208280 w 1569720"/>
                <a:gd name="connsiteY1-786" fmla="*/ 360680 h 746760"/>
                <a:gd name="connsiteX2-787" fmla="*/ 345440 w 1569720"/>
                <a:gd name="connsiteY2-788" fmla="*/ 746760 h 746760"/>
                <a:gd name="connsiteX3-789" fmla="*/ 447040 w 1569720"/>
                <a:gd name="connsiteY3-790" fmla="*/ 662940 h 746760"/>
                <a:gd name="connsiteX4-791" fmla="*/ 574040 w 1569720"/>
                <a:gd name="connsiteY4-792" fmla="*/ 680720 h 746760"/>
                <a:gd name="connsiteX5-793" fmla="*/ 665480 w 1569720"/>
                <a:gd name="connsiteY5-794" fmla="*/ 736600 h 746760"/>
                <a:gd name="connsiteX6-795" fmla="*/ 751840 w 1569720"/>
                <a:gd name="connsiteY6-796" fmla="*/ 447040 h 746760"/>
                <a:gd name="connsiteX7-797" fmla="*/ 1046480 w 1569720"/>
                <a:gd name="connsiteY7-798" fmla="*/ 172720 h 746760"/>
                <a:gd name="connsiteX8-799" fmla="*/ 1259840 w 1569720"/>
                <a:gd name="connsiteY8-800" fmla="*/ 396240 h 746760"/>
                <a:gd name="connsiteX9-801" fmla="*/ 1386840 w 1569720"/>
                <a:gd name="connsiteY9-802" fmla="*/ 746760 h 746760"/>
                <a:gd name="connsiteX10-803" fmla="*/ 1452880 w 1569720"/>
                <a:gd name="connsiteY10-804" fmla="*/ 675640 h 746760"/>
                <a:gd name="connsiteX11-805" fmla="*/ 1569720 w 1569720"/>
                <a:gd name="connsiteY11-806" fmla="*/ 670560 h 746760"/>
                <a:gd name="connsiteX12-807" fmla="*/ 1351280 w 1569720"/>
                <a:gd name="connsiteY12-808" fmla="*/ 477520 h 746760"/>
                <a:gd name="connsiteX13-809" fmla="*/ 1219200 w 1569720"/>
                <a:gd name="connsiteY13-810" fmla="*/ 208280 h 746760"/>
                <a:gd name="connsiteX14-811" fmla="*/ 1203960 w 1569720"/>
                <a:gd name="connsiteY14-812" fmla="*/ 71120 h 746760"/>
                <a:gd name="connsiteX15-813" fmla="*/ 1061720 w 1569720"/>
                <a:gd name="connsiteY15-814" fmla="*/ 152400 h 746760"/>
                <a:gd name="connsiteX16-815" fmla="*/ 873760 w 1569720"/>
                <a:gd name="connsiteY16-816" fmla="*/ 71120 h 746760"/>
                <a:gd name="connsiteX17-817" fmla="*/ 716280 w 1569720"/>
                <a:gd name="connsiteY17-818" fmla="*/ 447040 h 746760"/>
                <a:gd name="connsiteX18-819" fmla="*/ 502920 w 1569720"/>
                <a:gd name="connsiteY18-820" fmla="*/ 624840 h 746760"/>
                <a:gd name="connsiteX19-821" fmla="*/ 238760 w 1569720"/>
                <a:gd name="connsiteY19-822" fmla="*/ 330200 h 746760"/>
                <a:gd name="connsiteX20-823" fmla="*/ 182880 w 1569720"/>
                <a:gd name="connsiteY20-824" fmla="*/ 0 h 746760"/>
                <a:gd name="connsiteX21-825" fmla="*/ 106680 w 1569720"/>
                <a:gd name="connsiteY21-826" fmla="*/ 91440 h 746760"/>
                <a:gd name="connsiteX22-827" fmla="*/ 0 w 1569720"/>
                <a:gd name="connsiteY22-828" fmla="*/ 147320 h 746760"/>
                <a:gd name="connsiteX0-829" fmla="*/ 0 w 1569720"/>
                <a:gd name="connsiteY0-830" fmla="*/ 147320 h 746760"/>
                <a:gd name="connsiteX1-831" fmla="*/ 208280 w 1569720"/>
                <a:gd name="connsiteY1-832" fmla="*/ 360680 h 746760"/>
                <a:gd name="connsiteX2-833" fmla="*/ 345440 w 1569720"/>
                <a:gd name="connsiteY2-834" fmla="*/ 746760 h 746760"/>
                <a:gd name="connsiteX3-835" fmla="*/ 447040 w 1569720"/>
                <a:gd name="connsiteY3-836" fmla="*/ 662940 h 746760"/>
                <a:gd name="connsiteX4-837" fmla="*/ 574040 w 1569720"/>
                <a:gd name="connsiteY4-838" fmla="*/ 680720 h 746760"/>
                <a:gd name="connsiteX5-839" fmla="*/ 665480 w 1569720"/>
                <a:gd name="connsiteY5-840" fmla="*/ 736600 h 746760"/>
                <a:gd name="connsiteX6-841" fmla="*/ 751840 w 1569720"/>
                <a:gd name="connsiteY6-842" fmla="*/ 447040 h 746760"/>
                <a:gd name="connsiteX7-843" fmla="*/ 1046480 w 1569720"/>
                <a:gd name="connsiteY7-844" fmla="*/ 172720 h 746760"/>
                <a:gd name="connsiteX8-845" fmla="*/ 1259840 w 1569720"/>
                <a:gd name="connsiteY8-846" fmla="*/ 396240 h 746760"/>
                <a:gd name="connsiteX9-847" fmla="*/ 1386840 w 1569720"/>
                <a:gd name="connsiteY9-848" fmla="*/ 746760 h 746760"/>
                <a:gd name="connsiteX10-849" fmla="*/ 1452880 w 1569720"/>
                <a:gd name="connsiteY10-850" fmla="*/ 675640 h 746760"/>
                <a:gd name="connsiteX11-851" fmla="*/ 1569720 w 1569720"/>
                <a:gd name="connsiteY11-852" fmla="*/ 670560 h 746760"/>
                <a:gd name="connsiteX12-853" fmla="*/ 1351280 w 1569720"/>
                <a:gd name="connsiteY12-854" fmla="*/ 477520 h 746760"/>
                <a:gd name="connsiteX13-855" fmla="*/ 1219200 w 1569720"/>
                <a:gd name="connsiteY13-856" fmla="*/ 208280 h 746760"/>
                <a:gd name="connsiteX14-857" fmla="*/ 1203960 w 1569720"/>
                <a:gd name="connsiteY14-858" fmla="*/ 71120 h 746760"/>
                <a:gd name="connsiteX15-859" fmla="*/ 1061720 w 1569720"/>
                <a:gd name="connsiteY15-860" fmla="*/ 152400 h 746760"/>
                <a:gd name="connsiteX16-861" fmla="*/ 873760 w 1569720"/>
                <a:gd name="connsiteY16-862" fmla="*/ 71120 h 746760"/>
                <a:gd name="connsiteX17-863" fmla="*/ 716280 w 1569720"/>
                <a:gd name="connsiteY17-864" fmla="*/ 447040 h 746760"/>
                <a:gd name="connsiteX18-865" fmla="*/ 502920 w 1569720"/>
                <a:gd name="connsiteY18-866" fmla="*/ 624840 h 746760"/>
                <a:gd name="connsiteX19-867" fmla="*/ 238760 w 1569720"/>
                <a:gd name="connsiteY19-868" fmla="*/ 330200 h 746760"/>
                <a:gd name="connsiteX20-869" fmla="*/ 182880 w 1569720"/>
                <a:gd name="connsiteY20-870" fmla="*/ 0 h 746760"/>
                <a:gd name="connsiteX21-871" fmla="*/ 106680 w 1569720"/>
                <a:gd name="connsiteY21-872" fmla="*/ 91440 h 746760"/>
                <a:gd name="connsiteX22-873" fmla="*/ 0 w 1569720"/>
                <a:gd name="connsiteY22-874" fmla="*/ 147320 h 746760"/>
                <a:gd name="connsiteX0-875" fmla="*/ 0 w 1569720"/>
                <a:gd name="connsiteY0-876" fmla="*/ 147320 h 746760"/>
                <a:gd name="connsiteX1-877" fmla="*/ 208280 w 1569720"/>
                <a:gd name="connsiteY1-878" fmla="*/ 360680 h 746760"/>
                <a:gd name="connsiteX2-879" fmla="*/ 345440 w 1569720"/>
                <a:gd name="connsiteY2-880" fmla="*/ 746760 h 746760"/>
                <a:gd name="connsiteX3-881" fmla="*/ 447040 w 1569720"/>
                <a:gd name="connsiteY3-882" fmla="*/ 662940 h 746760"/>
                <a:gd name="connsiteX4-883" fmla="*/ 574040 w 1569720"/>
                <a:gd name="connsiteY4-884" fmla="*/ 680720 h 746760"/>
                <a:gd name="connsiteX5-885" fmla="*/ 665480 w 1569720"/>
                <a:gd name="connsiteY5-886" fmla="*/ 736600 h 746760"/>
                <a:gd name="connsiteX6-887" fmla="*/ 751840 w 1569720"/>
                <a:gd name="connsiteY6-888" fmla="*/ 447040 h 746760"/>
                <a:gd name="connsiteX7-889" fmla="*/ 1046480 w 1569720"/>
                <a:gd name="connsiteY7-890" fmla="*/ 172720 h 746760"/>
                <a:gd name="connsiteX8-891" fmla="*/ 1259840 w 1569720"/>
                <a:gd name="connsiteY8-892" fmla="*/ 396240 h 746760"/>
                <a:gd name="connsiteX9-893" fmla="*/ 1386840 w 1569720"/>
                <a:gd name="connsiteY9-894" fmla="*/ 746760 h 746760"/>
                <a:gd name="connsiteX10-895" fmla="*/ 1452880 w 1569720"/>
                <a:gd name="connsiteY10-896" fmla="*/ 675640 h 746760"/>
                <a:gd name="connsiteX11-897" fmla="*/ 1569720 w 1569720"/>
                <a:gd name="connsiteY11-898" fmla="*/ 670560 h 746760"/>
                <a:gd name="connsiteX12-899" fmla="*/ 1351280 w 1569720"/>
                <a:gd name="connsiteY12-900" fmla="*/ 477520 h 746760"/>
                <a:gd name="connsiteX13-901" fmla="*/ 1219200 w 1569720"/>
                <a:gd name="connsiteY13-902" fmla="*/ 208280 h 746760"/>
                <a:gd name="connsiteX14-903" fmla="*/ 1203960 w 1569720"/>
                <a:gd name="connsiteY14-904" fmla="*/ 71120 h 746760"/>
                <a:gd name="connsiteX15-905" fmla="*/ 1061720 w 1569720"/>
                <a:gd name="connsiteY15-906" fmla="*/ 152400 h 746760"/>
                <a:gd name="connsiteX16-907" fmla="*/ 873760 w 1569720"/>
                <a:gd name="connsiteY16-908" fmla="*/ 71120 h 746760"/>
                <a:gd name="connsiteX17-909" fmla="*/ 716280 w 1569720"/>
                <a:gd name="connsiteY17-910" fmla="*/ 447040 h 746760"/>
                <a:gd name="connsiteX18-911" fmla="*/ 502920 w 1569720"/>
                <a:gd name="connsiteY18-912" fmla="*/ 624840 h 746760"/>
                <a:gd name="connsiteX19-913" fmla="*/ 238760 w 1569720"/>
                <a:gd name="connsiteY19-914" fmla="*/ 330200 h 746760"/>
                <a:gd name="connsiteX20-915" fmla="*/ 182880 w 1569720"/>
                <a:gd name="connsiteY20-916" fmla="*/ 0 h 746760"/>
                <a:gd name="connsiteX21-917" fmla="*/ 106680 w 1569720"/>
                <a:gd name="connsiteY21-918" fmla="*/ 91440 h 746760"/>
                <a:gd name="connsiteX22-919" fmla="*/ 0 w 1569720"/>
                <a:gd name="connsiteY22-920" fmla="*/ 147320 h 746760"/>
                <a:gd name="connsiteX0-921" fmla="*/ 0 w 1569720"/>
                <a:gd name="connsiteY0-922" fmla="*/ 147320 h 746760"/>
                <a:gd name="connsiteX1-923" fmla="*/ 208280 w 1569720"/>
                <a:gd name="connsiteY1-924" fmla="*/ 360680 h 746760"/>
                <a:gd name="connsiteX2-925" fmla="*/ 345440 w 1569720"/>
                <a:gd name="connsiteY2-926" fmla="*/ 746760 h 746760"/>
                <a:gd name="connsiteX3-927" fmla="*/ 447040 w 1569720"/>
                <a:gd name="connsiteY3-928" fmla="*/ 662940 h 746760"/>
                <a:gd name="connsiteX4-929" fmla="*/ 574040 w 1569720"/>
                <a:gd name="connsiteY4-930" fmla="*/ 680720 h 746760"/>
                <a:gd name="connsiteX5-931" fmla="*/ 665480 w 1569720"/>
                <a:gd name="connsiteY5-932" fmla="*/ 736600 h 746760"/>
                <a:gd name="connsiteX6-933" fmla="*/ 751840 w 1569720"/>
                <a:gd name="connsiteY6-934" fmla="*/ 447040 h 746760"/>
                <a:gd name="connsiteX7-935" fmla="*/ 1046480 w 1569720"/>
                <a:gd name="connsiteY7-936" fmla="*/ 172720 h 746760"/>
                <a:gd name="connsiteX8-937" fmla="*/ 1259840 w 1569720"/>
                <a:gd name="connsiteY8-938" fmla="*/ 396240 h 746760"/>
                <a:gd name="connsiteX9-939" fmla="*/ 1386840 w 1569720"/>
                <a:gd name="connsiteY9-940" fmla="*/ 746760 h 746760"/>
                <a:gd name="connsiteX10-941" fmla="*/ 1452880 w 1569720"/>
                <a:gd name="connsiteY10-942" fmla="*/ 675640 h 746760"/>
                <a:gd name="connsiteX11-943" fmla="*/ 1569720 w 1569720"/>
                <a:gd name="connsiteY11-944" fmla="*/ 670560 h 746760"/>
                <a:gd name="connsiteX12-945" fmla="*/ 1351280 w 1569720"/>
                <a:gd name="connsiteY12-946" fmla="*/ 477520 h 746760"/>
                <a:gd name="connsiteX13-947" fmla="*/ 1219200 w 1569720"/>
                <a:gd name="connsiteY13-948" fmla="*/ 208280 h 746760"/>
                <a:gd name="connsiteX14-949" fmla="*/ 1203960 w 1569720"/>
                <a:gd name="connsiteY14-950" fmla="*/ 71120 h 746760"/>
                <a:gd name="connsiteX15-951" fmla="*/ 1061720 w 1569720"/>
                <a:gd name="connsiteY15-952" fmla="*/ 152400 h 746760"/>
                <a:gd name="connsiteX16-953" fmla="*/ 873760 w 1569720"/>
                <a:gd name="connsiteY16-954" fmla="*/ 71120 h 746760"/>
                <a:gd name="connsiteX17-955" fmla="*/ 716280 w 1569720"/>
                <a:gd name="connsiteY17-956" fmla="*/ 447040 h 746760"/>
                <a:gd name="connsiteX18-957" fmla="*/ 502920 w 1569720"/>
                <a:gd name="connsiteY18-958" fmla="*/ 624840 h 746760"/>
                <a:gd name="connsiteX19-959" fmla="*/ 238760 w 1569720"/>
                <a:gd name="connsiteY19-960" fmla="*/ 330200 h 746760"/>
                <a:gd name="connsiteX20-961" fmla="*/ 182880 w 1569720"/>
                <a:gd name="connsiteY20-962" fmla="*/ 0 h 746760"/>
                <a:gd name="connsiteX21-963" fmla="*/ 106680 w 1569720"/>
                <a:gd name="connsiteY21-964" fmla="*/ 91440 h 746760"/>
                <a:gd name="connsiteX22-965" fmla="*/ 0 w 1569720"/>
                <a:gd name="connsiteY22-966" fmla="*/ 147320 h 746760"/>
                <a:gd name="connsiteX0-967" fmla="*/ 0 w 1569720"/>
                <a:gd name="connsiteY0-968" fmla="*/ 147320 h 746760"/>
                <a:gd name="connsiteX1-969" fmla="*/ 208280 w 1569720"/>
                <a:gd name="connsiteY1-970" fmla="*/ 360680 h 746760"/>
                <a:gd name="connsiteX2-971" fmla="*/ 345440 w 1569720"/>
                <a:gd name="connsiteY2-972" fmla="*/ 746760 h 746760"/>
                <a:gd name="connsiteX3-973" fmla="*/ 447040 w 1569720"/>
                <a:gd name="connsiteY3-974" fmla="*/ 662940 h 746760"/>
                <a:gd name="connsiteX4-975" fmla="*/ 574040 w 1569720"/>
                <a:gd name="connsiteY4-976" fmla="*/ 680720 h 746760"/>
                <a:gd name="connsiteX5-977" fmla="*/ 665480 w 1569720"/>
                <a:gd name="connsiteY5-978" fmla="*/ 736600 h 746760"/>
                <a:gd name="connsiteX6-979" fmla="*/ 751840 w 1569720"/>
                <a:gd name="connsiteY6-980" fmla="*/ 447040 h 746760"/>
                <a:gd name="connsiteX7-981" fmla="*/ 1046480 w 1569720"/>
                <a:gd name="connsiteY7-982" fmla="*/ 172720 h 746760"/>
                <a:gd name="connsiteX8-983" fmla="*/ 1259840 w 1569720"/>
                <a:gd name="connsiteY8-984" fmla="*/ 396240 h 746760"/>
                <a:gd name="connsiteX9-985" fmla="*/ 1386840 w 1569720"/>
                <a:gd name="connsiteY9-986" fmla="*/ 746760 h 746760"/>
                <a:gd name="connsiteX10-987" fmla="*/ 1452880 w 1569720"/>
                <a:gd name="connsiteY10-988" fmla="*/ 675640 h 746760"/>
                <a:gd name="connsiteX11-989" fmla="*/ 1569720 w 1569720"/>
                <a:gd name="connsiteY11-990" fmla="*/ 670560 h 746760"/>
                <a:gd name="connsiteX12-991" fmla="*/ 1351280 w 1569720"/>
                <a:gd name="connsiteY12-992" fmla="*/ 477520 h 746760"/>
                <a:gd name="connsiteX13-993" fmla="*/ 1219200 w 1569720"/>
                <a:gd name="connsiteY13-994" fmla="*/ 208280 h 746760"/>
                <a:gd name="connsiteX14-995" fmla="*/ 1203960 w 1569720"/>
                <a:gd name="connsiteY14-996" fmla="*/ 71120 h 746760"/>
                <a:gd name="connsiteX15-997" fmla="*/ 1061720 w 1569720"/>
                <a:gd name="connsiteY15-998" fmla="*/ 152400 h 746760"/>
                <a:gd name="connsiteX16-999" fmla="*/ 873760 w 1569720"/>
                <a:gd name="connsiteY16-1000" fmla="*/ 71120 h 746760"/>
                <a:gd name="connsiteX17-1001" fmla="*/ 716280 w 1569720"/>
                <a:gd name="connsiteY17-1002" fmla="*/ 447040 h 746760"/>
                <a:gd name="connsiteX18-1003" fmla="*/ 502920 w 1569720"/>
                <a:gd name="connsiteY18-1004" fmla="*/ 624840 h 746760"/>
                <a:gd name="connsiteX19-1005" fmla="*/ 238760 w 1569720"/>
                <a:gd name="connsiteY19-1006" fmla="*/ 330200 h 746760"/>
                <a:gd name="connsiteX20-1007" fmla="*/ 182880 w 1569720"/>
                <a:gd name="connsiteY20-1008" fmla="*/ 0 h 746760"/>
                <a:gd name="connsiteX21-1009" fmla="*/ 106680 w 1569720"/>
                <a:gd name="connsiteY21-1010" fmla="*/ 91440 h 746760"/>
                <a:gd name="connsiteX22-1011" fmla="*/ 0 w 1569720"/>
                <a:gd name="connsiteY22-1012" fmla="*/ 147320 h 746760"/>
                <a:gd name="connsiteX0-1013" fmla="*/ 0 w 1569720"/>
                <a:gd name="connsiteY0-1014" fmla="*/ 147320 h 746760"/>
                <a:gd name="connsiteX1-1015" fmla="*/ 208280 w 1569720"/>
                <a:gd name="connsiteY1-1016" fmla="*/ 360680 h 746760"/>
                <a:gd name="connsiteX2-1017" fmla="*/ 345440 w 1569720"/>
                <a:gd name="connsiteY2-1018" fmla="*/ 746760 h 746760"/>
                <a:gd name="connsiteX3-1019" fmla="*/ 447040 w 1569720"/>
                <a:gd name="connsiteY3-1020" fmla="*/ 662940 h 746760"/>
                <a:gd name="connsiteX4-1021" fmla="*/ 574040 w 1569720"/>
                <a:gd name="connsiteY4-1022" fmla="*/ 680720 h 746760"/>
                <a:gd name="connsiteX5-1023" fmla="*/ 665480 w 1569720"/>
                <a:gd name="connsiteY5-1024" fmla="*/ 736600 h 746760"/>
                <a:gd name="connsiteX6-1025" fmla="*/ 751840 w 1569720"/>
                <a:gd name="connsiteY6-1026" fmla="*/ 447040 h 746760"/>
                <a:gd name="connsiteX7-1027" fmla="*/ 1046480 w 1569720"/>
                <a:gd name="connsiteY7-1028" fmla="*/ 172720 h 746760"/>
                <a:gd name="connsiteX8-1029" fmla="*/ 1259840 w 1569720"/>
                <a:gd name="connsiteY8-1030" fmla="*/ 396240 h 746760"/>
                <a:gd name="connsiteX9-1031" fmla="*/ 1386840 w 1569720"/>
                <a:gd name="connsiteY9-1032" fmla="*/ 746760 h 746760"/>
                <a:gd name="connsiteX10-1033" fmla="*/ 1452880 w 1569720"/>
                <a:gd name="connsiteY10-1034" fmla="*/ 675640 h 746760"/>
                <a:gd name="connsiteX11-1035" fmla="*/ 1569720 w 1569720"/>
                <a:gd name="connsiteY11-1036" fmla="*/ 670560 h 746760"/>
                <a:gd name="connsiteX12-1037" fmla="*/ 1351280 w 1569720"/>
                <a:gd name="connsiteY12-1038" fmla="*/ 477520 h 746760"/>
                <a:gd name="connsiteX13-1039" fmla="*/ 1219200 w 1569720"/>
                <a:gd name="connsiteY13-1040" fmla="*/ 208280 h 746760"/>
                <a:gd name="connsiteX14-1041" fmla="*/ 1203960 w 1569720"/>
                <a:gd name="connsiteY14-1042" fmla="*/ 71120 h 746760"/>
                <a:gd name="connsiteX15-1043" fmla="*/ 1061720 w 1569720"/>
                <a:gd name="connsiteY15-1044" fmla="*/ 152400 h 746760"/>
                <a:gd name="connsiteX16-1045" fmla="*/ 873760 w 1569720"/>
                <a:gd name="connsiteY16-1046" fmla="*/ 71120 h 746760"/>
                <a:gd name="connsiteX17-1047" fmla="*/ 716280 w 1569720"/>
                <a:gd name="connsiteY17-1048" fmla="*/ 447040 h 746760"/>
                <a:gd name="connsiteX18-1049" fmla="*/ 502920 w 1569720"/>
                <a:gd name="connsiteY18-1050" fmla="*/ 624840 h 746760"/>
                <a:gd name="connsiteX19-1051" fmla="*/ 238760 w 1569720"/>
                <a:gd name="connsiteY19-1052" fmla="*/ 330200 h 746760"/>
                <a:gd name="connsiteX20-1053" fmla="*/ 182880 w 1569720"/>
                <a:gd name="connsiteY20-1054" fmla="*/ 0 h 746760"/>
                <a:gd name="connsiteX21-1055" fmla="*/ 106680 w 1569720"/>
                <a:gd name="connsiteY21-1056" fmla="*/ 91440 h 746760"/>
                <a:gd name="connsiteX22-1057" fmla="*/ 0 w 1569720"/>
                <a:gd name="connsiteY22-1058" fmla="*/ 147320 h 746760"/>
                <a:gd name="connsiteX0-1059" fmla="*/ 0 w 1569720"/>
                <a:gd name="connsiteY0-1060" fmla="*/ 147320 h 746760"/>
                <a:gd name="connsiteX1-1061" fmla="*/ 208280 w 1569720"/>
                <a:gd name="connsiteY1-1062" fmla="*/ 360680 h 746760"/>
                <a:gd name="connsiteX2-1063" fmla="*/ 345440 w 1569720"/>
                <a:gd name="connsiteY2-1064" fmla="*/ 746760 h 746760"/>
                <a:gd name="connsiteX3-1065" fmla="*/ 447040 w 1569720"/>
                <a:gd name="connsiteY3-1066" fmla="*/ 662940 h 746760"/>
                <a:gd name="connsiteX4-1067" fmla="*/ 574040 w 1569720"/>
                <a:gd name="connsiteY4-1068" fmla="*/ 680720 h 746760"/>
                <a:gd name="connsiteX5-1069" fmla="*/ 665480 w 1569720"/>
                <a:gd name="connsiteY5-1070" fmla="*/ 736600 h 746760"/>
                <a:gd name="connsiteX6-1071" fmla="*/ 751840 w 1569720"/>
                <a:gd name="connsiteY6-1072" fmla="*/ 447040 h 746760"/>
                <a:gd name="connsiteX7-1073" fmla="*/ 1046480 w 1569720"/>
                <a:gd name="connsiteY7-1074" fmla="*/ 172720 h 746760"/>
                <a:gd name="connsiteX8-1075" fmla="*/ 1259840 w 1569720"/>
                <a:gd name="connsiteY8-1076" fmla="*/ 396240 h 746760"/>
                <a:gd name="connsiteX9-1077" fmla="*/ 1386840 w 1569720"/>
                <a:gd name="connsiteY9-1078" fmla="*/ 746760 h 746760"/>
                <a:gd name="connsiteX10-1079" fmla="*/ 1452880 w 1569720"/>
                <a:gd name="connsiteY10-1080" fmla="*/ 675640 h 746760"/>
                <a:gd name="connsiteX11-1081" fmla="*/ 1569720 w 1569720"/>
                <a:gd name="connsiteY11-1082" fmla="*/ 670560 h 746760"/>
                <a:gd name="connsiteX12-1083" fmla="*/ 1351280 w 1569720"/>
                <a:gd name="connsiteY12-1084" fmla="*/ 477520 h 746760"/>
                <a:gd name="connsiteX13-1085" fmla="*/ 1219200 w 1569720"/>
                <a:gd name="connsiteY13-1086" fmla="*/ 208280 h 746760"/>
                <a:gd name="connsiteX14-1087" fmla="*/ 1203960 w 1569720"/>
                <a:gd name="connsiteY14-1088" fmla="*/ 71120 h 746760"/>
                <a:gd name="connsiteX15-1089" fmla="*/ 1061720 w 1569720"/>
                <a:gd name="connsiteY15-1090" fmla="*/ 152400 h 746760"/>
                <a:gd name="connsiteX16-1091" fmla="*/ 873760 w 1569720"/>
                <a:gd name="connsiteY16-1092" fmla="*/ 71120 h 746760"/>
                <a:gd name="connsiteX17-1093" fmla="*/ 716280 w 1569720"/>
                <a:gd name="connsiteY17-1094" fmla="*/ 447040 h 746760"/>
                <a:gd name="connsiteX18-1095" fmla="*/ 502920 w 1569720"/>
                <a:gd name="connsiteY18-1096" fmla="*/ 624840 h 746760"/>
                <a:gd name="connsiteX19-1097" fmla="*/ 238760 w 1569720"/>
                <a:gd name="connsiteY19-1098" fmla="*/ 330200 h 746760"/>
                <a:gd name="connsiteX20-1099" fmla="*/ 182880 w 1569720"/>
                <a:gd name="connsiteY20-1100" fmla="*/ 0 h 746760"/>
                <a:gd name="connsiteX21-1101" fmla="*/ 106680 w 1569720"/>
                <a:gd name="connsiteY21-1102" fmla="*/ 91440 h 746760"/>
                <a:gd name="connsiteX22-1103" fmla="*/ 0 w 1569720"/>
                <a:gd name="connsiteY22-1104" fmla="*/ 147320 h 746760"/>
                <a:gd name="connsiteX0-1105" fmla="*/ 0 w 1569720"/>
                <a:gd name="connsiteY0-1106" fmla="*/ 147320 h 746760"/>
                <a:gd name="connsiteX1-1107" fmla="*/ 208280 w 1569720"/>
                <a:gd name="connsiteY1-1108" fmla="*/ 360680 h 746760"/>
                <a:gd name="connsiteX2-1109" fmla="*/ 345440 w 1569720"/>
                <a:gd name="connsiteY2-1110" fmla="*/ 746760 h 746760"/>
                <a:gd name="connsiteX3-1111" fmla="*/ 447040 w 1569720"/>
                <a:gd name="connsiteY3-1112" fmla="*/ 662940 h 746760"/>
                <a:gd name="connsiteX4-1113" fmla="*/ 574040 w 1569720"/>
                <a:gd name="connsiteY4-1114" fmla="*/ 680720 h 746760"/>
                <a:gd name="connsiteX5-1115" fmla="*/ 665480 w 1569720"/>
                <a:gd name="connsiteY5-1116" fmla="*/ 736600 h 746760"/>
                <a:gd name="connsiteX6-1117" fmla="*/ 751840 w 1569720"/>
                <a:gd name="connsiteY6-1118" fmla="*/ 447040 h 746760"/>
                <a:gd name="connsiteX7-1119" fmla="*/ 1046480 w 1569720"/>
                <a:gd name="connsiteY7-1120" fmla="*/ 172720 h 746760"/>
                <a:gd name="connsiteX8-1121" fmla="*/ 1259840 w 1569720"/>
                <a:gd name="connsiteY8-1122" fmla="*/ 396240 h 746760"/>
                <a:gd name="connsiteX9-1123" fmla="*/ 1386840 w 1569720"/>
                <a:gd name="connsiteY9-1124" fmla="*/ 746760 h 746760"/>
                <a:gd name="connsiteX10-1125" fmla="*/ 1452880 w 1569720"/>
                <a:gd name="connsiteY10-1126" fmla="*/ 675640 h 746760"/>
                <a:gd name="connsiteX11-1127" fmla="*/ 1569720 w 1569720"/>
                <a:gd name="connsiteY11-1128" fmla="*/ 670560 h 746760"/>
                <a:gd name="connsiteX12-1129" fmla="*/ 1351280 w 1569720"/>
                <a:gd name="connsiteY12-1130" fmla="*/ 477520 h 746760"/>
                <a:gd name="connsiteX13-1131" fmla="*/ 1219200 w 1569720"/>
                <a:gd name="connsiteY13-1132" fmla="*/ 208280 h 746760"/>
                <a:gd name="connsiteX14-1133" fmla="*/ 1203960 w 1569720"/>
                <a:gd name="connsiteY14-1134" fmla="*/ 71120 h 746760"/>
                <a:gd name="connsiteX15-1135" fmla="*/ 1061720 w 1569720"/>
                <a:gd name="connsiteY15-1136" fmla="*/ 152400 h 746760"/>
                <a:gd name="connsiteX16-1137" fmla="*/ 873760 w 1569720"/>
                <a:gd name="connsiteY16-1138" fmla="*/ 71120 h 746760"/>
                <a:gd name="connsiteX17-1139" fmla="*/ 716280 w 1569720"/>
                <a:gd name="connsiteY17-1140" fmla="*/ 447040 h 746760"/>
                <a:gd name="connsiteX18-1141" fmla="*/ 502920 w 1569720"/>
                <a:gd name="connsiteY18-1142" fmla="*/ 624840 h 746760"/>
                <a:gd name="connsiteX19-1143" fmla="*/ 238760 w 1569720"/>
                <a:gd name="connsiteY19-1144" fmla="*/ 330200 h 746760"/>
                <a:gd name="connsiteX20-1145" fmla="*/ 182880 w 1569720"/>
                <a:gd name="connsiteY20-1146" fmla="*/ 0 h 746760"/>
                <a:gd name="connsiteX21-1147" fmla="*/ 106680 w 1569720"/>
                <a:gd name="connsiteY21-1148" fmla="*/ 91440 h 746760"/>
                <a:gd name="connsiteX22-1149" fmla="*/ 0 w 1569720"/>
                <a:gd name="connsiteY22-1150" fmla="*/ 147320 h 746760"/>
                <a:gd name="connsiteX0-1151" fmla="*/ 0 w 1569720"/>
                <a:gd name="connsiteY0-1152" fmla="*/ 147320 h 746760"/>
                <a:gd name="connsiteX1-1153" fmla="*/ 208280 w 1569720"/>
                <a:gd name="connsiteY1-1154" fmla="*/ 360680 h 746760"/>
                <a:gd name="connsiteX2-1155" fmla="*/ 345440 w 1569720"/>
                <a:gd name="connsiteY2-1156" fmla="*/ 746760 h 746760"/>
                <a:gd name="connsiteX3-1157" fmla="*/ 447040 w 1569720"/>
                <a:gd name="connsiteY3-1158" fmla="*/ 662940 h 746760"/>
                <a:gd name="connsiteX4-1159" fmla="*/ 574040 w 1569720"/>
                <a:gd name="connsiteY4-1160" fmla="*/ 680720 h 746760"/>
                <a:gd name="connsiteX5-1161" fmla="*/ 665480 w 1569720"/>
                <a:gd name="connsiteY5-1162" fmla="*/ 736600 h 746760"/>
                <a:gd name="connsiteX6-1163" fmla="*/ 751840 w 1569720"/>
                <a:gd name="connsiteY6-1164" fmla="*/ 447040 h 746760"/>
                <a:gd name="connsiteX7-1165" fmla="*/ 1046480 w 1569720"/>
                <a:gd name="connsiteY7-1166" fmla="*/ 172720 h 746760"/>
                <a:gd name="connsiteX8-1167" fmla="*/ 1259840 w 1569720"/>
                <a:gd name="connsiteY8-1168" fmla="*/ 396240 h 746760"/>
                <a:gd name="connsiteX9-1169" fmla="*/ 1386840 w 1569720"/>
                <a:gd name="connsiteY9-1170" fmla="*/ 746760 h 746760"/>
                <a:gd name="connsiteX10-1171" fmla="*/ 1452880 w 1569720"/>
                <a:gd name="connsiteY10-1172" fmla="*/ 675640 h 746760"/>
                <a:gd name="connsiteX11-1173" fmla="*/ 1569720 w 1569720"/>
                <a:gd name="connsiteY11-1174" fmla="*/ 670560 h 746760"/>
                <a:gd name="connsiteX12-1175" fmla="*/ 1351280 w 1569720"/>
                <a:gd name="connsiteY12-1176" fmla="*/ 477520 h 746760"/>
                <a:gd name="connsiteX13-1177" fmla="*/ 1219200 w 1569720"/>
                <a:gd name="connsiteY13-1178" fmla="*/ 208280 h 746760"/>
                <a:gd name="connsiteX14-1179" fmla="*/ 1203960 w 1569720"/>
                <a:gd name="connsiteY14-1180" fmla="*/ 71120 h 746760"/>
                <a:gd name="connsiteX15-1181" fmla="*/ 1061720 w 1569720"/>
                <a:gd name="connsiteY15-1182" fmla="*/ 152400 h 746760"/>
                <a:gd name="connsiteX16-1183" fmla="*/ 873760 w 1569720"/>
                <a:gd name="connsiteY16-1184" fmla="*/ 71120 h 746760"/>
                <a:gd name="connsiteX17-1185" fmla="*/ 716280 w 1569720"/>
                <a:gd name="connsiteY17-1186" fmla="*/ 447040 h 746760"/>
                <a:gd name="connsiteX18-1187" fmla="*/ 502920 w 1569720"/>
                <a:gd name="connsiteY18-1188" fmla="*/ 624840 h 746760"/>
                <a:gd name="connsiteX19-1189" fmla="*/ 238760 w 1569720"/>
                <a:gd name="connsiteY19-1190" fmla="*/ 330200 h 746760"/>
                <a:gd name="connsiteX20-1191" fmla="*/ 182880 w 1569720"/>
                <a:gd name="connsiteY20-1192" fmla="*/ 0 h 746760"/>
                <a:gd name="connsiteX21-1193" fmla="*/ 106680 w 1569720"/>
                <a:gd name="connsiteY21-1194" fmla="*/ 91440 h 746760"/>
                <a:gd name="connsiteX22-1195" fmla="*/ 0 w 1569720"/>
                <a:gd name="connsiteY22-1196" fmla="*/ 147320 h 746760"/>
                <a:gd name="connsiteX0-1197" fmla="*/ 0 w 1569720"/>
                <a:gd name="connsiteY0-1198" fmla="*/ 147320 h 746760"/>
                <a:gd name="connsiteX1-1199" fmla="*/ 208280 w 1569720"/>
                <a:gd name="connsiteY1-1200" fmla="*/ 360680 h 746760"/>
                <a:gd name="connsiteX2-1201" fmla="*/ 345440 w 1569720"/>
                <a:gd name="connsiteY2-1202" fmla="*/ 746760 h 746760"/>
                <a:gd name="connsiteX3-1203" fmla="*/ 447040 w 1569720"/>
                <a:gd name="connsiteY3-1204" fmla="*/ 662940 h 746760"/>
                <a:gd name="connsiteX4-1205" fmla="*/ 574040 w 1569720"/>
                <a:gd name="connsiteY4-1206" fmla="*/ 680720 h 746760"/>
                <a:gd name="connsiteX5-1207" fmla="*/ 665480 w 1569720"/>
                <a:gd name="connsiteY5-1208" fmla="*/ 736600 h 746760"/>
                <a:gd name="connsiteX6-1209" fmla="*/ 751840 w 1569720"/>
                <a:gd name="connsiteY6-1210" fmla="*/ 447040 h 746760"/>
                <a:gd name="connsiteX7-1211" fmla="*/ 1046480 w 1569720"/>
                <a:gd name="connsiteY7-1212" fmla="*/ 172720 h 746760"/>
                <a:gd name="connsiteX8-1213" fmla="*/ 1259840 w 1569720"/>
                <a:gd name="connsiteY8-1214" fmla="*/ 396240 h 746760"/>
                <a:gd name="connsiteX9-1215" fmla="*/ 1386840 w 1569720"/>
                <a:gd name="connsiteY9-1216" fmla="*/ 746760 h 746760"/>
                <a:gd name="connsiteX10-1217" fmla="*/ 1452880 w 1569720"/>
                <a:gd name="connsiteY10-1218" fmla="*/ 675640 h 746760"/>
                <a:gd name="connsiteX11-1219" fmla="*/ 1569720 w 1569720"/>
                <a:gd name="connsiteY11-1220" fmla="*/ 670560 h 746760"/>
                <a:gd name="connsiteX12-1221" fmla="*/ 1351280 w 1569720"/>
                <a:gd name="connsiteY12-1222" fmla="*/ 477520 h 746760"/>
                <a:gd name="connsiteX13-1223" fmla="*/ 1219200 w 1569720"/>
                <a:gd name="connsiteY13-1224" fmla="*/ 208280 h 746760"/>
                <a:gd name="connsiteX14-1225" fmla="*/ 1203960 w 1569720"/>
                <a:gd name="connsiteY14-1226" fmla="*/ 71120 h 746760"/>
                <a:gd name="connsiteX15-1227" fmla="*/ 1061720 w 1569720"/>
                <a:gd name="connsiteY15-1228" fmla="*/ 152400 h 746760"/>
                <a:gd name="connsiteX16-1229" fmla="*/ 873760 w 1569720"/>
                <a:gd name="connsiteY16-1230" fmla="*/ 71120 h 746760"/>
                <a:gd name="connsiteX17-1231" fmla="*/ 716280 w 1569720"/>
                <a:gd name="connsiteY17-1232" fmla="*/ 447040 h 746760"/>
                <a:gd name="connsiteX18-1233" fmla="*/ 502920 w 1569720"/>
                <a:gd name="connsiteY18-1234" fmla="*/ 624840 h 746760"/>
                <a:gd name="connsiteX19-1235" fmla="*/ 238760 w 1569720"/>
                <a:gd name="connsiteY19-1236" fmla="*/ 330200 h 746760"/>
                <a:gd name="connsiteX20-1237" fmla="*/ 182880 w 1569720"/>
                <a:gd name="connsiteY20-1238" fmla="*/ 0 h 746760"/>
                <a:gd name="connsiteX21-1239" fmla="*/ 106680 w 1569720"/>
                <a:gd name="connsiteY21-1240" fmla="*/ 91440 h 746760"/>
                <a:gd name="connsiteX22-1241" fmla="*/ 0 w 1569720"/>
                <a:gd name="connsiteY22-1242" fmla="*/ 147320 h 746760"/>
                <a:gd name="connsiteX0-1243" fmla="*/ 0 w 1569720"/>
                <a:gd name="connsiteY0-1244" fmla="*/ 147320 h 746760"/>
                <a:gd name="connsiteX1-1245" fmla="*/ 208280 w 1569720"/>
                <a:gd name="connsiteY1-1246" fmla="*/ 360680 h 746760"/>
                <a:gd name="connsiteX2-1247" fmla="*/ 345440 w 1569720"/>
                <a:gd name="connsiteY2-1248" fmla="*/ 746760 h 746760"/>
                <a:gd name="connsiteX3-1249" fmla="*/ 447040 w 1569720"/>
                <a:gd name="connsiteY3-1250" fmla="*/ 662940 h 746760"/>
                <a:gd name="connsiteX4-1251" fmla="*/ 574040 w 1569720"/>
                <a:gd name="connsiteY4-1252" fmla="*/ 680720 h 746760"/>
                <a:gd name="connsiteX5-1253" fmla="*/ 665480 w 1569720"/>
                <a:gd name="connsiteY5-1254" fmla="*/ 736600 h 746760"/>
                <a:gd name="connsiteX6-1255" fmla="*/ 751840 w 1569720"/>
                <a:gd name="connsiteY6-1256" fmla="*/ 447040 h 746760"/>
                <a:gd name="connsiteX7-1257" fmla="*/ 1046480 w 1569720"/>
                <a:gd name="connsiteY7-1258" fmla="*/ 172720 h 746760"/>
                <a:gd name="connsiteX8-1259" fmla="*/ 1259840 w 1569720"/>
                <a:gd name="connsiteY8-1260" fmla="*/ 396240 h 746760"/>
                <a:gd name="connsiteX9-1261" fmla="*/ 1386840 w 1569720"/>
                <a:gd name="connsiteY9-1262" fmla="*/ 746760 h 746760"/>
                <a:gd name="connsiteX10-1263" fmla="*/ 1452880 w 1569720"/>
                <a:gd name="connsiteY10-1264" fmla="*/ 675640 h 746760"/>
                <a:gd name="connsiteX11-1265" fmla="*/ 1569720 w 1569720"/>
                <a:gd name="connsiteY11-1266" fmla="*/ 670560 h 746760"/>
                <a:gd name="connsiteX12-1267" fmla="*/ 1351280 w 1569720"/>
                <a:gd name="connsiteY12-1268" fmla="*/ 477520 h 746760"/>
                <a:gd name="connsiteX13-1269" fmla="*/ 1219200 w 1569720"/>
                <a:gd name="connsiteY13-1270" fmla="*/ 208280 h 746760"/>
                <a:gd name="connsiteX14-1271" fmla="*/ 1203960 w 1569720"/>
                <a:gd name="connsiteY14-1272" fmla="*/ 71120 h 746760"/>
                <a:gd name="connsiteX15-1273" fmla="*/ 1061720 w 1569720"/>
                <a:gd name="connsiteY15-1274" fmla="*/ 152400 h 746760"/>
                <a:gd name="connsiteX16-1275" fmla="*/ 873760 w 1569720"/>
                <a:gd name="connsiteY16-1276" fmla="*/ 71120 h 746760"/>
                <a:gd name="connsiteX17-1277" fmla="*/ 716280 w 1569720"/>
                <a:gd name="connsiteY17-1278" fmla="*/ 447040 h 746760"/>
                <a:gd name="connsiteX18-1279" fmla="*/ 502920 w 1569720"/>
                <a:gd name="connsiteY18-1280" fmla="*/ 624840 h 746760"/>
                <a:gd name="connsiteX19-1281" fmla="*/ 238760 w 1569720"/>
                <a:gd name="connsiteY19-1282" fmla="*/ 330200 h 746760"/>
                <a:gd name="connsiteX20-1283" fmla="*/ 182880 w 1569720"/>
                <a:gd name="connsiteY20-1284" fmla="*/ 0 h 746760"/>
                <a:gd name="connsiteX21-1285" fmla="*/ 106680 w 1569720"/>
                <a:gd name="connsiteY21-1286" fmla="*/ 91440 h 746760"/>
                <a:gd name="connsiteX22-1287" fmla="*/ 0 w 1569720"/>
                <a:gd name="connsiteY22-1288" fmla="*/ 147320 h 746760"/>
                <a:gd name="connsiteX0-1289" fmla="*/ 0 w 1569720"/>
                <a:gd name="connsiteY0-1290" fmla="*/ 147320 h 746760"/>
                <a:gd name="connsiteX1-1291" fmla="*/ 208280 w 1569720"/>
                <a:gd name="connsiteY1-1292" fmla="*/ 360680 h 746760"/>
                <a:gd name="connsiteX2-1293" fmla="*/ 345440 w 1569720"/>
                <a:gd name="connsiteY2-1294" fmla="*/ 746760 h 746760"/>
                <a:gd name="connsiteX3-1295" fmla="*/ 447040 w 1569720"/>
                <a:gd name="connsiteY3-1296" fmla="*/ 662940 h 746760"/>
                <a:gd name="connsiteX4-1297" fmla="*/ 574040 w 1569720"/>
                <a:gd name="connsiteY4-1298" fmla="*/ 680720 h 746760"/>
                <a:gd name="connsiteX5-1299" fmla="*/ 665480 w 1569720"/>
                <a:gd name="connsiteY5-1300" fmla="*/ 736600 h 746760"/>
                <a:gd name="connsiteX6-1301" fmla="*/ 751840 w 1569720"/>
                <a:gd name="connsiteY6-1302" fmla="*/ 447040 h 746760"/>
                <a:gd name="connsiteX7-1303" fmla="*/ 1046480 w 1569720"/>
                <a:gd name="connsiteY7-1304" fmla="*/ 172720 h 746760"/>
                <a:gd name="connsiteX8-1305" fmla="*/ 1259840 w 1569720"/>
                <a:gd name="connsiteY8-1306" fmla="*/ 396240 h 746760"/>
                <a:gd name="connsiteX9-1307" fmla="*/ 1386840 w 1569720"/>
                <a:gd name="connsiteY9-1308" fmla="*/ 746760 h 746760"/>
                <a:gd name="connsiteX10-1309" fmla="*/ 1452880 w 1569720"/>
                <a:gd name="connsiteY10-1310" fmla="*/ 675640 h 746760"/>
                <a:gd name="connsiteX11-1311" fmla="*/ 1569720 w 1569720"/>
                <a:gd name="connsiteY11-1312" fmla="*/ 670560 h 746760"/>
                <a:gd name="connsiteX12-1313" fmla="*/ 1351280 w 1569720"/>
                <a:gd name="connsiteY12-1314" fmla="*/ 477520 h 746760"/>
                <a:gd name="connsiteX13-1315" fmla="*/ 1219200 w 1569720"/>
                <a:gd name="connsiteY13-1316" fmla="*/ 208280 h 746760"/>
                <a:gd name="connsiteX14-1317" fmla="*/ 1203960 w 1569720"/>
                <a:gd name="connsiteY14-1318" fmla="*/ 71120 h 746760"/>
                <a:gd name="connsiteX15-1319" fmla="*/ 1061720 w 1569720"/>
                <a:gd name="connsiteY15-1320" fmla="*/ 152400 h 746760"/>
                <a:gd name="connsiteX16-1321" fmla="*/ 873760 w 1569720"/>
                <a:gd name="connsiteY16-1322" fmla="*/ 71120 h 746760"/>
                <a:gd name="connsiteX17-1323" fmla="*/ 716280 w 1569720"/>
                <a:gd name="connsiteY17-1324" fmla="*/ 447040 h 746760"/>
                <a:gd name="connsiteX18-1325" fmla="*/ 502920 w 1569720"/>
                <a:gd name="connsiteY18-1326" fmla="*/ 624840 h 746760"/>
                <a:gd name="connsiteX19-1327" fmla="*/ 238760 w 1569720"/>
                <a:gd name="connsiteY19-1328" fmla="*/ 330200 h 746760"/>
                <a:gd name="connsiteX20-1329" fmla="*/ 182880 w 1569720"/>
                <a:gd name="connsiteY20-1330" fmla="*/ 0 h 746760"/>
                <a:gd name="connsiteX21-1331" fmla="*/ 106680 w 1569720"/>
                <a:gd name="connsiteY21-1332" fmla="*/ 91440 h 746760"/>
                <a:gd name="connsiteX22-1333" fmla="*/ 0 w 1569720"/>
                <a:gd name="connsiteY22-1334" fmla="*/ 147320 h 746760"/>
                <a:gd name="connsiteX0-1335" fmla="*/ 0 w 1569720"/>
                <a:gd name="connsiteY0-1336" fmla="*/ 147320 h 746760"/>
                <a:gd name="connsiteX1-1337" fmla="*/ 213360 w 1569720"/>
                <a:gd name="connsiteY1-1338" fmla="*/ 360680 h 746760"/>
                <a:gd name="connsiteX2-1339" fmla="*/ 345440 w 1569720"/>
                <a:gd name="connsiteY2-1340" fmla="*/ 746760 h 746760"/>
                <a:gd name="connsiteX3-1341" fmla="*/ 447040 w 1569720"/>
                <a:gd name="connsiteY3-1342" fmla="*/ 662940 h 746760"/>
                <a:gd name="connsiteX4-1343" fmla="*/ 574040 w 1569720"/>
                <a:gd name="connsiteY4-1344" fmla="*/ 680720 h 746760"/>
                <a:gd name="connsiteX5-1345" fmla="*/ 665480 w 1569720"/>
                <a:gd name="connsiteY5-1346" fmla="*/ 736600 h 746760"/>
                <a:gd name="connsiteX6-1347" fmla="*/ 751840 w 1569720"/>
                <a:gd name="connsiteY6-1348" fmla="*/ 447040 h 746760"/>
                <a:gd name="connsiteX7-1349" fmla="*/ 1046480 w 1569720"/>
                <a:gd name="connsiteY7-1350" fmla="*/ 172720 h 746760"/>
                <a:gd name="connsiteX8-1351" fmla="*/ 1259840 w 1569720"/>
                <a:gd name="connsiteY8-1352" fmla="*/ 396240 h 746760"/>
                <a:gd name="connsiteX9-1353" fmla="*/ 1386840 w 1569720"/>
                <a:gd name="connsiteY9-1354" fmla="*/ 746760 h 746760"/>
                <a:gd name="connsiteX10-1355" fmla="*/ 1452880 w 1569720"/>
                <a:gd name="connsiteY10-1356" fmla="*/ 675640 h 746760"/>
                <a:gd name="connsiteX11-1357" fmla="*/ 1569720 w 1569720"/>
                <a:gd name="connsiteY11-1358" fmla="*/ 670560 h 746760"/>
                <a:gd name="connsiteX12-1359" fmla="*/ 1351280 w 1569720"/>
                <a:gd name="connsiteY12-1360" fmla="*/ 477520 h 746760"/>
                <a:gd name="connsiteX13-1361" fmla="*/ 1219200 w 1569720"/>
                <a:gd name="connsiteY13-1362" fmla="*/ 208280 h 746760"/>
                <a:gd name="connsiteX14-1363" fmla="*/ 1203960 w 1569720"/>
                <a:gd name="connsiteY14-1364" fmla="*/ 71120 h 746760"/>
                <a:gd name="connsiteX15-1365" fmla="*/ 1061720 w 1569720"/>
                <a:gd name="connsiteY15-1366" fmla="*/ 152400 h 746760"/>
                <a:gd name="connsiteX16-1367" fmla="*/ 873760 w 1569720"/>
                <a:gd name="connsiteY16-1368" fmla="*/ 71120 h 746760"/>
                <a:gd name="connsiteX17-1369" fmla="*/ 716280 w 1569720"/>
                <a:gd name="connsiteY17-1370" fmla="*/ 447040 h 746760"/>
                <a:gd name="connsiteX18-1371" fmla="*/ 502920 w 1569720"/>
                <a:gd name="connsiteY18-1372" fmla="*/ 624840 h 746760"/>
                <a:gd name="connsiteX19-1373" fmla="*/ 238760 w 1569720"/>
                <a:gd name="connsiteY19-1374" fmla="*/ 330200 h 746760"/>
                <a:gd name="connsiteX20-1375" fmla="*/ 182880 w 1569720"/>
                <a:gd name="connsiteY20-1376" fmla="*/ 0 h 746760"/>
                <a:gd name="connsiteX21-1377" fmla="*/ 106680 w 1569720"/>
                <a:gd name="connsiteY21-1378" fmla="*/ 91440 h 746760"/>
                <a:gd name="connsiteX22-1379" fmla="*/ 0 w 1569720"/>
                <a:gd name="connsiteY22-1380" fmla="*/ 147320 h 746760"/>
                <a:gd name="connsiteX0-1381" fmla="*/ 0 w 1569720"/>
                <a:gd name="connsiteY0-1382" fmla="*/ 147320 h 746760"/>
                <a:gd name="connsiteX1-1383" fmla="*/ 213360 w 1569720"/>
                <a:gd name="connsiteY1-1384" fmla="*/ 360680 h 746760"/>
                <a:gd name="connsiteX2-1385" fmla="*/ 345440 w 1569720"/>
                <a:gd name="connsiteY2-1386" fmla="*/ 746760 h 746760"/>
                <a:gd name="connsiteX3-1387" fmla="*/ 447040 w 1569720"/>
                <a:gd name="connsiteY3-1388" fmla="*/ 662940 h 746760"/>
                <a:gd name="connsiteX4-1389" fmla="*/ 574040 w 1569720"/>
                <a:gd name="connsiteY4-1390" fmla="*/ 680720 h 746760"/>
                <a:gd name="connsiteX5-1391" fmla="*/ 665480 w 1569720"/>
                <a:gd name="connsiteY5-1392" fmla="*/ 736600 h 746760"/>
                <a:gd name="connsiteX6-1393" fmla="*/ 751840 w 1569720"/>
                <a:gd name="connsiteY6-1394" fmla="*/ 447040 h 746760"/>
                <a:gd name="connsiteX7-1395" fmla="*/ 1046480 w 1569720"/>
                <a:gd name="connsiteY7-1396" fmla="*/ 172720 h 746760"/>
                <a:gd name="connsiteX8-1397" fmla="*/ 1259840 w 1569720"/>
                <a:gd name="connsiteY8-1398" fmla="*/ 396240 h 746760"/>
                <a:gd name="connsiteX9-1399" fmla="*/ 1386840 w 1569720"/>
                <a:gd name="connsiteY9-1400" fmla="*/ 746760 h 746760"/>
                <a:gd name="connsiteX10-1401" fmla="*/ 1452880 w 1569720"/>
                <a:gd name="connsiteY10-1402" fmla="*/ 675640 h 746760"/>
                <a:gd name="connsiteX11-1403" fmla="*/ 1569720 w 1569720"/>
                <a:gd name="connsiteY11-1404" fmla="*/ 670560 h 746760"/>
                <a:gd name="connsiteX12-1405" fmla="*/ 1351280 w 1569720"/>
                <a:gd name="connsiteY12-1406" fmla="*/ 477520 h 746760"/>
                <a:gd name="connsiteX13-1407" fmla="*/ 1219200 w 1569720"/>
                <a:gd name="connsiteY13-1408" fmla="*/ 208280 h 746760"/>
                <a:gd name="connsiteX14-1409" fmla="*/ 1203960 w 1569720"/>
                <a:gd name="connsiteY14-1410" fmla="*/ 71120 h 746760"/>
                <a:gd name="connsiteX15-1411" fmla="*/ 1061720 w 1569720"/>
                <a:gd name="connsiteY15-1412" fmla="*/ 152400 h 746760"/>
                <a:gd name="connsiteX16-1413" fmla="*/ 873760 w 1569720"/>
                <a:gd name="connsiteY16-1414" fmla="*/ 71120 h 746760"/>
                <a:gd name="connsiteX17-1415" fmla="*/ 716280 w 1569720"/>
                <a:gd name="connsiteY17-1416" fmla="*/ 447040 h 746760"/>
                <a:gd name="connsiteX18-1417" fmla="*/ 502920 w 1569720"/>
                <a:gd name="connsiteY18-1418" fmla="*/ 624840 h 746760"/>
                <a:gd name="connsiteX19-1419" fmla="*/ 238760 w 1569720"/>
                <a:gd name="connsiteY19-1420" fmla="*/ 330200 h 746760"/>
                <a:gd name="connsiteX20-1421" fmla="*/ 182880 w 1569720"/>
                <a:gd name="connsiteY20-1422" fmla="*/ 0 h 746760"/>
                <a:gd name="connsiteX21-1423" fmla="*/ 106680 w 1569720"/>
                <a:gd name="connsiteY21-1424" fmla="*/ 91440 h 746760"/>
                <a:gd name="connsiteX22-1425" fmla="*/ 0 w 1569720"/>
                <a:gd name="connsiteY22-1426" fmla="*/ 147320 h 746760"/>
                <a:gd name="connsiteX0-1427" fmla="*/ 0 w 1569720"/>
                <a:gd name="connsiteY0-1428" fmla="*/ 147320 h 746760"/>
                <a:gd name="connsiteX1-1429" fmla="*/ 213360 w 1569720"/>
                <a:gd name="connsiteY1-1430" fmla="*/ 360680 h 746760"/>
                <a:gd name="connsiteX2-1431" fmla="*/ 345440 w 1569720"/>
                <a:gd name="connsiteY2-1432" fmla="*/ 746760 h 746760"/>
                <a:gd name="connsiteX3-1433" fmla="*/ 447040 w 1569720"/>
                <a:gd name="connsiteY3-1434" fmla="*/ 662940 h 746760"/>
                <a:gd name="connsiteX4-1435" fmla="*/ 574040 w 1569720"/>
                <a:gd name="connsiteY4-1436" fmla="*/ 680720 h 746760"/>
                <a:gd name="connsiteX5-1437" fmla="*/ 665480 w 1569720"/>
                <a:gd name="connsiteY5-1438" fmla="*/ 736600 h 746760"/>
                <a:gd name="connsiteX6-1439" fmla="*/ 751840 w 1569720"/>
                <a:gd name="connsiteY6-1440" fmla="*/ 447040 h 746760"/>
                <a:gd name="connsiteX7-1441" fmla="*/ 1046480 w 1569720"/>
                <a:gd name="connsiteY7-1442" fmla="*/ 172720 h 746760"/>
                <a:gd name="connsiteX8-1443" fmla="*/ 1259840 w 1569720"/>
                <a:gd name="connsiteY8-1444" fmla="*/ 396240 h 746760"/>
                <a:gd name="connsiteX9-1445" fmla="*/ 1386840 w 1569720"/>
                <a:gd name="connsiteY9-1446" fmla="*/ 746760 h 746760"/>
                <a:gd name="connsiteX10-1447" fmla="*/ 1452880 w 1569720"/>
                <a:gd name="connsiteY10-1448" fmla="*/ 675640 h 746760"/>
                <a:gd name="connsiteX11-1449" fmla="*/ 1569720 w 1569720"/>
                <a:gd name="connsiteY11-1450" fmla="*/ 670560 h 746760"/>
                <a:gd name="connsiteX12-1451" fmla="*/ 1351280 w 1569720"/>
                <a:gd name="connsiteY12-1452" fmla="*/ 477520 h 746760"/>
                <a:gd name="connsiteX13-1453" fmla="*/ 1219200 w 1569720"/>
                <a:gd name="connsiteY13-1454" fmla="*/ 208280 h 746760"/>
                <a:gd name="connsiteX14-1455" fmla="*/ 1203960 w 1569720"/>
                <a:gd name="connsiteY14-1456" fmla="*/ 71120 h 746760"/>
                <a:gd name="connsiteX15-1457" fmla="*/ 1061720 w 1569720"/>
                <a:gd name="connsiteY15-1458" fmla="*/ 152400 h 746760"/>
                <a:gd name="connsiteX16-1459" fmla="*/ 873760 w 1569720"/>
                <a:gd name="connsiteY16-1460" fmla="*/ 71120 h 746760"/>
                <a:gd name="connsiteX17-1461" fmla="*/ 716280 w 1569720"/>
                <a:gd name="connsiteY17-1462" fmla="*/ 447040 h 746760"/>
                <a:gd name="connsiteX18-1463" fmla="*/ 502920 w 1569720"/>
                <a:gd name="connsiteY18-1464" fmla="*/ 624840 h 746760"/>
                <a:gd name="connsiteX19-1465" fmla="*/ 238760 w 1569720"/>
                <a:gd name="connsiteY19-1466" fmla="*/ 330200 h 746760"/>
                <a:gd name="connsiteX20-1467" fmla="*/ 182880 w 1569720"/>
                <a:gd name="connsiteY20-1468" fmla="*/ 0 h 746760"/>
                <a:gd name="connsiteX21-1469" fmla="*/ 106680 w 1569720"/>
                <a:gd name="connsiteY21-1470" fmla="*/ 91440 h 746760"/>
                <a:gd name="connsiteX22-1471" fmla="*/ 0 w 1569720"/>
                <a:gd name="connsiteY22-1472" fmla="*/ 147320 h 746760"/>
                <a:gd name="connsiteX0-1473" fmla="*/ 0 w 1569720"/>
                <a:gd name="connsiteY0-1474" fmla="*/ 147320 h 746760"/>
                <a:gd name="connsiteX1-1475" fmla="*/ 213360 w 1569720"/>
                <a:gd name="connsiteY1-1476" fmla="*/ 360680 h 746760"/>
                <a:gd name="connsiteX2-1477" fmla="*/ 345440 w 1569720"/>
                <a:gd name="connsiteY2-1478" fmla="*/ 746760 h 746760"/>
                <a:gd name="connsiteX3-1479" fmla="*/ 447040 w 1569720"/>
                <a:gd name="connsiteY3-1480" fmla="*/ 662940 h 746760"/>
                <a:gd name="connsiteX4-1481" fmla="*/ 574040 w 1569720"/>
                <a:gd name="connsiteY4-1482" fmla="*/ 680720 h 746760"/>
                <a:gd name="connsiteX5-1483" fmla="*/ 665480 w 1569720"/>
                <a:gd name="connsiteY5-1484" fmla="*/ 736600 h 746760"/>
                <a:gd name="connsiteX6-1485" fmla="*/ 751840 w 1569720"/>
                <a:gd name="connsiteY6-1486" fmla="*/ 447040 h 746760"/>
                <a:gd name="connsiteX7-1487" fmla="*/ 1046480 w 1569720"/>
                <a:gd name="connsiteY7-1488" fmla="*/ 172720 h 746760"/>
                <a:gd name="connsiteX8-1489" fmla="*/ 1259840 w 1569720"/>
                <a:gd name="connsiteY8-1490" fmla="*/ 396240 h 746760"/>
                <a:gd name="connsiteX9-1491" fmla="*/ 1386840 w 1569720"/>
                <a:gd name="connsiteY9-1492" fmla="*/ 746760 h 746760"/>
                <a:gd name="connsiteX10-1493" fmla="*/ 1452880 w 1569720"/>
                <a:gd name="connsiteY10-1494" fmla="*/ 675640 h 746760"/>
                <a:gd name="connsiteX11-1495" fmla="*/ 1569720 w 1569720"/>
                <a:gd name="connsiteY11-1496" fmla="*/ 670560 h 746760"/>
                <a:gd name="connsiteX12-1497" fmla="*/ 1351280 w 1569720"/>
                <a:gd name="connsiteY12-1498" fmla="*/ 477520 h 746760"/>
                <a:gd name="connsiteX13-1499" fmla="*/ 1219200 w 1569720"/>
                <a:gd name="connsiteY13-1500" fmla="*/ 208280 h 746760"/>
                <a:gd name="connsiteX14-1501" fmla="*/ 1203960 w 1569720"/>
                <a:gd name="connsiteY14-1502" fmla="*/ 71120 h 746760"/>
                <a:gd name="connsiteX15-1503" fmla="*/ 1061720 w 1569720"/>
                <a:gd name="connsiteY15-1504" fmla="*/ 152400 h 746760"/>
                <a:gd name="connsiteX16-1505" fmla="*/ 873760 w 1569720"/>
                <a:gd name="connsiteY16-1506" fmla="*/ 71120 h 746760"/>
                <a:gd name="connsiteX17-1507" fmla="*/ 716280 w 1569720"/>
                <a:gd name="connsiteY17-1508" fmla="*/ 447040 h 746760"/>
                <a:gd name="connsiteX18-1509" fmla="*/ 502920 w 1569720"/>
                <a:gd name="connsiteY18-1510" fmla="*/ 624840 h 746760"/>
                <a:gd name="connsiteX19-1511" fmla="*/ 238760 w 1569720"/>
                <a:gd name="connsiteY19-1512" fmla="*/ 330200 h 746760"/>
                <a:gd name="connsiteX20-1513" fmla="*/ 182880 w 1569720"/>
                <a:gd name="connsiteY20-1514" fmla="*/ 0 h 746760"/>
                <a:gd name="connsiteX21-1515" fmla="*/ 106680 w 1569720"/>
                <a:gd name="connsiteY21-1516" fmla="*/ 91440 h 746760"/>
                <a:gd name="connsiteX22-1517" fmla="*/ 0 w 1569720"/>
                <a:gd name="connsiteY22-1518" fmla="*/ 147320 h 746760"/>
                <a:gd name="connsiteX0-1519" fmla="*/ 0 w 1574800"/>
                <a:gd name="connsiteY0-1520" fmla="*/ 165100 h 746760"/>
                <a:gd name="connsiteX1-1521" fmla="*/ 218440 w 1574800"/>
                <a:gd name="connsiteY1-1522" fmla="*/ 360680 h 746760"/>
                <a:gd name="connsiteX2-1523" fmla="*/ 350520 w 1574800"/>
                <a:gd name="connsiteY2-1524" fmla="*/ 746760 h 746760"/>
                <a:gd name="connsiteX3-1525" fmla="*/ 452120 w 1574800"/>
                <a:gd name="connsiteY3-1526" fmla="*/ 662940 h 746760"/>
                <a:gd name="connsiteX4-1527" fmla="*/ 579120 w 1574800"/>
                <a:gd name="connsiteY4-1528" fmla="*/ 680720 h 746760"/>
                <a:gd name="connsiteX5-1529" fmla="*/ 670560 w 1574800"/>
                <a:gd name="connsiteY5-1530" fmla="*/ 736600 h 746760"/>
                <a:gd name="connsiteX6-1531" fmla="*/ 756920 w 1574800"/>
                <a:gd name="connsiteY6-1532" fmla="*/ 447040 h 746760"/>
                <a:gd name="connsiteX7-1533" fmla="*/ 1051560 w 1574800"/>
                <a:gd name="connsiteY7-1534" fmla="*/ 172720 h 746760"/>
                <a:gd name="connsiteX8-1535" fmla="*/ 1264920 w 1574800"/>
                <a:gd name="connsiteY8-1536" fmla="*/ 396240 h 746760"/>
                <a:gd name="connsiteX9-1537" fmla="*/ 1391920 w 1574800"/>
                <a:gd name="connsiteY9-1538" fmla="*/ 746760 h 746760"/>
                <a:gd name="connsiteX10-1539" fmla="*/ 1457960 w 1574800"/>
                <a:gd name="connsiteY10-1540" fmla="*/ 675640 h 746760"/>
                <a:gd name="connsiteX11-1541" fmla="*/ 1574800 w 1574800"/>
                <a:gd name="connsiteY11-1542" fmla="*/ 670560 h 746760"/>
                <a:gd name="connsiteX12-1543" fmla="*/ 1356360 w 1574800"/>
                <a:gd name="connsiteY12-1544" fmla="*/ 477520 h 746760"/>
                <a:gd name="connsiteX13-1545" fmla="*/ 1224280 w 1574800"/>
                <a:gd name="connsiteY13-1546" fmla="*/ 208280 h 746760"/>
                <a:gd name="connsiteX14-1547" fmla="*/ 1209040 w 1574800"/>
                <a:gd name="connsiteY14-1548" fmla="*/ 71120 h 746760"/>
                <a:gd name="connsiteX15-1549" fmla="*/ 1066800 w 1574800"/>
                <a:gd name="connsiteY15-1550" fmla="*/ 152400 h 746760"/>
                <a:gd name="connsiteX16-1551" fmla="*/ 878840 w 1574800"/>
                <a:gd name="connsiteY16-1552" fmla="*/ 71120 h 746760"/>
                <a:gd name="connsiteX17-1553" fmla="*/ 721360 w 1574800"/>
                <a:gd name="connsiteY17-1554" fmla="*/ 447040 h 746760"/>
                <a:gd name="connsiteX18-1555" fmla="*/ 508000 w 1574800"/>
                <a:gd name="connsiteY18-1556" fmla="*/ 624840 h 746760"/>
                <a:gd name="connsiteX19-1557" fmla="*/ 243840 w 1574800"/>
                <a:gd name="connsiteY19-1558" fmla="*/ 330200 h 746760"/>
                <a:gd name="connsiteX20-1559" fmla="*/ 187960 w 1574800"/>
                <a:gd name="connsiteY20-1560" fmla="*/ 0 h 746760"/>
                <a:gd name="connsiteX21-1561" fmla="*/ 111760 w 1574800"/>
                <a:gd name="connsiteY21-1562" fmla="*/ 91440 h 746760"/>
                <a:gd name="connsiteX22-1563" fmla="*/ 0 w 1574800"/>
                <a:gd name="connsiteY22-1564" fmla="*/ 165100 h 746760"/>
                <a:gd name="connsiteX0-1565" fmla="*/ 0 w 1574800"/>
                <a:gd name="connsiteY0-1566" fmla="*/ 165100 h 746760"/>
                <a:gd name="connsiteX1-1567" fmla="*/ 218440 w 1574800"/>
                <a:gd name="connsiteY1-1568" fmla="*/ 360680 h 746760"/>
                <a:gd name="connsiteX2-1569" fmla="*/ 350520 w 1574800"/>
                <a:gd name="connsiteY2-1570" fmla="*/ 746760 h 746760"/>
                <a:gd name="connsiteX3-1571" fmla="*/ 452120 w 1574800"/>
                <a:gd name="connsiteY3-1572" fmla="*/ 662940 h 746760"/>
                <a:gd name="connsiteX4-1573" fmla="*/ 579120 w 1574800"/>
                <a:gd name="connsiteY4-1574" fmla="*/ 680720 h 746760"/>
                <a:gd name="connsiteX5-1575" fmla="*/ 670560 w 1574800"/>
                <a:gd name="connsiteY5-1576" fmla="*/ 736600 h 746760"/>
                <a:gd name="connsiteX6-1577" fmla="*/ 756920 w 1574800"/>
                <a:gd name="connsiteY6-1578" fmla="*/ 447040 h 746760"/>
                <a:gd name="connsiteX7-1579" fmla="*/ 1051560 w 1574800"/>
                <a:gd name="connsiteY7-1580" fmla="*/ 172720 h 746760"/>
                <a:gd name="connsiteX8-1581" fmla="*/ 1264920 w 1574800"/>
                <a:gd name="connsiteY8-1582" fmla="*/ 396240 h 746760"/>
                <a:gd name="connsiteX9-1583" fmla="*/ 1391920 w 1574800"/>
                <a:gd name="connsiteY9-1584" fmla="*/ 746760 h 746760"/>
                <a:gd name="connsiteX10-1585" fmla="*/ 1457960 w 1574800"/>
                <a:gd name="connsiteY10-1586" fmla="*/ 675640 h 746760"/>
                <a:gd name="connsiteX11-1587" fmla="*/ 1574800 w 1574800"/>
                <a:gd name="connsiteY11-1588" fmla="*/ 670560 h 746760"/>
                <a:gd name="connsiteX12-1589" fmla="*/ 1356360 w 1574800"/>
                <a:gd name="connsiteY12-1590" fmla="*/ 477520 h 746760"/>
                <a:gd name="connsiteX13-1591" fmla="*/ 1224280 w 1574800"/>
                <a:gd name="connsiteY13-1592" fmla="*/ 208280 h 746760"/>
                <a:gd name="connsiteX14-1593" fmla="*/ 1209040 w 1574800"/>
                <a:gd name="connsiteY14-1594" fmla="*/ 71120 h 746760"/>
                <a:gd name="connsiteX15-1595" fmla="*/ 1066800 w 1574800"/>
                <a:gd name="connsiteY15-1596" fmla="*/ 152400 h 746760"/>
                <a:gd name="connsiteX16-1597" fmla="*/ 878840 w 1574800"/>
                <a:gd name="connsiteY16-1598" fmla="*/ 71120 h 746760"/>
                <a:gd name="connsiteX17-1599" fmla="*/ 721360 w 1574800"/>
                <a:gd name="connsiteY17-1600" fmla="*/ 447040 h 746760"/>
                <a:gd name="connsiteX18-1601" fmla="*/ 508000 w 1574800"/>
                <a:gd name="connsiteY18-1602" fmla="*/ 624840 h 746760"/>
                <a:gd name="connsiteX19-1603" fmla="*/ 243840 w 1574800"/>
                <a:gd name="connsiteY19-1604" fmla="*/ 330200 h 746760"/>
                <a:gd name="connsiteX20-1605" fmla="*/ 187960 w 1574800"/>
                <a:gd name="connsiteY20-1606" fmla="*/ 0 h 746760"/>
                <a:gd name="connsiteX21-1607" fmla="*/ 111760 w 1574800"/>
                <a:gd name="connsiteY21-1608" fmla="*/ 91440 h 746760"/>
                <a:gd name="connsiteX22-1609" fmla="*/ 0 w 1574800"/>
                <a:gd name="connsiteY22-1610" fmla="*/ 165100 h 746760"/>
                <a:gd name="connsiteX0-1611" fmla="*/ 0 w 1574800"/>
                <a:gd name="connsiteY0-1612" fmla="*/ 165100 h 749300"/>
                <a:gd name="connsiteX1-1613" fmla="*/ 218440 w 1574800"/>
                <a:gd name="connsiteY1-1614" fmla="*/ 360680 h 749300"/>
                <a:gd name="connsiteX2-1615" fmla="*/ 350520 w 1574800"/>
                <a:gd name="connsiteY2-1616" fmla="*/ 746760 h 749300"/>
                <a:gd name="connsiteX3-1617" fmla="*/ 452120 w 1574800"/>
                <a:gd name="connsiteY3-1618" fmla="*/ 662940 h 749300"/>
                <a:gd name="connsiteX4-1619" fmla="*/ 579120 w 1574800"/>
                <a:gd name="connsiteY4-1620" fmla="*/ 680720 h 749300"/>
                <a:gd name="connsiteX5-1621" fmla="*/ 673100 w 1574800"/>
                <a:gd name="connsiteY5-1622" fmla="*/ 749300 h 749300"/>
                <a:gd name="connsiteX6-1623" fmla="*/ 756920 w 1574800"/>
                <a:gd name="connsiteY6-1624" fmla="*/ 447040 h 749300"/>
                <a:gd name="connsiteX7-1625" fmla="*/ 1051560 w 1574800"/>
                <a:gd name="connsiteY7-1626" fmla="*/ 172720 h 749300"/>
                <a:gd name="connsiteX8-1627" fmla="*/ 1264920 w 1574800"/>
                <a:gd name="connsiteY8-1628" fmla="*/ 396240 h 749300"/>
                <a:gd name="connsiteX9-1629" fmla="*/ 1391920 w 1574800"/>
                <a:gd name="connsiteY9-1630" fmla="*/ 746760 h 749300"/>
                <a:gd name="connsiteX10-1631" fmla="*/ 1457960 w 1574800"/>
                <a:gd name="connsiteY10-1632" fmla="*/ 675640 h 749300"/>
                <a:gd name="connsiteX11-1633" fmla="*/ 1574800 w 1574800"/>
                <a:gd name="connsiteY11-1634" fmla="*/ 670560 h 749300"/>
                <a:gd name="connsiteX12-1635" fmla="*/ 1356360 w 1574800"/>
                <a:gd name="connsiteY12-1636" fmla="*/ 477520 h 749300"/>
                <a:gd name="connsiteX13-1637" fmla="*/ 1224280 w 1574800"/>
                <a:gd name="connsiteY13-1638" fmla="*/ 208280 h 749300"/>
                <a:gd name="connsiteX14-1639" fmla="*/ 1209040 w 1574800"/>
                <a:gd name="connsiteY14-1640" fmla="*/ 71120 h 749300"/>
                <a:gd name="connsiteX15-1641" fmla="*/ 1066800 w 1574800"/>
                <a:gd name="connsiteY15-1642" fmla="*/ 152400 h 749300"/>
                <a:gd name="connsiteX16-1643" fmla="*/ 878840 w 1574800"/>
                <a:gd name="connsiteY16-1644" fmla="*/ 71120 h 749300"/>
                <a:gd name="connsiteX17-1645" fmla="*/ 721360 w 1574800"/>
                <a:gd name="connsiteY17-1646" fmla="*/ 447040 h 749300"/>
                <a:gd name="connsiteX18-1647" fmla="*/ 508000 w 1574800"/>
                <a:gd name="connsiteY18-1648" fmla="*/ 624840 h 749300"/>
                <a:gd name="connsiteX19-1649" fmla="*/ 243840 w 1574800"/>
                <a:gd name="connsiteY19-1650" fmla="*/ 330200 h 749300"/>
                <a:gd name="connsiteX20-1651" fmla="*/ 187960 w 1574800"/>
                <a:gd name="connsiteY20-1652" fmla="*/ 0 h 749300"/>
                <a:gd name="connsiteX21-1653" fmla="*/ 111760 w 1574800"/>
                <a:gd name="connsiteY21-1654" fmla="*/ 91440 h 749300"/>
                <a:gd name="connsiteX22-1655" fmla="*/ 0 w 1574800"/>
                <a:gd name="connsiteY22-1656" fmla="*/ 165100 h 749300"/>
                <a:gd name="connsiteX0-1657" fmla="*/ 0 w 1574800"/>
                <a:gd name="connsiteY0-1658" fmla="*/ 165100 h 749300"/>
                <a:gd name="connsiteX1-1659" fmla="*/ 218440 w 1574800"/>
                <a:gd name="connsiteY1-1660" fmla="*/ 360680 h 749300"/>
                <a:gd name="connsiteX2-1661" fmla="*/ 350520 w 1574800"/>
                <a:gd name="connsiteY2-1662" fmla="*/ 746760 h 749300"/>
                <a:gd name="connsiteX3-1663" fmla="*/ 452120 w 1574800"/>
                <a:gd name="connsiteY3-1664" fmla="*/ 662940 h 749300"/>
                <a:gd name="connsiteX4-1665" fmla="*/ 579120 w 1574800"/>
                <a:gd name="connsiteY4-1666" fmla="*/ 680720 h 749300"/>
                <a:gd name="connsiteX5-1667" fmla="*/ 673100 w 1574800"/>
                <a:gd name="connsiteY5-1668" fmla="*/ 749300 h 749300"/>
                <a:gd name="connsiteX6-1669" fmla="*/ 756920 w 1574800"/>
                <a:gd name="connsiteY6-1670" fmla="*/ 447040 h 749300"/>
                <a:gd name="connsiteX7-1671" fmla="*/ 1051560 w 1574800"/>
                <a:gd name="connsiteY7-1672" fmla="*/ 172720 h 749300"/>
                <a:gd name="connsiteX8-1673" fmla="*/ 1264920 w 1574800"/>
                <a:gd name="connsiteY8-1674" fmla="*/ 396240 h 749300"/>
                <a:gd name="connsiteX9-1675" fmla="*/ 1391920 w 1574800"/>
                <a:gd name="connsiteY9-1676" fmla="*/ 746760 h 749300"/>
                <a:gd name="connsiteX10-1677" fmla="*/ 1457960 w 1574800"/>
                <a:gd name="connsiteY10-1678" fmla="*/ 675640 h 749300"/>
                <a:gd name="connsiteX11-1679" fmla="*/ 1574800 w 1574800"/>
                <a:gd name="connsiteY11-1680" fmla="*/ 670560 h 749300"/>
                <a:gd name="connsiteX12-1681" fmla="*/ 1356360 w 1574800"/>
                <a:gd name="connsiteY12-1682" fmla="*/ 477520 h 749300"/>
                <a:gd name="connsiteX13-1683" fmla="*/ 1224280 w 1574800"/>
                <a:gd name="connsiteY13-1684" fmla="*/ 208280 h 749300"/>
                <a:gd name="connsiteX14-1685" fmla="*/ 1209040 w 1574800"/>
                <a:gd name="connsiteY14-1686" fmla="*/ 71120 h 749300"/>
                <a:gd name="connsiteX15-1687" fmla="*/ 1066800 w 1574800"/>
                <a:gd name="connsiteY15-1688" fmla="*/ 152400 h 749300"/>
                <a:gd name="connsiteX16-1689" fmla="*/ 878840 w 1574800"/>
                <a:gd name="connsiteY16-1690" fmla="*/ 71120 h 749300"/>
                <a:gd name="connsiteX17-1691" fmla="*/ 721360 w 1574800"/>
                <a:gd name="connsiteY17-1692" fmla="*/ 447040 h 749300"/>
                <a:gd name="connsiteX18-1693" fmla="*/ 508000 w 1574800"/>
                <a:gd name="connsiteY18-1694" fmla="*/ 624840 h 749300"/>
                <a:gd name="connsiteX19-1695" fmla="*/ 243840 w 1574800"/>
                <a:gd name="connsiteY19-1696" fmla="*/ 330200 h 749300"/>
                <a:gd name="connsiteX20-1697" fmla="*/ 187960 w 1574800"/>
                <a:gd name="connsiteY20-1698" fmla="*/ 0 h 749300"/>
                <a:gd name="connsiteX21-1699" fmla="*/ 111760 w 1574800"/>
                <a:gd name="connsiteY21-1700" fmla="*/ 91440 h 749300"/>
                <a:gd name="connsiteX22-1701" fmla="*/ 0 w 1574800"/>
                <a:gd name="connsiteY22-1702" fmla="*/ 165100 h 749300"/>
                <a:gd name="connsiteX0-1703" fmla="*/ 0 w 1574800"/>
                <a:gd name="connsiteY0-1704" fmla="*/ 165100 h 749300"/>
                <a:gd name="connsiteX1-1705" fmla="*/ 218440 w 1574800"/>
                <a:gd name="connsiteY1-1706" fmla="*/ 360680 h 749300"/>
                <a:gd name="connsiteX2-1707" fmla="*/ 350520 w 1574800"/>
                <a:gd name="connsiteY2-1708" fmla="*/ 746760 h 749300"/>
                <a:gd name="connsiteX3-1709" fmla="*/ 452120 w 1574800"/>
                <a:gd name="connsiteY3-1710" fmla="*/ 662940 h 749300"/>
                <a:gd name="connsiteX4-1711" fmla="*/ 579120 w 1574800"/>
                <a:gd name="connsiteY4-1712" fmla="*/ 680720 h 749300"/>
                <a:gd name="connsiteX5-1713" fmla="*/ 673100 w 1574800"/>
                <a:gd name="connsiteY5-1714" fmla="*/ 749300 h 749300"/>
                <a:gd name="connsiteX6-1715" fmla="*/ 756920 w 1574800"/>
                <a:gd name="connsiteY6-1716" fmla="*/ 447040 h 749300"/>
                <a:gd name="connsiteX7-1717" fmla="*/ 1051560 w 1574800"/>
                <a:gd name="connsiteY7-1718" fmla="*/ 172720 h 749300"/>
                <a:gd name="connsiteX8-1719" fmla="*/ 1264920 w 1574800"/>
                <a:gd name="connsiteY8-1720" fmla="*/ 396240 h 749300"/>
                <a:gd name="connsiteX9-1721" fmla="*/ 1391920 w 1574800"/>
                <a:gd name="connsiteY9-1722" fmla="*/ 746760 h 749300"/>
                <a:gd name="connsiteX10-1723" fmla="*/ 1457960 w 1574800"/>
                <a:gd name="connsiteY10-1724" fmla="*/ 675640 h 749300"/>
                <a:gd name="connsiteX11-1725" fmla="*/ 1574800 w 1574800"/>
                <a:gd name="connsiteY11-1726" fmla="*/ 670560 h 749300"/>
                <a:gd name="connsiteX12-1727" fmla="*/ 1356360 w 1574800"/>
                <a:gd name="connsiteY12-1728" fmla="*/ 477520 h 749300"/>
                <a:gd name="connsiteX13-1729" fmla="*/ 1224280 w 1574800"/>
                <a:gd name="connsiteY13-1730" fmla="*/ 208280 h 749300"/>
                <a:gd name="connsiteX14-1731" fmla="*/ 1209040 w 1574800"/>
                <a:gd name="connsiteY14-1732" fmla="*/ 71120 h 749300"/>
                <a:gd name="connsiteX15-1733" fmla="*/ 1066800 w 1574800"/>
                <a:gd name="connsiteY15-1734" fmla="*/ 152400 h 749300"/>
                <a:gd name="connsiteX16-1735" fmla="*/ 878840 w 1574800"/>
                <a:gd name="connsiteY16-1736" fmla="*/ 71120 h 749300"/>
                <a:gd name="connsiteX17-1737" fmla="*/ 721360 w 1574800"/>
                <a:gd name="connsiteY17-1738" fmla="*/ 447040 h 749300"/>
                <a:gd name="connsiteX18-1739" fmla="*/ 508000 w 1574800"/>
                <a:gd name="connsiteY18-1740" fmla="*/ 624840 h 749300"/>
                <a:gd name="connsiteX19-1741" fmla="*/ 243840 w 1574800"/>
                <a:gd name="connsiteY19-1742" fmla="*/ 330200 h 749300"/>
                <a:gd name="connsiteX20-1743" fmla="*/ 187960 w 1574800"/>
                <a:gd name="connsiteY20-1744" fmla="*/ 0 h 749300"/>
                <a:gd name="connsiteX21-1745" fmla="*/ 111760 w 1574800"/>
                <a:gd name="connsiteY21-1746" fmla="*/ 91440 h 749300"/>
                <a:gd name="connsiteX22-1747" fmla="*/ 0 w 1574800"/>
                <a:gd name="connsiteY22-1748" fmla="*/ 165100 h 749300"/>
                <a:gd name="connsiteX0-1749" fmla="*/ 0 w 1574800"/>
                <a:gd name="connsiteY0-1750" fmla="*/ 165100 h 749300"/>
                <a:gd name="connsiteX1-1751" fmla="*/ 218440 w 1574800"/>
                <a:gd name="connsiteY1-1752" fmla="*/ 360680 h 749300"/>
                <a:gd name="connsiteX2-1753" fmla="*/ 350520 w 1574800"/>
                <a:gd name="connsiteY2-1754" fmla="*/ 746760 h 749300"/>
                <a:gd name="connsiteX3-1755" fmla="*/ 452120 w 1574800"/>
                <a:gd name="connsiteY3-1756" fmla="*/ 662940 h 749300"/>
                <a:gd name="connsiteX4-1757" fmla="*/ 579120 w 1574800"/>
                <a:gd name="connsiteY4-1758" fmla="*/ 680720 h 749300"/>
                <a:gd name="connsiteX5-1759" fmla="*/ 673100 w 1574800"/>
                <a:gd name="connsiteY5-1760" fmla="*/ 749300 h 749300"/>
                <a:gd name="connsiteX6-1761" fmla="*/ 756920 w 1574800"/>
                <a:gd name="connsiteY6-1762" fmla="*/ 447040 h 749300"/>
                <a:gd name="connsiteX7-1763" fmla="*/ 1051560 w 1574800"/>
                <a:gd name="connsiteY7-1764" fmla="*/ 172720 h 749300"/>
                <a:gd name="connsiteX8-1765" fmla="*/ 1264920 w 1574800"/>
                <a:gd name="connsiteY8-1766" fmla="*/ 396240 h 749300"/>
                <a:gd name="connsiteX9-1767" fmla="*/ 1391920 w 1574800"/>
                <a:gd name="connsiteY9-1768" fmla="*/ 746760 h 749300"/>
                <a:gd name="connsiteX10-1769" fmla="*/ 1457960 w 1574800"/>
                <a:gd name="connsiteY10-1770" fmla="*/ 675640 h 749300"/>
                <a:gd name="connsiteX11-1771" fmla="*/ 1574800 w 1574800"/>
                <a:gd name="connsiteY11-1772" fmla="*/ 670560 h 749300"/>
                <a:gd name="connsiteX12-1773" fmla="*/ 1356360 w 1574800"/>
                <a:gd name="connsiteY12-1774" fmla="*/ 477520 h 749300"/>
                <a:gd name="connsiteX13-1775" fmla="*/ 1224280 w 1574800"/>
                <a:gd name="connsiteY13-1776" fmla="*/ 208280 h 749300"/>
                <a:gd name="connsiteX14-1777" fmla="*/ 1209040 w 1574800"/>
                <a:gd name="connsiteY14-1778" fmla="*/ 71120 h 749300"/>
                <a:gd name="connsiteX15-1779" fmla="*/ 1066800 w 1574800"/>
                <a:gd name="connsiteY15-1780" fmla="*/ 152400 h 749300"/>
                <a:gd name="connsiteX16-1781" fmla="*/ 878840 w 1574800"/>
                <a:gd name="connsiteY16-1782" fmla="*/ 71120 h 749300"/>
                <a:gd name="connsiteX17-1783" fmla="*/ 721360 w 1574800"/>
                <a:gd name="connsiteY17-1784" fmla="*/ 447040 h 749300"/>
                <a:gd name="connsiteX18-1785" fmla="*/ 508000 w 1574800"/>
                <a:gd name="connsiteY18-1786" fmla="*/ 624840 h 749300"/>
                <a:gd name="connsiteX19-1787" fmla="*/ 243840 w 1574800"/>
                <a:gd name="connsiteY19-1788" fmla="*/ 330200 h 749300"/>
                <a:gd name="connsiteX20-1789" fmla="*/ 187960 w 1574800"/>
                <a:gd name="connsiteY20-1790" fmla="*/ 0 h 749300"/>
                <a:gd name="connsiteX21-1791" fmla="*/ 111760 w 1574800"/>
                <a:gd name="connsiteY21-1792" fmla="*/ 91440 h 749300"/>
                <a:gd name="connsiteX22-1793" fmla="*/ 0 w 1574800"/>
                <a:gd name="connsiteY22-1794" fmla="*/ 165100 h 749300"/>
                <a:gd name="connsiteX0-1795" fmla="*/ 0 w 1574800"/>
                <a:gd name="connsiteY0-1796" fmla="*/ 165100 h 749300"/>
                <a:gd name="connsiteX1-1797" fmla="*/ 218440 w 1574800"/>
                <a:gd name="connsiteY1-1798" fmla="*/ 360680 h 749300"/>
                <a:gd name="connsiteX2-1799" fmla="*/ 350520 w 1574800"/>
                <a:gd name="connsiteY2-1800" fmla="*/ 746760 h 749300"/>
                <a:gd name="connsiteX3-1801" fmla="*/ 452120 w 1574800"/>
                <a:gd name="connsiteY3-1802" fmla="*/ 662940 h 749300"/>
                <a:gd name="connsiteX4-1803" fmla="*/ 579120 w 1574800"/>
                <a:gd name="connsiteY4-1804" fmla="*/ 680720 h 749300"/>
                <a:gd name="connsiteX5-1805" fmla="*/ 673100 w 1574800"/>
                <a:gd name="connsiteY5-1806" fmla="*/ 749300 h 749300"/>
                <a:gd name="connsiteX6-1807" fmla="*/ 756920 w 1574800"/>
                <a:gd name="connsiteY6-1808" fmla="*/ 447040 h 749300"/>
                <a:gd name="connsiteX7-1809" fmla="*/ 1051560 w 1574800"/>
                <a:gd name="connsiteY7-1810" fmla="*/ 172720 h 749300"/>
                <a:gd name="connsiteX8-1811" fmla="*/ 1264920 w 1574800"/>
                <a:gd name="connsiteY8-1812" fmla="*/ 396240 h 749300"/>
                <a:gd name="connsiteX9-1813" fmla="*/ 1391920 w 1574800"/>
                <a:gd name="connsiteY9-1814" fmla="*/ 746760 h 749300"/>
                <a:gd name="connsiteX10-1815" fmla="*/ 1457960 w 1574800"/>
                <a:gd name="connsiteY10-1816" fmla="*/ 675640 h 749300"/>
                <a:gd name="connsiteX11-1817" fmla="*/ 1574800 w 1574800"/>
                <a:gd name="connsiteY11-1818" fmla="*/ 670560 h 749300"/>
                <a:gd name="connsiteX12-1819" fmla="*/ 1356360 w 1574800"/>
                <a:gd name="connsiteY12-1820" fmla="*/ 477520 h 749300"/>
                <a:gd name="connsiteX13-1821" fmla="*/ 1224280 w 1574800"/>
                <a:gd name="connsiteY13-1822" fmla="*/ 208280 h 749300"/>
                <a:gd name="connsiteX14-1823" fmla="*/ 1209040 w 1574800"/>
                <a:gd name="connsiteY14-1824" fmla="*/ 71120 h 749300"/>
                <a:gd name="connsiteX15-1825" fmla="*/ 1066800 w 1574800"/>
                <a:gd name="connsiteY15-1826" fmla="*/ 152400 h 749300"/>
                <a:gd name="connsiteX16-1827" fmla="*/ 878840 w 1574800"/>
                <a:gd name="connsiteY16-1828" fmla="*/ 71120 h 749300"/>
                <a:gd name="connsiteX17-1829" fmla="*/ 721360 w 1574800"/>
                <a:gd name="connsiteY17-1830" fmla="*/ 447040 h 749300"/>
                <a:gd name="connsiteX18-1831" fmla="*/ 508000 w 1574800"/>
                <a:gd name="connsiteY18-1832" fmla="*/ 624840 h 749300"/>
                <a:gd name="connsiteX19-1833" fmla="*/ 243840 w 1574800"/>
                <a:gd name="connsiteY19-1834" fmla="*/ 330200 h 749300"/>
                <a:gd name="connsiteX20-1835" fmla="*/ 187960 w 1574800"/>
                <a:gd name="connsiteY20-1836" fmla="*/ 0 h 749300"/>
                <a:gd name="connsiteX21-1837" fmla="*/ 111760 w 1574800"/>
                <a:gd name="connsiteY21-1838" fmla="*/ 91440 h 749300"/>
                <a:gd name="connsiteX22-1839" fmla="*/ 0 w 1574800"/>
                <a:gd name="connsiteY22-1840" fmla="*/ 165100 h 749300"/>
                <a:gd name="connsiteX0-1841" fmla="*/ 0 w 1574800"/>
                <a:gd name="connsiteY0-1842" fmla="*/ 165100 h 749300"/>
                <a:gd name="connsiteX1-1843" fmla="*/ 218440 w 1574800"/>
                <a:gd name="connsiteY1-1844" fmla="*/ 360680 h 749300"/>
                <a:gd name="connsiteX2-1845" fmla="*/ 350520 w 1574800"/>
                <a:gd name="connsiteY2-1846" fmla="*/ 746760 h 749300"/>
                <a:gd name="connsiteX3-1847" fmla="*/ 452120 w 1574800"/>
                <a:gd name="connsiteY3-1848" fmla="*/ 662940 h 749300"/>
                <a:gd name="connsiteX4-1849" fmla="*/ 579120 w 1574800"/>
                <a:gd name="connsiteY4-1850" fmla="*/ 680720 h 749300"/>
                <a:gd name="connsiteX5-1851" fmla="*/ 673100 w 1574800"/>
                <a:gd name="connsiteY5-1852" fmla="*/ 749300 h 749300"/>
                <a:gd name="connsiteX6-1853" fmla="*/ 756920 w 1574800"/>
                <a:gd name="connsiteY6-1854" fmla="*/ 447040 h 749300"/>
                <a:gd name="connsiteX7-1855" fmla="*/ 1051560 w 1574800"/>
                <a:gd name="connsiteY7-1856" fmla="*/ 172720 h 749300"/>
                <a:gd name="connsiteX8-1857" fmla="*/ 1264920 w 1574800"/>
                <a:gd name="connsiteY8-1858" fmla="*/ 396240 h 749300"/>
                <a:gd name="connsiteX9-1859" fmla="*/ 1391920 w 1574800"/>
                <a:gd name="connsiteY9-1860" fmla="*/ 746760 h 749300"/>
                <a:gd name="connsiteX10-1861" fmla="*/ 1457960 w 1574800"/>
                <a:gd name="connsiteY10-1862" fmla="*/ 675640 h 749300"/>
                <a:gd name="connsiteX11-1863" fmla="*/ 1574800 w 1574800"/>
                <a:gd name="connsiteY11-1864" fmla="*/ 670560 h 749300"/>
                <a:gd name="connsiteX12-1865" fmla="*/ 1356360 w 1574800"/>
                <a:gd name="connsiteY12-1866" fmla="*/ 477520 h 749300"/>
                <a:gd name="connsiteX13-1867" fmla="*/ 1224280 w 1574800"/>
                <a:gd name="connsiteY13-1868" fmla="*/ 208280 h 749300"/>
                <a:gd name="connsiteX14-1869" fmla="*/ 1209040 w 1574800"/>
                <a:gd name="connsiteY14-1870" fmla="*/ 71120 h 749300"/>
                <a:gd name="connsiteX15-1871" fmla="*/ 1066800 w 1574800"/>
                <a:gd name="connsiteY15-1872" fmla="*/ 152400 h 749300"/>
                <a:gd name="connsiteX16-1873" fmla="*/ 878840 w 1574800"/>
                <a:gd name="connsiteY16-1874" fmla="*/ 71120 h 749300"/>
                <a:gd name="connsiteX17-1875" fmla="*/ 721360 w 1574800"/>
                <a:gd name="connsiteY17-1876" fmla="*/ 447040 h 749300"/>
                <a:gd name="connsiteX18-1877" fmla="*/ 508000 w 1574800"/>
                <a:gd name="connsiteY18-1878" fmla="*/ 624840 h 749300"/>
                <a:gd name="connsiteX19-1879" fmla="*/ 243840 w 1574800"/>
                <a:gd name="connsiteY19-1880" fmla="*/ 330200 h 749300"/>
                <a:gd name="connsiteX20-1881" fmla="*/ 187960 w 1574800"/>
                <a:gd name="connsiteY20-1882" fmla="*/ 0 h 749300"/>
                <a:gd name="connsiteX21-1883" fmla="*/ 111760 w 1574800"/>
                <a:gd name="connsiteY21-1884" fmla="*/ 91440 h 749300"/>
                <a:gd name="connsiteX22-1885" fmla="*/ 0 w 1574800"/>
                <a:gd name="connsiteY22-1886" fmla="*/ 165100 h 749300"/>
                <a:gd name="connsiteX0-1887" fmla="*/ 0 w 1574800"/>
                <a:gd name="connsiteY0-1888" fmla="*/ 165100 h 749300"/>
                <a:gd name="connsiteX1-1889" fmla="*/ 218440 w 1574800"/>
                <a:gd name="connsiteY1-1890" fmla="*/ 360680 h 749300"/>
                <a:gd name="connsiteX2-1891" fmla="*/ 350520 w 1574800"/>
                <a:gd name="connsiteY2-1892" fmla="*/ 746760 h 749300"/>
                <a:gd name="connsiteX3-1893" fmla="*/ 452120 w 1574800"/>
                <a:gd name="connsiteY3-1894" fmla="*/ 662940 h 749300"/>
                <a:gd name="connsiteX4-1895" fmla="*/ 579120 w 1574800"/>
                <a:gd name="connsiteY4-1896" fmla="*/ 680720 h 749300"/>
                <a:gd name="connsiteX5-1897" fmla="*/ 673100 w 1574800"/>
                <a:gd name="connsiteY5-1898" fmla="*/ 749300 h 749300"/>
                <a:gd name="connsiteX6-1899" fmla="*/ 756920 w 1574800"/>
                <a:gd name="connsiteY6-1900" fmla="*/ 447040 h 749300"/>
                <a:gd name="connsiteX7-1901" fmla="*/ 1051560 w 1574800"/>
                <a:gd name="connsiteY7-1902" fmla="*/ 172720 h 749300"/>
                <a:gd name="connsiteX8-1903" fmla="*/ 1264920 w 1574800"/>
                <a:gd name="connsiteY8-1904" fmla="*/ 396240 h 749300"/>
                <a:gd name="connsiteX9-1905" fmla="*/ 1391920 w 1574800"/>
                <a:gd name="connsiteY9-1906" fmla="*/ 746760 h 749300"/>
                <a:gd name="connsiteX10-1907" fmla="*/ 1457960 w 1574800"/>
                <a:gd name="connsiteY10-1908" fmla="*/ 675640 h 749300"/>
                <a:gd name="connsiteX11-1909" fmla="*/ 1574800 w 1574800"/>
                <a:gd name="connsiteY11-1910" fmla="*/ 670560 h 749300"/>
                <a:gd name="connsiteX12-1911" fmla="*/ 1356360 w 1574800"/>
                <a:gd name="connsiteY12-1912" fmla="*/ 477520 h 749300"/>
                <a:gd name="connsiteX13-1913" fmla="*/ 1224280 w 1574800"/>
                <a:gd name="connsiteY13-1914" fmla="*/ 208280 h 749300"/>
                <a:gd name="connsiteX14-1915" fmla="*/ 1209040 w 1574800"/>
                <a:gd name="connsiteY14-1916" fmla="*/ 71120 h 749300"/>
                <a:gd name="connsiteX15-1917" fmla="*/ 1066800 w 1574800"/>
                <a:gd name="connsiteY15-1918" fmla="*/ 152400 h 749300"/>
                <a:gd name="connsiteX16-1919" fmla="*/ 878840 w 1574800"/>
                <a:gd name="connsiteY16-1920" fmla="*/ 71120 h 749300"/>
                <a:gd name="connsiteX17-1921" fmla="*/ 721360 w 1574800"/>
                <a:gd name="connsiteY17-1922" fmla="*/ 447040 h 749300"/>
                <a:gd name="connsiteX18-1923" fmla="*/ 508000 w 1574800"/>
                <a:gd name="connsiteY18-1924" fmla="*/ 624840 h 749300"/>
                <a:gd name="connsiteX19-1925" fmla="*/ 243840 w 1574800"/>
                <a:gd name="connsiteY19-1926" fmla="*/ 330200 h 749300"/>
                <a:gd name="connsiteX20-1927" fmla="*/ 187960 w 1574800"/>
                <a:gd name="connsiteY20-1928" fmla="*/ 0 h 749300"/>
                <a:gd name="connsiteX21-1929" fmla="*/ 111760 w 1574800"/>
                <a:gd name="connsiteY21-1930" fmla="*/ 91440 h 749300"/>
                <a:gd name="connsiteX22-1931" fmla="*/ 0 w 1574800"/>
                <a:gd name="connsiteY22-1932" fmla="*/ 165100 h 749300"/>
                <a:gd name="connsiteX0-1933" fmla="*/ 0 w 1574800"/>
                <a:gd name="connsiteY0-1934" fmla="*/ 165100 h 749300"/>
                <a:gd name="connsiteX1-1935" fmla="*/ 218440 w 1574800"/>
                <a:gd name="connsiteY1-1936" fmla="*/ 360680 h 749300"/>
                <a:gd name="connsiteX2-1937" fmla="*/ 350520 w 1574800"/>
                <a:gd name="connsiteY2-1938" fmla="*/ 746760 h 749300"/>
                <a:gd name="connsiteX3-1939" fmla="*/ 452120 w 1574800"/>
                <a:gd name="connsiteY3-1940" fmla="*/ 662940 h 749300"/>
                <a:gd name="connsiteX4-1941" fmla="*/ 579120 w 1574800"/>
                <a:gd name="connsiteY4-1942" fmla="*/ 680720 h 749300"/>
                <a:gd name="connsiteX5-1943" fmla="*/ 673100 w 1574800"/>
                <a:gd name="connsiteY5-1944" fmla="*/ 749300 h 749300"/>
                <a:gd name="connsiteX6-1945" fmla="*/ 756920 w 1574800"/>
                <a:gd name="connsiteY6-1946" fmla="*/ 447040 h 749300"/>
                <a:gd name="connsiteX7-1947" fmla="*/ 1051560 w 1574800"/>
                <a:gd name="connsiteY7-1948" fmla="*/ 172720 h 749300"/>
                <a:gd name="connsiteX8-1949" fmla="*/ 1264920 w 1574800"/>
                <a:gd name="connsiteY8-1950" fmla="*/ 396240 h 749300"/>
                <a:gd name="connsiteX9-1951" fmla="*/ 1391920 w 1574800"/>
                <a:gd name="connsiteY9-1952" fmla="*/ 746760 h 749300"/>
                <a:gd name="connsiteX10-1953" fmla="*/ 1457960 w 1574800"/>
                <a:gd name="connsiteY10-1954" fmla="*/ 675640 h 749300"/>
                <a:gd name="connsiteX11-1955" fmla="*/ 1574800 w 1574800"/>
                <a:gd name="connsiteY11-1956" fmla="*/ 670560 h 749300"/>
                <a:gd name="connsiteX12-1957" fmla="*/ 1356360 w 1574800"/>
                <a:gd name="connsiteY12-1958" fmla="*/ 477520 h 749300"/>
                <a:gd name="connsiteX13-1959" fmla="*/ 1224280 w 1574800"/>
                <a:gd name="connsiteY13-1960" fmla="*/ 208280 h 749300"/>
                <a:gd name="connsiteX14-1961" fmla="*/ 1209040 w 1574800"/>
                <a:gd name="connsiteY14-1962" fmla="*/ 71120 h 749300"/>
                <a:gd name="connsiteX15-1963" fmla="*/ 1066800 w 1574800"/>
                <a:gd name="connsiteY15-1964" fmla="*/ 152400 h 749300"/>
                <a:gd name="connsiteX16-1965" fmla="*/ 878840 w 1574800"/>
                <a:gd name="connsiteY16-1966" fmla="*/ 71120 h 749300"/>
                <a:gd name="connsiteX17-1967" fmla="*/ 721360 w 1574800"/>
                <a:gd name="connsiteY17-1968" fmla="*/ 447040 h 749300"/>
                <a:gd name="connsiteX18-1969" fmla="*/ 508000 w 1574800"/>
                <a:gd name="connsiteY18-1970" fmla="*/ 624840 h 749300"/>
                <a:gd name="connsiteX19-1971" fmla="*/ 243840 w 1574800"/>
                <a:gd name="connsiteY19-1972" fmla="*/ 330200 h 749300"/>
                <a:gd name="connsiteX20-1973" fmla="*/ 187960 w 1574800"/>
                <a:gd name="connsiteY20-1974" fmla="*/ 0 h 749300"/>
                <a:gd name="connsiteX21-1975" fmla="*/ 111760 w 1574800"/>
                <a:gd name="connsiteY21-1976" fmla="*/ 91440 h 749300"/>
                <a:gd name="connsiteX22-1977" fmla="*/ 0 w 1574800"/>
                <a:gd name="connsiteY22-1978" fmla="*/ 165100 h 749300"/>
                <a:gd name="connsiteX0-1979" fmla="*/ 0 w 1574800"/>
                <a:gd name="connsiteY0-1980" fmla="*/ 165100 h 749300"/>
                <a:gd name="connsiteX1-1981" fmla="*/ 218440 w 1574800"/>
                <a:gd name="connsiteY1-1982" fmla="*/ 360680 h 749300"/>
                <a:gd name="connsiteX2-1983" fmla="*/ 350520 w 1574800"/>
                <a:gd name="connsiteY2-1984" fmla="*/ 746760 h 749300"/>
                <a:gd name="connsiteX3-1985" fmla="*/ 452120 w 1574800"/>
                <a:gd name="connsiteY3-1986" fmla="*/ 662940 h 749300"/>
                <a:gd name="connsiteX4-1987" fmla="*/ 579120 w 1574800"/>
                <a:gd name="connsiteY4-1988" fmla="*/ 680720 h 749300"/>
                <a:gd name="connsiteX5-1989" fmla="*/ 673100 w 1574800"/>
                <a:gd name="connsiteY5-1990" fmla="*/ 749300 h 749300"/>
                <a:gd name="connsiteX6-1991" fmla="*/ 756920 w 1574800"/>
                <a:gd name="connsiteY6-1992" fmla="*/ 447040 h 749300"/>
                <a:gd name="connsiteX7-1993" fmla="*/ 1051560 w 1574800"/>
                <a:gd name="connsiteY7-1994" fmla="*/ 172720 h 749300"/>
                <a:gd name="connsiteX8-1995" fmla="*/ 1264920 w 1574800"/>
                <a:gd name="connsiteY8-1996" fmla="*/ 396240 h 749300"/>
                <a:gd name="connsiteX9-1997" fmla="*/ 1391920 w 1574800"/>
                <a:gd name="connsiteY9-1998" fmla="*/ 746760 h 749300"/>
                <a:gd name="connsiteX10-1999" fmla="*/ 1457960 w 1574800"/>
                <a:gd name="connsiteY10-2000" fmla="*/ 675640 h 749300"/>
                <a:gd name="connsiteX11-2001" fmla="*/ 1574800 w 1574800"/>
                <a:gd name="connsiteY11-2002" fmla="*/ 670560 h 749300"/>
                <a:gd name="connsiteX12-2003" fmla="*/ 1356360 w 1574800"/>
                <a:gd name="connsiteY12-2004" fmla="*/ 477520 h 749300"/>
                <a:gd name="connsiteX13-2005" fmla="*/ 1224280 w 1574800"/>
                <a:gd name="connsiteY13-2006" fmla="*/ 208280 h 749300"/>
                <a:gd name="connsiteX14-2007" fmla="*/ 1209040 w 1574800"/>
                <a:gd name="connsiteY14-2008" fmla="*/ 71120 h 749300"/>
                <a:gd name="connsiteX15-2009" fmla="*/ 1066800 w 1574800"/>
                <a:gd name="connsiteY15-2010" fmla="*/ 152400 h 749300"/>
                <a:gd name="connsiteX16-2011" fmla="*/ 878840 w 1574800"/>
                <a:gd name="connsiteY16-2012" fmla="*/ 71120 h 749300"/>
                <a:gd name="connsiteX17-2013" fmla="*/ 721360 w 1574800"/>
                <a:gd name="connsiteY17-2014" fmla="*/ 447040 h 749300"/>
                <a:gd name="connsiteX18-2015" fmla="*/ 508000 w 1574800"/>
                <a:gd name="connsiteY18-2016" fmla="*/ 624840 h 749300"/>
                <a:gd name="connsiteX19-2017" fmla="*/ 243840 w 1574800"/>
                <a:gd name="connsiteY19-2018" fmla="*/ 330200 h 749300"/>
                <a:gd name="connsiteX20-2019" fmla="*/ 187960 w 1574800"/>
                <a:gd name="connsiteY20-2020" fmla="*/ 0 h 749300"/>
                <a:gd name="connsiteX21-2021" fmla="*/ 111760 w 1574800"/>
                <a:gd name="connsiteY21-2022" fmla="*/ 91440 h 749300"/>
                <a:gd name="connsiteX22-2023" fmla="*/ 0 w 1574800"/>
                <a:gd name="connsiteY22-2024" fmla="*/ 165100 h 749300"/>
                <a:gd name="connsiteX0-2025" fmla="*/ 0 w 1574800"/>
                <a:gd name="connsiteY0-2026" fmla="*/ 165100 h 749300"/>
                <a:gd name="connsiteX1-2027" fmla="*/ 218440 w 1574800"/>
                <a:gd name="connsiteY1-2028" fmla="*/ 360680 h 749300"/>
                <a:gd name="connsiteX2-2029" fmla="*/ 350520 w 1574800"/>
                <a:gd name="connsiteY2-2030" fmla="*/ 746760 h 749300"/>
                <a:gd name="connsiteX3-2031" fmla="*/ 452120 w 1574800"/>
                <a:gd name="connsiteY3-2032" fmla="*/ 662940 h 749300"/>
                <a:gd name="connsiteX4-2033" fmla="*/ 579120 w 1574800"/>
                <a:gd name="connsiteY4-2034" fmla="*/ 680720 h 749300"/>
                <a:gd name="connsiteX5-2035" fmla="*/ 673100 w 1574800"/>
                <a:gd name="connsiteY5-2036" fmla="*/ 749300 h 749300"/>
                <a:gd name="connsiteX6-2037" fmla="*/ 756920 w 1574800"/>
                <a:gd name="connsiteY6-2038" fmla="*/ 447040 h 749300"/>
                <a:gd name="connsiteX7-2039" fmla="*/ 1051560 w 1574800"/>
                <a:gd name="connsiteY7-2040" fmla="*/ 172720 h 749300"/>
                <a:gd name="connsiteX8-2041" fmla="*/ 1264920 w 1574800"/>
                <a:gd name="connsiteY8-2042" fmla="*/ 396240 h 749300"/>
                <a:gd name="connsiteX9-2043" fmla="*/ 1391920 w 1574800"/>
                <a:gd name="connsiteY9-2044" fmla="*/ 746760 h 749300"/>
                <a:gd name="connsiteX10-2045" fmla="*/ 1457960 w 1574800"/>
                <a:gd name="connsiteY10-2046" fmla="*/ 675640 h 749300"/>
                <a:gd name="connsiteX11-2047" fmla="*/ 1574800 w 1574800"/>
                <a:gd name="connsiteY11-2048" fmla="*/ 670560 h 749300"/>
                <a:gd name="connsiteX12-2049" fmla="*/ 1356360 w 1574800"/>
                <a:gd name="connsiteY12-2050" fmla="*/ 477520 h 749300"/>
                <a:gd name="connsiteX13-2051" fmla="*/ 1224280 w 1574800"/>
                <a:gd name="connsiteY13-2052" fmla="*/ 208280 h 749300"/>
                <a:gd name="connsiteX14-2053" fmla="*/ 1209040 w 1574800"/>
                <a:gd name="connsiteY14-2054" fmla="*/ 71120 h 749300"/>
                <a:gd name="connsiteX15-2055" fmla="*/ 1066800 w 1574800"/>
                <a:gd name="connsiteY15-2056" fmla="*/ 152400 h 749300"/>
                <a:gd name="connsiteX16-2057" fmla="*/ 878840 w 1574800"/>
                <a:gd name="connsiteY16-2058" fmla="*/ 71120 h 749300"/>
                <a:gd name="connsiteX17-2059" fmla="*/ 721360 w 1574800"/>
                <a:gd name="connsiteY17-2060" fmla="*/ 447040 h 749300"/>
                <a:gd name="connsiteX18-2061" fmla="*/ 508000 w 1574800"/>
                <a:gd name="connsiteY18-2062" fmla="*/ 624840 h 749300"/>
                <a:gd name="connsiteX19-2063" fmla="*/ 243840 w 1574800"/>
                <a:gd name="connsiteY19-2064" fmla="*/ 330200 h 749300"/>
                <a:gd name="connsiteX20-2065" fmla="*/ 187960 w 1574800"/>
                <a:gd name="connsiteY20-2066" fmla="*/ 0 h 749300"/>
                <a:gd name="connsiteX21-2067" fmla="*/ 111760 w 1574800"/>
                <a:gd name="connsiteY21-2068" fmla="*/ 91440 h 749300"/>
                <a:gd name="connsiteX22-2069" fmla="*/ 0 w 1574800"/>
                <a:gd name="connsiteY22-2070" fmla="*/ 165100 h 749300"/>
                <a:gd name="connsiteX0-2071" fmla="*/ 0 w 1574800"/>
                <a:gd name="connsiteY0-2072" fmla="*/ 165100 h 749300"/>
                <a:gd name="connsiteX1-2073" fmla="*/ 218440 w 1574800"/>
                <a:gd name="connsiteY1-2074" fmla="*/ 360680 h 749300"/>
                <a:gd name="connsiteX2-2075" fmla="*/ 350520 w 1574800"/>
                <a:gd name="connsiteY2-2076" fmla="*/ 746760 h 749300"/>
                <a:gd name="connsiteX3-2077" fmla="*/ 452120 w 1574800"/>
                <a:gd name="connsiteY3-2078" fmla="*/ 662940 h 749300"/>
                <a:gd name="connsiteX4-2079" fmla="*/ 579120 w 1574800"/>
                <a:gd name="connsiteY4-2080" fmla="*/ 680720 h 749300"/>
                <a:gd name="connsiteX5-2081" fmla="*/ 673100 w 1574800"/>
                <a:gd name="connsiteY5-2082" fmla="*/ 749300 h 749300"/>
                <a:gd name="connsiteX6-2083" fmla="*/ 756920 w 1574800"/>
                <a:gd name="connsiteY6-2084" fmla="*/ 447040 h 749300"/>
                <a:gd name="connsiteX7-2085" fmla="*/ 1051560 w 1574800"/>
                <a:gd name="connsiteY7-2086" fmla="*/ 172720 h 749300"/>
                <a:gd name="connsiteX8-2087" fmla="*/ 1264920 w 1574800"/>
                <a:gd name="connsiteY8-2088" fmla="*/ 396240 h 749300"/>
                <a:gd name="connsiteX9-2089" fmla="*/ 1384300 w 1574800"/>
                <a:gd name="connsiteY9-2090" fmla="*/ 731520 h 749300"/>
                <a:gd name="connsiteX10-2091" fmla="*/ 1457960 w 1574800"/>
                <a:gd name="connsiteY10-2092" fmla="*/ 675640 h 749300"/>
                <a:gd name="connsiteX11-2093" fmla="*/ 1574800 w 1574800"/>
                <a:gd name="connsiteY11-2094" fmla="*/ 670560 h 749300"/>
                <a:gd name="connsiteX12-2095" fmla="*/ 1356360 w 1574800"/>
                <a:gd name="connsiteY12-2096" fmla="*/ 477520 h 749300"/>
                <a:gd name="connsiteX13-2097" fmla="*/ 1224280 w 1574800"/>
                <a:gd name="connsiteY13-2098" fmla="*/ 208280 h 749300"/>
                <a:gd name="connsiteX14-2099" fmla="*/ 1209040 w 1574800"/>
                <a:gd name="connsiteY14-2100" fmla="*/ 71120 h 749300"/>
                <a:gd name="connsiteX15-2101" fmla="*/ 1066800 w 1574800"/>
                <a:gd name="connsiteY15-2102" fmla="*/ 152400 h 749300"/>
                <a:gd name="connsiteX16-2103" fmla="*/ 878840 w 1574800"/>
                <a:gd name="connsiteY16-2104" fmla="*/ 71120 h 749300"/>
                <a:gd name="connsiteX17-2105" fmla="*/ 721360 w 1574800"/>
                <a:gd name="connsiteY17-2106" fmla="*/ 447040 h 749300"/>
                <a:gd name="connsiteX18-2107" fmla="*/ 508000 w 1574800"/>
                <a:gd name="connsiteY18-2108" fmla="*/ 624840 h 749300"/>
                <a:gd name="connsiteX19-2109" fmla="*/ 243840 w 1574800"/>
                <a:gd name="connsiteY19-2110" fmla="*/ 330200 h 749300"/>
                <a:gd name="connsiteX20-2111" fmla="*/ 187960 w 1574800"/>
                <a:gd name="connsiteY20-2112" fmla="*/ 0 h 749300"/>
                <a:gd name="connsiteX21-2113" fmla="*/ 111760 w 1574800"/>
                <a:gd name="connsiteY21-2114" fmla="*/ 91440 h 749300"/>
                <a:gd name="connsiteX22-2115" fmla="*/ 0 w 1574800"/>
                <a:gd name="connsiteY22-2116" fmla="*/ 165100 h 749300"/>
                <a:gd name="connsiteX0-2117" fmla="*/ 0 w 1574800"/>
                <a:gd name="connsiteY0-2118" fmla="*/ 165100 h 749300"/>
                <a:gd name="connsiteX1-2119" fmla="*/ 218440 w 1574800"/>
                <a:gd name="connsiteY1-2120" fmla="*/ 360680 h 749300"/>
                <a:gd name="connsiteX2-2121" fmla="*/ 350520 w 1574800"/>
                <a:gd name="connsiteY2-2122" fmla="*/ 746760 h 749300"/>
                <a:gd name="connsiteX3-2123" fmla="*/ 452120 w 1574800"/>
                <a:gd name="connsiteY3-2124" fmla="*/ 662940 h 749300"/>
                <a:gd name="connsiteX4-2125" fmla="*/ 579120 w 1574800"/>
                <a:gd name="connsiteY4-2126" fmla="*/ 680720 h 749300"/>
                <a:gd name="connsiteX5-2127" fmla="*/ 673100 w 1574800"/>
                <a:gd name="connsiteY5-2128" fmla="*/ 749300 h 749300"/>
                <a:gd name="connsiteX6-2129" fmla="*/ 756920 w 1574800"/>
                <a:gd name="connsiteY6-2130" fmla="*/ 447040 h 749300"/>
                <a:gd name="connsiteX7-2131" fmla="*/ 1051560 w 1574800"/>
                <a:gd name="connsiteY7-2132" fmla="*/ 172720 h 749300"/>
                <a:gd name="connsiteX8-2133" fmla="*/ 1264920 w 1574800"/>
                <a:gd name="connsiteY8-2134" fmla="*/ 396240 h 749300"/>
                <a:gd name="connsiteX9-2135" fmla="*/ 1384300 w 1574800"/>
                <a:gd name="connsiteY9-2136" fmla="*/ 731520 h 749300"/>
                <a:gd name="connsiteX10-2137" fmla="*/ 1457960 w 1574800"/>
                <a:gd name="connsiteY10-2138" fmla="*/ 675640 h 749300"/>
                <a:gd name="connsiteX11-2139" fmla="*/ 1574800 w 1574800"/>
                <a:gd name="connsiteY11-2140" fmla="*/ 670560 h 749300"/>
                <a:gd name="connsiteX12-2141" fmla="*/ 1356360 w 1574800"/>
                <a:gd name="connsiteY12-2142" fmla="*/ 477520 h 749300"/>
                <a:gd name="connsiteX13-2143" fmla="*/ 1224280 w 1574800"/>
                <a:gd name="connsiteY13-2144" fmla="*/ 208280 h 749300"/>
                <a:gd name="connsiteX14-2145" fmla="*/ 1209040 w 1574800"/>
                <a:gd name="connsiteY14-2146" fmla="*/ 71120 h 749300"/>
                <a:gd name="connsiteX15-2147" fmla="*/ 1066800 w 1574800"/>
                <a:gd name="connsiteY15-2148" fmla="*/ 152400 h 749300"/>
                <a:gd name="connsiteX16-2149" fmla="*/ 878840 w 1574800"/>
                <a:gd name="connsiteY16-2150" fmla="*/ 71120 h 749300"/>
                <a:gd name="connsiteX17-2151" fmla="*/ 721360 w 1574800"/>
                <a:gd name="connsiteY17-2152" fmla="*/ 447040 h 749300"/>
                <a:gd name="connsiteX18-2153" fmla="*/ 508000 w 1574800"/>
                <a:gd name="connsiteY18-2154" fmla="*/ 624840 h 749300"/>
                <a:gd name="connsiteX19-2155" fmla="*/ 243840 w 1574800"/>
                <a:gd name="connsiteY19-2156" fmla="*/ 330200 h 749300"/>
                <a:gd name="connsiteX20-2157" fmla="*/ 187960 w 1574800"/>
                <a:gd name="connsiteY20-2158" fmla="*/ 0 h 749300"/>
                <a:gd name="connsiteX21-2159" fmla="*/ 111760 w 1574800"/>
                <a:gd name="connsiteY21-2160" fmla="*/ 91440 h 749300"/>
                <a:gd name="connsiteX22-2161" fmla="*/ 0 w 1574800"/>
                <a:gd name="connsiteY22-2162" fmla="*/ 165100 h 749300"/>
                <a:gd name="connsiteX0-2163" fmla="*/ 0 w 1574800"/>
                <a:gd name="connsiteY0-2164" fmla="*/ 165100 h 749300"/>
                <a:gd name="connsiteX1-2165" fmla="*/ 218440 w 1574800"/>
                <a:gd name="connsiteY1-2166" fmla="*/ 360680 h 749300"/>
                <a:gd name="connsiteX2-2167" fmla="*/ 350520 w 1574800"/>
                <a:gd name="connsiteY2-2168" fmla="*/ 746760 h 749300"/>
                <a:gd name="connsiteX3-2169" fmla="*/ 452120 w 1574800"/>
                <a:gd name="connsiteY3-2170" fmla="*/ 662940 h 749300"/>
                <a:gd name="connsiteX4-2171" fmla="*/ 579120 w 1574800"/>
                <a:gd name="connsiteY4-2172" fmla="*/ 680720 h 749300"/>
                <a:gd name="connsiteX5-2173" fmla="*/ 673100 w 1574800"/>
                <a:gd name="connsiteY5-2174" fmla="*/ 749300 h 749300"/>
                <a:gd name="connsiteX6-2175" fmla="*/ 756920 w 1574800"/>
                <a:gd name="connsiteY6-2176" fmla="*/ 447040 h 749300"/>
                <a:gd name="connsiteX7-2177" fmla="*/ 1051560 w 1574800"/>
                <a:gd name="connsiteY7-2178" fmla="*/ 172720 h 749300"/>
                <a:gd name="connsiteX8-2179" fmla="*/ 1264920 w 1574800"/>
                <a:gd name="connsiteY8-2180" fmla="*/ 396240 h 749300"/>
                <a:gd name="connsiteX9-2181" fmla="*/ 1384300 w 1574800"/>
                <a:gd name="connsiteY9-2182" fmla="*/ 731520 h 749300"/>
                <a:gd name="connsiteX10-2183" fmla="*/ 1457960 w 1574800"/>
                <a:gd name="connsiteY10-2184" fmla="*/ 668020 h 749300"/>
                <a:gd name="connsiteX11-2185" fmla="*/ 1574800 w 1574800"/>
                <a:gd name="connsiteY11-2186" fmla="*/ 670560 h 749300"/>
                <a:gd name="connsiteX12-2187" fmla="*/ 1356360 w 1574800"/>
                <a:gd name="connsiteY12-2188" fmla="*/ 477520 h 749300"/>
                <a:gd name="connsiteX13-2189" fmla="*/ 1224280 w 1574800"/>
                <a:gd name="connsiteY13-2190" fmla="*/ 208280 h 749300"/>
                <a:gd name="connsiteX14-2191" fmla="*/ 1209040 w 1574800"/>
                <a:gd name="connsiteY14-2192" fmla="*/ 71120 h 749300"/>
                <a:gd name="connsiteX15-2193" fmla="*/ 1066800 w 1574800"/>
                <a:gd name="connsiteY15-2194" fmla="*/ 152400 h 749300"/>
                <a:gd name="connsiteX16-2195" fmla="*/ 878840 w 1574800"/>
                <a:gd name="connsiteY16-2196" fmla="*/ 71120 h 749300"/>
                <a:gd name="connsiteX17-2197" fmla="*/ 721360 w 1574800"/>
                <a:gd name="connsiteY17-2198" fmla="*/ 447040 h 749300"/>
                <a:gd name="connsiteX18-2199" fmla="*/ 508000 w 1574800"/>
                <a:gd name="connsiteY18-2200" fmla="*/ 624840 h 749300"/>
                <a:gd name="connsiteX19-2201" fmla="*/ 243840 w 1574800"/>
                <a:gd name="connsiteY19-2202" fmla="*/ 330200 h 749300"/>
                <a:gd name="connsiteX20-2203" fmla="*/ 187960 w 1574800"/>
                <a:gd name="connsiteY20-2204" fmla="*/ 0 h 749300"/>
                <a:gd name="connsiteX21-2205" fmla="*/ 111760 w 1574800"/>
                <a:gd name="connsiteY21-2206" fmla="*/ 91440 h 749300"/>
                <a:gd name="connsiteX22-2207" fmla="*/ 0 w 1574800"/>
                <a:gd name="connsiteY22-2208" fmla="*/ 165100 h 749300"/>
                <a:gd name="connsiteX0-2209" fmla="*/ 0 w 1574800"/>
                <a:gd name="connsiteY0-2210" fmla="*/ 165100 h 749300"/>
                <a:gd name="connsiteX1-2211" fmla="*/ 218440 w 1574800"/>
                <a:gd name="connsiteY1-2212" fmla="*/ 360680 h 749300"/>
                <a:gd name="connsiteX2-2213" fmla="*/ 350520 w 1574800"/>
                <a:gd name="connsiteY2-2214" fmla="*/ 746760 h 749300"/>
                <a:gd name="connsiteX3-2215" fmla="*/ 452120 w 1574800"/>
                <a:gd name="connsiteY3-2216" fmla="*/ 662940 h 749300"/>
                <a:gd name="connsiteX4-2217" fmla="*/ 579120 w 1574800"/>
                <a:gd name="connsiteY4-2218" fmla="*/ 680720 h 749300"/>
                <a:gd name="connsiteX5-2219" fmla="*/ 673100 w 1574800"/>
                <a:gd name="connsiteY5-2220" fmla="*/ 749300 h 749300"/>
                <a:gd name="connsiteX6-2221" fmla="*/ 756920 w 1574800"/>
                <a:gd name="connsiteY6-2222" fmla="*/ 447040 h 749300"/>
                <a:gd name="connsiteX7-2223" fmla="*/ 1051560 w 1574800"/>
                <a:gd name="connsiteY7-2224" fmla="*/ 172720 h 749300"/>
                <a:gd name="connsiteX8-2225" fmla="*/ 1264920 w 1574800"/>
                <a:gd name="connsiteY8-2226" fmla="*/ 396240 h 749300"/>
                <a:gd name="connsiteX9-2227" fmla="*/ 1384300 w 1574800"/>
                <a:gd name="connsiteY9-2228" fmla="*/ 731520 h 749300"/>
                <a:gd name="connsiteX10-2229" fmla="*/ 1457960 w 1574800"/>
                <a:gd name="connsiteY10-2230" fmla="*/ 668020 h 749300"/>
                <a:gd name="connsiteX11-2231" fmla="*/ 1574800 w 1574800"/>
                <a:gd name="connsiteY11-2232" fmla="*/ 670560 h 749300"/>
                <a:gd name="connsiteX12-2233" fmla="*/ 1356360 w 1574800"/>
                <a:gd name="connsiteY12-2234" fmla="*/ 477520 h 749300"/>
                <a:gd name="connsiteX13-2235" fmla="*/ 1224280 w 1574800"/>
                <a:gd name="connsiteY13-2236" fmla="*/ 208280 h 749300"/>
                <a:gd name="connsiteX14-2237" fmla="*/ 1209040 w 1574800"/>
                <a:gd name="connsiteY14-2238" fmla="*/ 71120 h 749300"/>
                <a:gd name="connsiteX15-2239" fmla="*/ 1066800 w 1574800"/>
                <a:gd name="connsiteY15-2240" fmla="*/ 152400 h 749300"/>
                <a:gd name="connsiteX16-2241" fmla="*/ 878840 w 1574800"/>
                <a:gd name="connsiteY16-2242" fmla="*/ 71120 h 749300"/>
                <a:gd name="connsiteX17-2243" fmla="*/ 721360 w 1574800"/>
                <a:gd name="connsiteY17-2244" fmla="*/ 447040 h 749300"/>
                <a:gd name="connsiteX18-2245" fmla="*/ 508000 w 1574800"/>
                <a:gd name="connsiteY18-2246" fmla="*/ 624840 h 749300"/>
                <a:gd name="connsiteX19-2247" fmla="*/ 243840 w 1574800"/>
                <a:gd name="connsiteY19-2248" fmla="*/ 330200 h 749300"/>
                <a:gd name="connsiteX20-2249" fmla="*/ 187960 w 1574800"/>
                <a:gd name="connsiteY20-2250" fmla="*/ 0 h 749300"/>
                <a:gd name="connsiteX21-2251" fmla="*/ 111760 w 1574800"/>
                <a:gd name="connsiteY21-2252" fmla="*/ 91440 h 749300"/>
                <a:gd name="connsiteX22-2253" fmla="*/ 0 w 1574800"/>
                <a:gd name="connsiteY22-2254" fmla="*/ 165100 h 749300"/>
                <a:gd name="connsiteX0-2255" fmla="*/ 0 w 1574800"/>
                <a:gd name="connsiteY0-2256" fmla="*/ 165100 h 749300"/>
                <a:gd name="connsiteX1-2257" fmla="*/ 218440 w 1574800"/>
                <a:gd name="connsiteY1-2258" fmla="*/ 360680 h 749300"/>
                <a:gd name="connsiteX2-2259" fmla="*/ 350520 w 1574800"/>
                <a:gd name="connsiteY2-2260" fmla="*/ 746760 h 749300"/>
                <a:gd name="connsiteX3-2261" fmla="*/ 452120 w 1574800"/>
                <a:gd name="connsiteY3-2262" fmla="*/ 662940 h 749300"/>
                <a:gd name="connsiteX4-2263" fmla="*/ 579120 w 1574800"/>
                <a:gd name="connsiteY4-2264" fmla="*/ 680720 h 749300"/>
                <a:gd name="connsiteX5-2265" fmla="*/ 673100 w 1574800"/>
                <a:gd name="connsiteY5-2266" fmla="*/ 749300 h 749300"/>
                <a:gd name="connsiteX6-2267" fmla="*/ 756920 w 1574800"/>
                <a:gd name="connsiteY6-2268" fmla="*/ 447040 h 749300"/>
                <a:gd name="connsiteX7-2269" fmla="*/ 1051560 w 1574800"/>
                <a:gd name="connsiteY7-2270" fmla="*/ 172720 h 749300"/>
                <a:gd name="connsiteX8-2271" fmla="*/ 1264920 w 1574800"/>
                <a:gd name="connsiteY8-2272" fmla="*/ 396240 h 749300"/>
                <a:gd name="connsiteX9-2273" fmla="*/ 1384300 w 1574800"/>
                <a:gd name="connsiteY9-2274" fmla="*/ 731520 h 749300"/>
                <a:gd name="connsiteX10-2275" fmla="*/ 1457960 w 1574800"/>
                <a:gd name="connsiteY10-2276" fmla="*/ 668020 h 749300"/>
                <a:gd name="connsiteX11-2277" fmla="*/ 1574800 w 1574800"/>
                <a:gd name="connsiteY11-2278" fmla="*/ 670560 h 749300"/>
                <a:gd name="connsiteX12-2279" fmla="*/ 1356360 w 1574800"/>
                <a:gd name="connsiteY12-2280" fmla="*/ 477520 h 749300"/>
                <a:gd name="connsiteX13-2281" fmla="*/ 1224280 w 1574800"/>
                <a:gd name="connsiteY13-2282" fmla="*/ 208280 h 749300"/>
                <a:gd name="connsiteX14-2283" fmla="*/ 1209040 w 1574800"/>
                <a:gd name="connsiteY14-2284" fmla="*/ 71120 h 749300"/>
                <a:gd name="connsiteX15-2285" fmla="*/ 1066800 w 1574800"/>
                <a:gd name="connsiteY15-2286" fmla="*/ 152400 h 749300"/>
                <a:gd name="connsiteX16-2287" fmla="*/ 878840 w 1574800"/>
                <a:gd name="connsiteY16-2288" fmla="*/ 71120 h 749300"/>
                <a:gd name="connsiteX17-2289" fmla="*/ 721360 w 1574800"/>
                <a:gd name="connsiteY17-2290" fmla="*/ 447040 h 749300"/>
                <a:gd name="connsiteX18-2291" fmla="*/ 508000 w 1574800"/>
                <a:gd name="connsiteY18-2292" fmla="*/ 624840 h 749300"/>
                <a:gd name="connsiteX19-2293" fmla="*/ 243840 w 1574800"/>
                <a:gd name="connsiteY19-2294" fmla="*/ 330200 h 749300"/>
                <a:gd name="connsiteX20-2295" fmla="*/ 187960 w 1574800"/>
                <a:gd name="connsiteY20-2296" fmla="*/ 0 h 749300"/>
                <a:gd name="connsiteX21-2297" fmla="*/ 111760 w 1574800"/>
                <a:gd name="connsiteY21-2298" fmla="*/ 91440 h 749300"/>
                <a:gd name="connsiteX22-2299" fmla="*/ 0 w 1574800"/>
                <a:gd name="connsiteY22-2300" fmla="*/ 165100 h 749300"/>
                <a:gd name="connsiteX0-2301" fmla="*/ 0 w 1574800"/>
                <a:gd name="connsiteY0-2302" fmla="*/ 165100 h 749300"/>
                <a:gd name="connsiteX1-2303" fmla="*/ 218440 w 1574800"/>
                <a:gd name="connsiteY1-2304" fmla="*/ 360680 h 749300"/>
                <a:gd name="connsiteX2-2305" fmla="*/ 350520 w 1574800"/>
                <a:gd name="connsiteY2-2306" fmla="*/ 746760 h 749300"/>
                <a:gd name="connsiteX3-2307" fmla="*/ 452120 w 1574800"/>
                <a:gd name="connsiteY3-2308" fmla="*/ 662940 h 749300"/>
                <a:gd name="connsiteX4-2309" fmla="*/ 579120 w 1574800"/>
                <a:gd name="connsiteY4-2310" fmla="*/ 680720 h 749300"/>
                <a:gd name="connsiteX5-2311" fmla="*/ 673100 w 1574800"/>
                <a:gd name="connsiteY5-2312" fmla="*/ 749300 h 749300"/>
                <a:gd name="connsiteX6-2313" fmla="*/ 756920 w 1574800"/>
                <a:gd name="connsiteY6-2314" fmla="*/ 447040 h 749300"/>
                <a:gd name="connsiteX7-2315" fmla="*/ 1051560 w 1574800"/>
                <a:gd name="connsiteY7-2316" fmla="*/ 172720 h 749300"/>
                <a:gd name="connsiteX8-2317" fmla="*/ 1264920 w 1574800"/>
                <a:gd name="connsiteY8-2318" fmla="*/ 396240 h 749300"/>
                <a:gd name="connsiteX9-2319" fmla="*/ 1384300 w 1574800"/>
                <a:gd name="connsiteY9-2320" fmla="*/ 731520 h 749300"/>
                <a:gd name="connsiteX10-2321" fmla="*/ 1457960 w 1574800"/>
                <a:gd name="connsiteY10-2322" fmla="*/ 668020 h 749300"/>
                <a:gd name="connsiteX11-2323" fmla="*/ 1574800 w 1574800"/>
                <a:gd name="connsiteY11-2324" fmla="*/ 670560 h 749300"/>
                <a:gd name="connsiteX12-2325" fmla="*/ 1356360 w 1574800"/>
                <a:gd name="connsiteY12-2326" fmla="*/ 477520 h 749300"/>
                <a:gd name="connsiteX13-2327" fmla="*/ 1224280 w 1574800"/>
                <a:gd name="connsiteY13-2328" fmla="*/ 208280 h 749300"/>
                <a:gd name="connsiteX14-2329" fmla="*/ 1209040 w 1574800"/>
                <a:gd name="connsiteY14-2330" fmla="*/ 71120 h 749300"/>
                <a:gd name="connsiteX15-2331" fmla="*/ 1066800 w 1574800"/>
                <a:gd name="connsiteY15-2332" fmla="*/ 152400 h 749300"/>
                <a:gd name="connsiteX16-2333" fmla="*/ 878840 w 1574800"/>
                <a:gd name="connsiteY16-2334" fmla="*/ 71120 h 749300"/>
                <a:gd name="connsiteX17-2335" fmla="*/ 721360 w 1574800"/>
                <a:gd name="connsiteY17-2336" fmla="*/ 447040 h 749300"/>
                <a:gd name="connsiteX18-2337" fmla="*/ 508000 w 1574800"/>
                <a:gd name="connsiteY18-2338" fmla="*/ 624840 h 749300"/>
                <a:gd name="connsiteX19-2339" fmla="*/ 243840 w 1574800"/>
                <a:gd name="connsiteY19-2340" fmla="*/ 330200 h 749300"/>
                <a:gd name="connsiteX20-2341" fmla="*/ 187960 w 1574800"/>
                <a:gd name="connsiteY20-2342" fmla="*/ 0 h 749300"/>
                <a:gd name="connsiteX21-2343" fmla="*/ 111760 w 1574800"/>
                <a:gd name="connsiteY21-2344" fmla="*/ 91440 h 749300"/>
                <a:gd name="connsiteX22-2345" fmla="*/ 0 w 1574800"/>
                <a:gd name="connsiteY22-2346" fmla="*/ 165100 h 749300"/>
                <a:gd name="connsiteX0-2347" fmla="*/ 0 w 1574800"/>
                <a:gd name="connsiteY0-2348" fmla="*/ 165100 h 749300"/>
                <a:gd name="connsiteX1-2349" fmla="*/ 218440 w 1574800"/>
                <a:gd name="connsiteY1-2350" fmla="*/ 360680 h 749300"/>
                <a:gd name="connsiteX2-2351" fmla="*/ 350520 w 1574800"/>
                <a:gd name="connsiteY2-2352" fmla="*/ 746760 h 749300"/>
                <a:gd name="connsiteX3-2353" fmla="*/ 452120 w 1574800"/>
                <a:gd name="connsiteY3-2354" fmla="*/ 662940 h 749300"/>
                <a:gd name="connsiteX4-2355" fmla="*/ 579120 w 1574800"/>
                <a:gd name="connsiteY4-2356" fmla="*/ 680720 h 749300"/>
                <a:gd name="connsiteX5-2357" fmla="*/ 673100 w 1574800"/>
                <a:gd name="connsiteY5-2358" fmla="*/ 749300 h 749300"/>
                <a:gd name="connsiteX6-2359" fmla="*/ 756920 w 1574800"/>
                <a:gd name="connsiteY6-2360" fmla="*/ 447040 h 749300"/>
                <a:gd name="connsiteX7-2361" fmla="*/ 1051560 w 1574800"/>
                <a:gd name="connsiteY7-2362" fmla="*/ 172720 h 749300"/>
                <a:gd name="connsiteX8-2363" fmla="*/ 1264920 w 1574800"/>
                <a:gd name="connsiteY8-2364" fmla="*/ 396240 h 749300"/>
                <a:gd name="connsiteX9-2365" fmla="*/ 1384300 w 1574800"/>
                <a:gd name="connsiteY9-2366" fmla="*/ 731520 h 749300"/>
                <a:gd name="connsiteX10-2367" fmla="*/ 1457960 w 1574800"/>
                <a:gd name="connsiteY10-2368" fmla="*/ 668020 h 749300"/>
                <a:gd name="connsiteX11-2369" fmla="*/ 1574800 w 1574800"/>
                <a:gd name="connsiteY11-2370" fmla="*/ 670560 h 749300"/>
                <a:gd name="connsiteX12-2371" fmla="*/ 1356360 w 1574800"/>
                <a:gd name="connsiteY12-2372" fmla="*/ 477520 h 749300"/>
                <a:gd name="connsiteX13-2373" fmla="*/ 1224280 w 1574800"/>
                <a:gd name="connsiteY13-2374" fmla="*/ 208280 h 749300"/>
                <a:gd name="connsiteX14-2375" fmla="*/ 1209040 w 1574800"/>
                <a:gd name="connsiteY14-2376" fmla="*/ 71120 h 749300"/>
                <a:gd name="connsiteX15-2377" fmla="*/ 1066800 w 1574800"/>
                <a:gd name="connsiteY15-2378" fmla="*/ 152400 h 749300"/>
                <a:gd name="connsiteX16-2379" fmla="*/ 878840 w 1574800"/>
                <a:gd name="connsiteY16-2380" fmla="*/ 71120 h 749300"/>
                <a:gd name="connsiteX17-2381" fmla="*/ 721360 w 1574800"/>
                <a:gd name="connsiteY17-2382" fmla="*/ 447040 h 749300"/>
                <a:gd name="connsiteX18-2383" fmla="*/ 508000 w 1574800"/>
                <a:gd name="connsiteY18-2384" fmla="*/ 624840 h 749300"/>
                <a:gd name="connsiteX19-2385" fmla="*/ 243840 w 1574800"/>
                <a:gd name="connsiteY19-2386" fmla="*/ 330200 h 749300"/>
                <a:gd name="connsiteX20-2387" fmla="*/ 187960 w 1574800"/>
                <a:gd name="connsiteY20-2388" fmla="*/ 0 h 749300"/>
                <a:gd name="connsiteX21-2389" fmla="*/ 111760 w 1574800"/>
                <a:gd name="connsiteY21-2390" fmla="*/ 91440 h 749300"/>
                <a:gd name="connsiteX22-2391" fmla="*/ 0 w 1574800"/>
                <a:gd name="connsiteY22-2392" fmla="*/ 165100 h 749300"/>
                <a:gd name="connsiteX0-2393" fmla="*/ 0 w 1574800"/>
                <a:gd name="connsiteY0-2394" fmla="*/ 165100 h 749300"/>
                <a:gd name="connsiteX1-2395" fmla="*/ 218440 w 1574800"/>
                <a:gd name="connsiteY1-2396" fmla="*/ 360680 h 749300"/>
                <a:gd name="connsiteX2-2397" fmla="*/ 350520 w 1574800"/>
                <a:gd name="connsiteY2-2398" fmla="*/ 746760 h 749300"/>
                <a:gd name="connsiteX3-2399" fmla="*/ 452120 w 1574800"/>
                <a:gd name="connsiteY3-2400" fmla="*/ 662940 h 749300"/>
                <a:gd name="connsiteX4-2401" fmla="*/ 579120 w 1574800"/>
                <a:gd name="connsiteY4-2402" fmla="*/ 680720 h 749300"/>
                <a:gd name="connsiteX5-2403" fmla="*/ 673100 w 1574800"/>
                <a:gd name="connsiteY5-2404" fmla="*/ 749300 h 749300"/>
                <a:gd name="connsiteX6-2405" fmla="*/ 756920 w 1574800"/>
                <a:gd name="connsiteY6-2406" fmla="*/ 447040 h 749300"/>
                <a:gd name="connsiteX7-2407" fmla="*/ 1051560 w 1574800"/>
                <a:gd name="connsiteY7-2408" fmla="*/ 172720 h 749300"/>
                <a:gd name="connsiteX8-2409" fmla="*/ 1264920 w 1574800"/>
                <a:gd name="connsiteY8-2410" fmla="*/ 396240 h 749300"/>
                <a:gd name="connsiteX9-2411" fmla="*/ 1384300 w 1574800"/>
                <a:gd name="connsiteY9-2412" fmla="*/ 731520 h 749300"/>
                <a:gd name="connsiteX10-2413" fmla="*/ 1457960 w 1574800"/>
                <a:gd name="connsiteY10-2414" fmla="*/ 668020 h 749300"/>
                <a:gd name="connsiteX11-2415" fmla="*/ 1574800 w 1574800"/>
                <a:gd name="connsiteY11-2416" fmla="*/ 670560 h 749300"/>
                <a:gd name="connsiteX12-2417" fmla="*/ 1356360 w 1574800"/>
                <a:gd name="connsiteY12-2418" fmla="*/ 477520 h 749300"/>
                <a:gd name="connsiteX13-2419" fmla="*/ 1224280 w 1574800"/>
                <a:gd name="connsiteY13-2420" fmla="*/ 208280 h 749300"/>
                <a:gd name="connsiteX14-2421" fmla="*/ 1209040 w 1574800"/>
                <a:gd name="connsiteY14-2422" fmla="*/ 71120 h 749300"/>
                <a:gd name="connsiteX15-2423" fmla="*/ 1066800 w 1574800"/>
                <a:gd name="connsiteY15-2424" fmla="*/ 152400 h 749300"/>
                <a:gd name="connsiteX16-2425" fmla="*/ 878840 w 1574800"/>
                <a:gd name="connsiteY16-2426" fmla="*/ 71120 h 749300"/>
                <a:gd name="connsiteX17-2427" fmla="*/ 721360 w 1574800"/>
                <a:gd name="connsiteY17-2428" fmla="*/ 447040 h 749300"/>
                <a:gd name="connsiteX18-2429" fmla="*/ 508000 w 1574800"/>
                <a:gd name="connsiteY18-2430" fmla="*/ 624840 h 749300"/>
                <a:gd name="connsiteX19-2431" fmla="*/ 243840 w 1574800"/>
                <a:gd name="connsiteY19-2432" fmla="*/ 330200 h 749300"/>
                <a:gd name="connsiteX20-2433" fmla="*/ 187960 w 1574800"/>
                <a:gd name="connsiteY20-2434" fmla="*/ 0 h 749300"/>
                <a:gd name="connsiteX21-2435" fmla="*/ 111760 w 1574800"/>
                <a:gd name="connsiteY21-2436" fmla="*/ 91440 h 749300"/>
                <a:gd name="connsiteX22-2437" fmla="*/ 0 w 1574800"/>
                <a:gd name="connsiteY22-2438" fmla="*/ 165100 h 749300"/>
                <a:gd name="connsiteX0-2439" fmla="*/ 0 w 1574800"/>
                <a:gd name="connsiteY0-2440" fmla="*/ 165100 h 749300"/>
                <a:gd name="connsiteX1-2441" fmla="*/ 218440 w 1574800"/>
                <a:gd name="connsiteY1-2442" fmla="*/ 360680 h 749300"/>
                <a:gd name="connsiteX2-2443" fmla="*/ 350520 w 1574800"/>
                <a:gd name="connsiteY2-2444" fmla="*/ 746760 h 749300"/>
                <a:gd name="connsiteX3-2445" fmla="*/ 452120 w 1574800"/>
                <a:gd name="connsiteY3-2446" fmla="*/ 662940 h 749300"/>
                <a:gd name="connsiteX4-2447" fmla="*/ 579120 w 1574800"/>
                <a:gd name="connsiteY4-2448" fmla="*/ 680720 h 749300"/>
                <a:gd name="connsiteX5-2449" fmla="*/ 673100 w 1574800"/>
                <a:gd name="connsiteY5-2450" fmla="*/ 749300 h 749300"/>
                <a:gd name="connsiteX6-2451" fmla="*/ 756920 w 1574800"/>
                <a:gd name="connsiteY6-2452" fmla="*/ 447040 h 749300"/>
                <a:gd name="connsiteX7-2453" fmla="*/ 1051560 w 1574800"/>
                <a:gd name="connsiteY7-2454" fmla="*/ 172720 h 749300"/>
                <a:gd name="connsiteX8-2455" fmla="*/ 1264920 w 1574800"/>
                <a:gd name="connsiteY8-2456" fmla="*/ 396240 h 749300"/>
                <a:gd name="connsiteX9-2457" fmla="*/ 1384300 w 1574800"/>
                <a:gd name="connsiteY9-2458" fmla="*/ 731520 h 749300"/>
                <a:gd name="connsiteX10-2459" fmla="*/ 1457960 w 1574800"/>
                <a:gd name="connsiteY10-2460" fmla="*/ 668020 h 749300"/>
                <a:gd name="connsiteX11-2461" fmla="*/ 1574800 w 1574800"/>
                <a:gd name="connsiteY11-2462" fmla="*/ 670560 h 749300"/>
                <a:gd name="connsiteX12-2463" fmla="*/ 1356360 w 1574800"/>
                <a:gd name="connsiteY12-2464" fmla="*/ 477520 h 749300"/>
                <a:gd name="connsiteX13-2465" fmla="*/ 1224280 w 1574800"/>
                <a:gd name="connsiteY13-2466" fmla="*/ 208280 h 749300"/>
                <a:gd name="connsiteX14-2467" fmla="*/ 1209040 w 1574800"/>
                <a:gd name="connsiteY14-2468" fmla="*/ 71120 h 749300"/>
                <a:gd name="connsiteX15-2469" fmla="*/ 1066800 w 1574800"/>
                <a:gd name="connsiteY15-2470" fmla="*/ 152400 h 749300"/>
                <a:gd name="connsiteX16-2471" fmla="*/ 878840 w 1574800"/>
                <a:gd name="connsiteY16-2472" fmla="*/ 71120 h 749300"/>
                <a:gd name="connsiteX17-2473" fmla="*/ 721360 w 1574800"/>
                <a:gd name="connsiteY17-2474" fmla="*/ 447040 h 749300"/>
                <a:gd name="connsiteX18-2475" fmla="*/ 508000 w 1574800"/>
                <a:gd name="connsiteY18-2476" fmla="*/ 624840 h 749300"/>
                <a:gd name="connsiteX19-2477" fmla="*/ 243840 w 1574800"/>
                <a:gd name="connsiteY19-2478" fmla="*/ 330200 h 749300"/>
                <a:gd name="connsiteX20-2479" fmla="*/ 187960 w 1574800"/>
                <a:gd name="connsiteY20-2480" fmla="*/ 0 h 749300"/>
                <a:gd name="connsiteX21-2481" fmla="*/ 111760 w 1574800"/>
                <a:gd name="connsiteY21-2482" fmla="*/ 91440 h 749300"/>
                <a:gd name="connsiteX22-2483" fmla="*/ 0 w 1574800"/>
                <a:gd name="connsiteY22-2484" fmla="*/ 165100 h 749300"/>
                <a:gd name="connsiteX0-2485" fmla="*/ 0 w 1574800"/>
                <a:gd name="connsiteY0-2486" fmla="*/ 165100 h 749300"/>
                <a:gd name="connsiteX1-2487" fmla="*/ 218440 w 1574800"/>
                <a:gd name="connsiteY1-2488" fmla="*/ 360680 h 749300"/>
                <a:gd name="connsiteX2-2489" fmla="*/ 350520 w 1574800"/>
                <a:gd name="connsiteY2-2490" fmla="*/ 746760 h 749300"/>
                <a:gd name="connsiteX3-2491" fmla="*/ 452120 w 1574800"/>
                <a:gd name="connsiteY3-2492" fmla="*/ 662940 h 749300"/>
                <a:gd name="connsiteX4-2493" fmla="*/ 579120 w 1574800"/>
                <a:gd name="connsiteY4-2494" fmla="*/ 680720 h 749300"/>
                <a:gd name="connsiteX5-2495" fmla="*/ 673100 w 1574800"/>
                <a:gd name="connsiteY5-2496" fmla="*/ 749300 h 749300"/>
                <a:gd name="connsiteX6-2497" fmla="*/ 756920 w 1574800"/>
                <a:gd name="connsiteY6-2498" fmla="*/ 447040 h 749300"/>
                <a:gd name="connsiteX7-2499" fmla="*/ 1051560 w 1574800"/>
                <a:gd name="connsiteY7-2500" fmla="*/ 172720 h 749300"/>
                <a:gd name="connsiteX8-2501" fmla="*/ 1264920 w 1574800"/>
                <a:gd name="connsiteY8-2502" fmla="*/ 396240 h 749300"/>
                <a:gd name="connsiteX9-2503" fmla="*/ 1384300 w 1574800"/>
                <a:gd name="connsiteY9-2504" fmla="*/ 731520 h 749300"/>
                <a:gd name="connsiteX10-2505" fmla="*/ 1457960 w 1574800"/>
                <a:gd name="connsiteY10-2506" fmla="*/ 668020 h 749300"/>
                <a:gd name="connsiteX11-2507" fmla="*/ 1574800 w 1574800"/>
                <a:gd name="connsiteY11-2508" fmla="*/ 670560 h 749300"/>
                <a:gd name="connsiteX12-2509" fmla="*/ 1356360 w 1574800"/>
                <a:gd name="connsiteY12-2510" fmla="*/ 477520 h 749300"/>
                <a:gd name="connsiteX13-2511" fmla="*/ 1224280 w 1574800"/>
                <a:gd name="connsiteY13-2512" fmla="*/ 208280 h 749300"/>
                <a:gd name="connsiteX14-2513" fmla="*/ 1209040 w 1574800"/>
                <a:gd name="connsiteY14-2514" fmla="*/ 71120 h 749300"/>
                <a:gd name="connsiteX15-2515" fmla="*/ 1066800 w 1574800"/>
                <a:gd name="connsiteY15-2516" fmla="*/ 152400 h 749300"/>
                <a:gd name="connsiteX16-2517" fmla="*/ 878840 w 1574800"/>
                <a:gd name="connsiteY16-2518" fmla="*/ 71120 h 749300"/>
                <a:gd name="connsiteX17-2519" fmla="*/ 721360 w 1574800"/>
                <a:gd name="connsiteY17-2520" fmla="*/ 447040 h 749300"/>
                <a:gd name="connsiteX18-2521" fmla="*/ 508000 w 1574800"/>
                <a:gd name="connsiteY18-2522" fmla="*/ 624840 h 749300"/>
                <a:gd name="connsiteX19-2523" fmla="*/ 243840 w 1574800"/>
                <a:gd name="connsiteY19-2524" fmla="*/ 330200 h 749300"/>
                <a:gd name="connsiteX20-2525" fmla="*/ 187960 w 1574800"/>
                <a:gd name="connsiteY20-2526" fmla="*/ 0 h 749300"/>
                <a:gd name="connsiteX21-2527" fmla="*/ 111760 w 1574800"/>
                <a:gd name="connsiteY21-2528" fmla="*/ 91440 h 749300"/>
                <a:gd name="connsiteX22-2529" fmla="*/ 0 w 1574800"/>
                <a:gd name="connsiteY22-2530" fmla="*/ 165100 h 749300"/>
                <a:gd name="connsiteX0-2531" fmla="*/ 0 w 1574800"/>
                <a:gd name="connsiteY0-2532" fmla="*/ 165100 h 749300"/>
                <a:gd name="connsiteX1-2533" fmla="*/ 218440 w 1574800"/>
                <a:gd name="connsiteY1-2534" fmla="*/ 360680 h 749300"/>
                <a:gd name="connsiteX2-2535" fmla="*/ 350520 w 1574800"/>
                <a:gd name="connsiteY2-2536" fmla="*/ 746760 h 749300"/>
                <a:gd name="connsiteX3-2537" fmla="*/ 452120 w 1574800"/>
                <a:gd name="connsiteY3-2538" fmla="*/ 662940 h 749300"/>
                <a:gd name="connsiteX4-2539" fmla="*/ 579120 w 1574800"/>
                <a:gd name="connsiteY4-2540" fmla="*/ 680720 h 749300"/>
                <a:gd name="connsiteX5-2541" fmla="*/ 673100 w 1574800"/>
                <a:gd name="connsiteY5-2542" fmla="*/ 749300 h 749300"/>
                <a:gd name="connsiteX6-2543" fmla="*/ 756920 w 1574800"/>
                <a:gd name="connsiteY6-2544" fmla="*/ 447040 h 749300"/>
                <a:gd name="connsiteX7-2545" fmla="*/ 1051560 w 1574800"/>
                <a:gd name="connsiteY7-2546" fmla="*/ 172720 h 749300"/>
                <a:gd name="connsiteX8-2547" fmla="*/ 1264920 w 1574800"/>
                <a:gd name="connsiteY8-2548" fmla="*/ 396240 h 749300"/>
                <a:gd name="connsiteX9-2549" fmla="*/ 1384300 w 1574800"/>
                <a:gd name="connsiteY9-2550" fmla="*/ 731520 h 749300"/>
                <a:gd name="connsiteX10-2551" fmla="*/ 1457960 w 1574800"/>
                <a:gd name="connsiteY10-2552" fmla="*/ 668020 h 749300"/>
                <a:gd name="connsiteX11-2553" fmla="*/ 1574800 w 1574800"/>
                <a:gd name="connsiteY11-2554" fmla="*/ 670560 h 749300"/>
                <a:gd name="connsiteX12-2555" fmla="*/ 1356360 w 1574800"/>
                <a:gd name="connsiteY12-2556" fmla="*/ 477520 h 749300"/>
                <a:gd name="connsiteX13-2557" fmla="*/ 1224280 w 1574800"/>
                <a:gd name="connsiteY13-2558" fmla="*/ 208280 h 749300"/>
                <a:gd name="connsiteX14-2559" fmla="*/ 1209040 w 1574800"/>
                <a:gd name="connsiteY14-2560" fmla="*/ 71120 h 749300"/>
                <a:gd name="connsiteX15-2561" fmla="*/ 1066800 w 1574800"/>
                <a:gd name="connsiteY15-2562" fmla="*/ 152400 h 749300"/>
                <a:gd name="connsiteX16-2563" fmla="*/ 878840 w 1574800"/>
                <a:gd name="connsiteY16-2564" fmla="*/ 71120 h 749300"/>
                <a:gd name="connsiteX17-2565" fmla="*/ 721360 w 1574800"/>
                <a:gd name="connsiteY17-2566" fmla="*/ 447040 h 749300"/>
                <a:gd name="connsiteX18-2567" fmla="*/ 508000 w 1574800"/>
                <a:gd name="connsiteY18-2568" fmla="*/ 624840 h 749300"/>
                <a:gd name="connsiteX19-2569" fmla="*/ 243840 w 1574800"/>
                <a:gd name="connsiteY19-2570" fmla="*/ 330200 h 749300"/>
                <a:gd name="connsiteX20-2571" fmla="*/ 187960 w 1574800"/>
                <a:gd name="connsiteY20-2572" fmla="*/ 0 h 749300"/>
                <a:gd name="connsiteX21-2573" fmla="*/ 111760 w 1574800"/>
                <a:gd name="connsiteY21-2574" fmla="*/ 91440 h 749300"/>
                <a:gd name="connsiteX22-2575" fmla="*/ 0 w 1574800"/>
                <a:gd name="connsiteY22-2576" fmla="*/ 165100 h 749300"/>
                <a:gd name="connsiteX0-2577" fmla="*/ 0 w 1574800"/>
                <a:gd name="connsiteY0-2578" fmla="*/ 165100 h 749300"/>
                <a:gd name="connsiteX1-2579" fmla="*/ 218440 w 1574800"/>
                <a:gd name="connsiteY1-2580" fmla="*/ 360680 h 749300"/>
                <a:gd name="connsiteX2-2581" fmla="*/ 350520 w 1574800"/>
                <a:gd name="connsiteY2-2582" fmla="*/ 746760 h 749300"/>
                <a:gd name="connsiteX3-2583" fmla="*/ 452120 w 1574800"/>
                <a:gd name="connsiteY3-2584" fmla="*/ 662940 h 749300"/>
                <a:gd name="connsiteX4-2585" fmla="*/ 579120 w 1574800"/>
                <a:gd name="connsiteY4-2586" fmla="*/ 680720 h 749300"/>
                <a:gd name="connsiteX5-2587" fmla="*/ 673100 w 1574800"/>
                <a:gd name="connsiteY5-2588" fmla="*/ 749300 h 749300"/>
                <a:gd name="connsiteX6-2589" fmla="*/ 756920 w 1574800"/>
                <a:gd name="connsiteY6-2590" fmla="*/ 447040 h 749300"/>
                <a:gd name="connsiteX7-2591" fmla="*/ 1051560 w 1574800"/>
                <a:gd name="connsiteY7-2592" fmla="*/ 172720 h 749300"/>
                <a:gd name="connsiteX8-2593" fmla="*/ 1264920 w 1574800"/>
                <a:gd name="connsiteY8-2594" fmla="*/ 396240 h 749300"/>
                <a:gd name="connsiteX9-2595" fmla="*/ 1384300 w 1574800"/>
                <a:gd name="connsiteY9-2596" fmla="*/ 731520 h 749300"/>
                <a:gd name="connsiteX10-2597" fmla="*/ 1457960 w 1574800"/>
                <a:gd name="connsiteY10-2598" fmla="*/ 668020 h 749300"/>
                <a:gd name="connsiteX11-2599" fmla="*/ 1574800 w 1574800"/>
                <a:gd name="connsiteY11-2600" fmla="*/ 670560 h 749300"/>
                <a:gd name="connsiteX12-2601" fmla="*/ 1356360 w 1574800"/>
                <a:gd name="connsiteY12-2602" fmla="*/ 477520 h 749300"/>
                <a:gd name="connsiteX13-2603" fmla="*/ 1224280 w 1574800"/>
                <a:gd name="connsiteY13-2604" fmla="*/ 208280 h 749300"/>
                <a:gd name="connsiteX14-2605" fmla="*/ 1209040 w 1574800"/>
                <a:gd name="connsiteY14-2606" fmla="*/ 71120 h 749300"/>
                <a:gd name="connsiteX15-2607" fmla="*/ 1066800 w 1574800"/>
                <a:gd name="connsiteY15-2608" fmla="*/ 152400 h 749300"/>
                <a:gd name="connsiteX16-2609" fmla="*/ 878840 w 1574800"/>
                <a:gd name="connsiteY16-2610" fmla="*/ 71120 h 749300"/>
                <a:gd name="connsiteX17-2611" fmla="*/ 721360 w 1574800"/>
                <a:gd name="connsiteY17-2612" fmla="*/ 447040 h 749300"/>
                <a:gd name="connsiteX18-2613" fmla="*/ 508000 w 1574800"/>
                <a:gd name="connsiteY18-2614" fmla="*/ 624840 h 749300"/>
                <a:gd name="connsiteX19-2615" fmla="*/ 243840 w 1574800"/>
                <a:gd name="connsiteY19-2616" fmla="*/ 330200 h 749300"/>
                <a:gd name="connsiteX20-2617" fmla="*/ 187960 w 1574800"/>
                <a:gd name="connsiteY20-2618" fmla="*/ 0 h 749300"/>
                <a:gd name="connsiteX21-2619" fmla="*/ 111760 w 1574800"/>
                <a:gd name="connsiteY21-2620" fmla="*/ 91440 h 749300"/>
                <a:gd name="connsiteX22-2621" fmla="*/ 0 w 1574800"/>
                <a:gd name="connsiteY22-2622" fmla="*/ 165100 h 749300"/>
                <a:gd name="connsiteX0-2623" fmla="*/ 0 w 1574800"/>
                <a:gd name="connsiteY0-2624" fmla="*/ 165100 h 749300"/>
                <a:gd name="connsiteX1-2625" fmla="*/ 218440 w 1574800"/>
                <a:gd name="connsiteY1-2626" fmla="*/ 360680 h 749300"/>
                <a:gd name="connsiteX2-2627" fmla="*/ 350520 w 1574800"/>
                <a:gd name="connsiteY2-2628" fmla="*/ 746760 h 749300"/>
                <a:gd name="connsiteX3-2629" fmla="*/ 452120 w 1574800"/>
                <a:gd name="connsiteY3-2630" fmla="*/ 662940 h 749300"/>
                <a:gd name="connsiteX4-2631" fmla="*/ 579120 w 1574800"/>
                <a:gd name="connsiteY4-2632" fmla="*/ 680720 h 749300"/>
                <a:gd name="connsiteX5-2633" fmla="*/ 673100 w 1574800"/>
                <a:gd name="connsiteY5-2634" fmla="*/ 749300 h 749300"/>
                <a:gd name="connsiteX6-2635" fmla="*/ 756920 w 1574800"/>
                <a:gd name="connsiteY6-2636" fmla="*/ 447040 h 749300"/>
                <a:gd name="connsiteX7-2637" fmla="*/ 1051560 w 1574800"/>
                <a:gd name="connsiteY7-2638" fmla="*/ 172720 h 749300"/>
                <a:gd name="connsiteX8-2639" fmla="*/ 1264920 w 1574800"/>
                <a:gd name="connsiteY8-2640" fmla="*/ 396240 h 749300"/>
                <a:gd name="connsiteX9-2641" fmla="*/ 1384300 w 1574800"/>
                <a:gd name="connsiteY9-2642" fmla="*/ 731520 h 749300"/>
                <a:gd name="connsiteX10-2643" fmla="*/ 1457960 w 1574800"/>
                <a:gd name="connsiteY10-2644" fmla="*/ 668020 h 749300"/>
                <a:gd name="connsiteX11-2645" fmla="*/ 1574800 w 1574800"/>
                <a:gd name="connsiteY11-2646" fmla="*/ 670560 h 749300"/>
                <a:gd name="connsiteX12-2647" fmla="*/ 1356360 w 1574800"/>
                <a:gd name="connsiteY12-2648" fmla="*/ 477520 h 749300"/>
                <a:gd name="connsiteX13-2649" fmla="*/ 1224280 w 1574800"/>
                <a:gd name="connsiteY13-2650" fmla="*/ 208280 h 749300"/>
                <a:gd name="connsiteX14-2651" fmla="*/ 1209040 w 1574800"/>
                <a:gd name="connsiteY14-2652" fmla="*/ 71120 h 749300"/>
                <a:gd name="connsiteX15-2653" fmla="*/ 1066800 w 1574800"/>
                <a:gd name="connsiteY15-2654" fmla="*/ 152400 h 749300"/>
                <a:gd name="connsiteX16-2655" fmla="*/ 878840 w 1574800"/>
                <a:gd name="connsiteY16-2656" fmla="*/ 71120 h 749300"/>
                <a:gd name="connsiteX17-2657" fmla="*/ 721360 w 1574800"/>
                <a:gd name="connsiteY17-2658" fmla="*/ 447040 h 749300"/>
                <a:gd name="connsiteX18-2659" fmla="*/ 508000 w 1574800"/>
                <a:gd name="connsiteY18-2660" fmla="*/ 624840 h 749300"/>
                <a:gd name="connsiteX19-2661" fmla="*/ 243840 w 1574800"/>
                <a:gd name="connsiteY19-2662" fmla="*/ 330200 h 749300"/>
                <a:gd name="connsiteX20-2663" fmla="*/ 187960 w 1574800"/>
                <a:gd name="connsiteY20-2664" fmla="*/ 0 h 749300"/>
                <a:gd name="connsiteX21-2665" fmla="*/ 111760 w 1574800"/>
                <a:gd name="connsiteY21-2666" fmla="*/ 91440 h 749300"/>
                <a:gd name="connsiteX22-2667" fmla="*/ 0 w 1574800"/>
                <a:gd name="connsiteY22-2668" fmla="*/ 165100 h 749300"/>
                <a:gd name="connsiteX0-2669" fmla="*/ 0 w 1574800"/>
                <a:gd name="connsiteY0-2670" fmla="*/ 165100 h 749300"/>
                <a:gd name="connsiteX1-2671" fmla="*/ 218440 w 1574800"/>
                <a:gd name="connsiteY1-2672" fmla="*/ 360680 h 749300"/>
                <a:gd name="connsiteX2-2673" fmla="*/ 350520 w 1574800"/>
                <a:gd name="connsiteY2-2674" fmla="*/ 746760 h 749300"/>
                <a:gd name="connsiteX3-2675" fmla="*/ 452120 w 1574800"/>
                <a:gd name="connsiteY3-2676" fmla="*/ 662940 h 749300"/>
                <a:gd name="connsiteX4-2677" fmla="*/ 579120 w 1574800"/>
                <a:gd name="connsiteY4-2678" fmla="*/ 680720 h 749300"/>
                <a:gd name="connsiteX5-2679" fmla="*/ 673100 w 1574800"/>
                <a:gd name="connsiteY5-2680" fmla="*/ 749300 h 749300"/>
                <a:gd name="connsiteX6-2681" fmla="*/ 756920 w 1574800"/>
                <a:gd name="connsiteY6-2682" fmla="*/ 447040 h 749300"/>
                <a:gd name="connsiteX7-2683" fmla="*/ 1051560 w 1574800"/>
                <a:gd name="connsiteY7-2684" fmla="*/ 172720 h 749300"/>
                <a:gd name="connsiteX8-2685" fmla="*/ 1264920 w 1574800"/>
                <a:gd name="connsiteY8-2686" fmla="*/ 396240 h 749300"/>
                <a:gd name="connsiteX9-2687" fmla="*/ 1384300 w 1574800"/>
                <a:gd name="connsiteY9-2688" fmla="*/ 731520 h 749300"/>
                <a:gd name="connsiteX10-2689" fmla="*/ 1457960 w 1574800"/>
                <a:gd name="connsiteY10-2690" fmla="*/ 668020 h 749300"/>
                <a:gd name="connsiteX11-2691" fmla="*/ 1574800 w 1574800"/>
                <a:gd name="connsiteY11-2692" fmla="*/ 670560 h 749300"/>
                <a:gd name="connsiteX12-2693" fmla="*/ 1356360 w 1574800"/>
                <a:gd name="connsiteY12-2694" fmla="*/ 477520 h 749300"/>
                <a:gd name="connsiteX13-2695" fmla="*/ 1224280 w 1574800"/>
                <a:gd name="connsiteY13-2696" fmla="*/ 208280 h 749300"/>
                <a:gd name="connsiteX14-2697" fmla="*/ 1209040 w 1574800"/>
                <a:gd name="connsiteY14-2698" fmla="*/ 71120 h 749300"/>
                <a:gd name="connsiteX15-2699" fmla="*/ 1066800 w 1574800"/>
                <a:gd name="connsiteY15-2700" fmla="*/ 152400 h 749300"/>
                <a:gd name="connsiteX16-2701" fmla="*/ 878840 w 1574800"/>
                <a:gd name="connsiteY16-2702" fmla="*/ 71120 h 749300"/>
                <a:gd name="connsiteX17-2703" fmla="*/ 721360 w 1574800"/>
                <a:gd name="connsiteY17-2704" fmla="*/ 447040 h 749300"/>
                <a:gd name="connsiteX18-2705" fmla="*/ 508000 w 1574800"/>
                <a:gd name="connsiteY18-2706" fmla="*/ 624840 h 749300"/>
                <a:gd name="connsiteX19-2707" fmla="*/ 243840 w 1574800"/>
                <a:gd name="connsiteY19-2708" fmla="*/ 330200 h 749300"/>
                <a:gd name="connsiteX20-2709" fmla="*/ 187960 w 1574800"/>
                <a:gd name="connsiteY20-2710" fmla="*/ 0 h 749300"/>
                <a:gd name="connsiteX21-2711" fmla="*/ 111760 w 1574800"/>
                <a:gd name="connsiteY21-2712" fmla="*/ 91440 h 749300"/>
                <a:gd name="connsiteX22-2713" fmla="*/ 0 w 1574800"/>
                <a:gd name="connsiteY22-2714" fmla="*/ 165100 h 749300"/>
                <a:gd name="connsiteX0-2715" fmla="*/ 0 w 1574800"/>
                <a:gd name="connsiteY0-2716" fmla="*/ 165100 h 749300"/>
                <a:gd name="connsiteX1-2717" fmla="*/ 218440 w 1574800"/>
                <a:gd name="connsiteY1-2718" fmla="*/ 360680 h 749300"/>
                <a:gd name="connsiteX2-2719" fmla="*/ 350520 w 1574800"/>
                <a:gd name="connsiteY2-2720" fmla="*/ 746760 h 749300"/>
                <a:gd name="connsiteX3-2721" fmla="*/ 452120 w 1574800"/>
                <a:gd name="connsiteY3-2722" fmla="*/ 662940 h 749300"/>
                <a:gd name="connsiteX4-2723" fmla="*/ 579120 w 1574800"/>
                <a:gd name="connsiteY4-2724" fmla="*/ 680720 h 749300"/>
                <a:gd name="connsiteX5-2725" fmla="*/ 673100 w 1574800"/>
                <a:gd name="connsiteY5-2726" fmla="*/ 749300 h 749300"/>
                <a:gd name="connsiteX6-2727" fmla="*/ 756920 w 1574800"/>
                <a:gd name="connsiteY6-2728" fmla="*/ 447040 h 749300"/>
                <a:gd name="connsiteX7-2729" fmla="*/ 1051560 w 1574800"/>
                <a:gd name="connsiteY7-2730" fmla="*/ 172720 h 749300"/>
                <a:gd name="connsiteX8-2731" fmla="*/ 1264920 w 1574800"/>
                <a:gd name="connsiteY8-2732" fmla="*/ 396240 h 749300"/>
                <a:gd name="connsiteX9-2733" fmla="*/ 1384300 w 1574800"/>
                <a:gd name="connsiteY9-2734" fmla="*/ 731520 h 749300"/>
                <a:gd name="connsiteX10-2735" fmla="*/ 1457960 w 1574800"/>
                <a:gd name="connsiteY10-2736" fmla="*/ 668020 h 749300"/>
                <a:gd name="connsiteX11-2737" fmla="*/ 1574800 w 1574800"/>
                <a:gd name="connsiteY11-2738" fmla="*/ 670560 h 749300"/>
                <a:gd name="connsiteX12-2739" fmla="*/ 1356360 w 1574800"/>
                <a:gd name="connsiteY12-2740" fmla="*/ 477520 h 749300"/>
                <a:gd name="connsiteX13-2741" fmla="*/ 1224280 w 1574800"/>
                <a:gd name="connsiteY13-2742" fmla="*/ 208280 h 749300"/>
                <a:gd name="connsiteX14-2743" fmla="*/ 1209040 w 1574800"/>
                <a:gd name="connsiteY14-2744" fmla="*/ 71120 h 749300"/>
                <a:gd name="connsiteX15-2745" fmla="*/ 1066800 w 1574800"/>
                <a:gd name="connsiteY15-2746" fmla="*/ 152400 h 749300"/>
                <a:gd name="connsiteX16-2747" fmla="*/ 878840 w 1574800"/>
                <a:gd name="connsiteY16-2748" fmla="*/ 71120 h 749300"/>
                <a:gd name="connsiteX17-2749" fmla="*/ 721360 w 1574800"/>
                <a:gd name="connsiteY17-2750" fmla="*/ 447040 h 749300"/>
                <a:gd name="connsiteX18-2751" fmla="*/ 508000 w 1574800"/>
                <a:gd name="connsiteY18-2752" fmla="*/ 624840 h 749300"/>
                <a:gd name="connsiteX19-2753" fmla="*/ 243840 w 1574800"/>
                <a:gd name="connsiteY19-2754" fmla="*/ 330200 h 749300"/>
                <a:gd name="connsiteX20-2755" fmla="*/ 187960 w 1574800"/>
                <a:gd name="connsiteY20-2756" fmla="*/ 0 h 749300"/>
                <a:gd name="connsiteX21-2757" fmla="*/ 111760 w 1574800"/>
                <a:gd name="connsiteY21-2758" fmla="*/ 91440 h 749300"/>
                <a:gd name="connsiteX22-2759" fmla="*/ 0 w 1574800"/>
                <a:gd name="connsiteY22-2760" fmla="*/ 165100 h 749300"/>
                <a:gd name="connsiteX0-2761" fmla="*/ 0 w 1574800"/>
                <a:gd name="connsiteY0-2762" fmla="*/ 165100 h 749300"/>
                <a:gd name="connsiteX1-2763" fmla="*/ 218440 w 1574800"/>
                <a:gd name="connsiteY1-2764" fmla="*/ 360680 h 749300"/>
                <a:gd name="connsiteX2-2765" fmla="*/ 350520 w 1574800"/>
                <a:gd name="connsiteY2-2766" fmla="*/ 746760 h 749300"/>
                <a:gd name="connsiteX3-2767" fmla="*/ 452120 w 1574800"/>
                <a:gd name="connsiteY3-2768" fmla="*/ 662940 h 749300"/>
                <a:gd name="connsiteX4-2769" fmla="*/ 579120 w 1574800"/>
                <a:gd name="connsiteY4-2770" fmla="*/ 680720 h 749300"/>
                <a:gd name="connsiteX5-2771" fmla="*/ 673100 w 1574800"/>
                <a:gd name="connsiteY5-2772" fmla="*/ 749300 h 749300"/>
                <a:gd name="connsiteX6-2773" fmla="*/ 756920 w 1574800"/>
                <a:gd name="connsiteY6-2774" fmla="*/ 447040 h 749300"/>
                <a:gd name="connsiteX7-2775" fmla="*/ 1051560 w 1574800"/>
                <a:gd name="connsiteY7-2776" fmla="*/ 172720 h 749300"/>
                <a:gd name="connsiteX8-2777" fmla="*/ 1264920 w 1574800"/>
                <a:gd name="connsiteY8-2778" fmla="*/ 396240 h 749300"/>
                <a:gd name="connsiteX9-2779" fmla="*/ 1384300 w 1574800"/>
                <a:gd name="connsiteY9-2780" fmla="*/ 731520 h 749300"/>
                <a:gd name="connsiteX10-2781" fmla="*/ 1457960 w 1574800"/>
                <a:gd name="connsiteY10-2782" fmla="*/ 668020 h 749300"/>
                <a:gd name="connsiteX11-2783" fmla="*/ 1574800 w 1574800"/>
                <a:gd name="connsiteY11-2784" fmla="*/ 670560 h 749300"/>
                <a:gd name="connsiteX12-2785" fmla="*/ 1356360 w 1574800"/>
                <a:gd name="connsiteY12-2786" fmla="*/ 477520 h 749300"/>
                <a:gd name="connsiteX13-2787" fmla="*/ 1224280 w 1574800"/>
                <a:gd name="connsiteY13-2788" fmla="*/ 208280 h 749300"/>
                <a:gd name="connsiteX14-2789" fmla="*/ 1209040 w 1574800"/>
                <a:gd name="connsiteY14-2790" fmla="*/ 71120 h 749300"/>
                <a:gd name="connsiteX15-2791" fmla="*/ 1066800 w 1574800"/>
                <a:gd name="connsiteY15-2792" fmla="*/ 152400 h 749300"/>
                <a:gd name="connsiteX16-2793" fmla="*/ 878840 w 1574800"/>
                <a:gd name="connsiteY16-2794" fmla="*/ 71120 h 749300"/>
                <a:gd name="connsiteX17-2795" fmla="*/ 721360 w 1574800"/>
                <a:gd name="connsiteY17-2796" fmla="*/ 447040 h 749300"/>
                <a:gd name="connsiteX18-2797" fmla="*/ 508000 w 1574800"/>
                <a:gd name="connsiteY18-2798" fmla="*/ 624840 h 749300"/>
                <a:gd name="connsiteX19-2799" fmla="*/ 243840 w 1574800"/>
                <a:gd name="connsiteY19-2800" fmla="*/ 330200 h 749300"/>
                <a:gd name="connsiteX20-2801" fmla="*/ 187960 w 1574800"/>
                <a:gd name="connsiteY20-2802" fmla="*/ 0 h 749300"/>
                <a:gd name="connsiteX21-2803" fmla="*/ 111760 w 1574800"/>
                <a:gd name="connsiteY21-2804" fmla="*/ 91440 h 749300"/>
                <a:gd name="connsiteX22-2805" fmla="*/ 0 w 1574800"/>
                <a:gd name="connsiteY22-2806" fmla="*/ 165100 h 749300"/>
                <a:gd name="connsiteX0-2807" fmla="*/ 0 w 1574800"/>
                <a:gd name="connsiteY0-2808" fmla="*/ 165100 h 749300"/>
                <a:gd name="connsiteX1-2809" fmla="*/ 218440 w 1574800"/>
                <a:gd name="connsiteY1-2810" fmla="*/ 360680 h 749300"/>
                <a:gd name="connsiteX2-2811" fmla="*/ 350520 w 1574800"/>
                <a:gd name="connsiteY2-2812" fmla="*/ 746760 h 749300"/>
                <a:gd name="connsiteX3-2813" fmla="*/ 452120 w 1574800"/>
                <a:gd name="connsiteY3-2814" fmla="*/ 662940 h 749300"/>
                <a:gd name="connsiteX4-2815" fmla="*/ 579120 w 1574800"/>
                <a:gd name="connsiteY4-2816" fmla="*/ 680720 h 749300"/>
                <a:gd name="connsiteX5-2817" fmla="*/ 673100 w 1574800"/>
                <a:gd name="connsiteY5-2818" fmla="*/ 749300 h 749300"/>
                <a:gd name="connsiteX6-2819" fmla="*/ 756920 w 1574800"/>
                <a:gd name="connsiteY6-2820" fmla="*/ 447040 h 749300"/>
                <a:gd name="connsiteX7-2821" fmla="*/ 1051560 w 1574800"/>
                <a:gd name="connsiteY7-2822" fmla="*/ 172720 h 749300"/>
                <a:gd name="connsiteX8-2823" fmla="*/ 1264920 w 1574800"/>
                <a:gd name="connsiteY8-2824" fmla="*/ 396240 h 749300"/>
                <a:gd name="connsiteX9-2825" fmla="*/ 1384300 w 1574800"/>
                <a:gd name="connsiteY9-2826" fmla="*/ 731520 h 749300"/>
                <a:gd name="connsiteX10-2827" fmla="*/ 1457960 w 1574800"/>
                <a:gd name="connsiteY10-2828" fmla="*/ 668020 h 749300"/>
                <a:gd name="connsiteX11-2829" fmla="*/ 1574800 w 1574800"/>
                <a:gd name="connsiteY11-2830" fmla="*/ 670560 h 749300"/>
                <a:gd name="connsiteX12-2831" fmla="*/ 1356360 w 1574800"/>
                <a:gd name="connsiteY12-2832" fmla="*/ 477520 h 749300"/>
                <a:gd name="connsiteX13-2833" fmla="*/ 1224280 w 1574800"/>
                <a:gd name="connsiteY13-2834" fmla="*/ 208280 h 749300"/>
                <a:gd name="connsiteX14-2835" fmla="*/ 1209040 w 1574800"/>
                <a:gd name="connsiteY14-2836" fmla="*/ 71120 h 749300"/>
                <a:gd name="connsiteX15-2837" fmla="*/ 1066800 w 1574800"/>
                <a:gd name="connsiteY15-2838" fmla="*/ 152400 h 749300"/>
                <a:gd name="connsiteX16-2839" fmla="*/ 878840 w 1574800"/>
                <a:gd name="connsiteY16-2840" fmla="*/ 71120 h 749300"/>
                <a:gd name="connsiteX17-2841" fmla="*/ 721360 w 1574800"/>
                <a:gd name="connsiteY17-2842" fmla="*/ 447040 h 749300"/>
                <a:gd name="connsiteX18-2843" fmla="*/ 508000 w 1574800"/>
                <a:gd name="connsiteY18-2844" fmla="*/ 624840 h 749300"/>
                <a:gd name="connsiteX19-2845" fmla="*/ 243840 w 1574800"/>
                <a:gd name="connsiteY19-2846" fmla="*/ 330200 h 749300"/>
                <a:gd name="connsiteX20-2847" fmla="*/ 187960 w 1574800"/>
                <a:gd name="connsiteY20-2848" fmla="*/ 0 h 749300"/>
                <a:gd name="connsiteX21-2849" fmla="*/ 111760 w 1574800"/>
                <a:gd name="connsiteY21-2850" fmla="*/ 91440 h 749300"/>
                <a:gd name="connsiteX22-2851" fmla="*/ 0 w 1574800"/>
                <a:gd name="connsiteY22-2852" fmla="*/ 165100 h 749300"/>
                <a:gd name="connsiteX0-2853" fmla="*/ 0 w 1574800"/>
                <a:gd name="connsiteY0-2854" fmla="*/ 165100 h 749300"/>
                <a:gd name="connsiteX1-2855" fmla="*/ 218440 w 1574800"/>
                <a:gd name="connsiteY1-2856" fmla="*/ 360680 h 749300"/>
                <a:gd name="connsiteX2-2857" fmla="*/ 350520 w 1574800"/>
                <a:gd name="connsiteY2-2858" fmla="*/ 746760 h 749300"/>
                <a:gd name="connsiteX3-2859" fmla="*/ 452120 w 1574800"/>
                <a:gd name="connsiteY3-2860" fmla="*/ 662940 h 749300"/>
                <a:gd name="connsiteX4-2861" fmla="*/ 579120 w 1574800"/>
                <a:gd name="connsiteY4-2862" fmla="*/ 680720 h 749300"/>
                <a:gd name="connsiteX5-2863" fmla="*/ 673100 w 1574800"/>
                <a:gd name="connsiteY5-2864" fmla="*/ 749300 h 749300"/>
                <a:gd name="connsiteX6-2865" fmla="*/ 756920 w 1574800"/>
                <a:gd name="connsiteY6-2866" fmla="*/ 447040 h 749300"/>
                <a:gd name="connsiteX7-2867" fmla="*/ 1051560 w 1574800"/>
                <a:gd name="connsiteY7-2868" fmla="*/ 172720 h 749300"/>
                <a:gd name="connsiteX8-2869" fmla="*/ 1264920 w 1574800"/>
                <a:gd name="connsiteY8-2870" fmla="*/ 396240 h 749300"/>
                <a:gd name="connsiteX9-2871" fmla="*/ 1384300 w 1574800"/>
                <a:gd name="connsiteY9-2872" fmla="*/ 731520 h 749300"/>
                <a:gd name="connsiteX10-2873" fmla="*/ 1457960 w 1574800"/>
                <a:gd name="connsiteY10-2874" fmla="*/ 668020 h 749300"/>
                <a:gd name="connsiteX11-2875" fmla="*/ 1574800 w 1574800"/>
                <a:gd name="connsiteY11-2876" fmla="*/ 670560 h 749300"/>
                <a:gd name="connsiteX12-2877" fmla="*/ 1356360 w 1574800"/>
                <a:gd name="connsiteY12-2878" fmla="*/ 477520 h 749300"/>
                <a:gd name="connsiteX13-2879" fmla="*/ 1224280 w 1574800"/>
                <a:gd name="connsiteY13-2880" fmla="*/ 208280 h 749300"/>
                <a:gd name="connsiteX14-2881" fmla="*/ 1209040 w 1574800"/>
                <a:gd name="connsiteY14-2882" fmla="*/ 71120 h 749300"/>
                <a:gd name="connsiteX15-2883" fmla="*/ 1066800 w 1574800"/>
                <a:gd name="connsiteY15-2884" fmla="*/ 152400 h 749300"/>
                <a:gd name="connsiteX16-2885" fmla="*/ 878840 w 1574800"/>
                <a:gd name="connsiteY16-2886" fmla="*/ 71120 h 749300"/>
                <a:gd name="connsiteX17-2887" fmla="*/ 721360 w 1574800"/>
                <a:gd name="connsiteY17-2888" fmla="*/ 447040 h 749300"/>
                <a:gd name="connsiteX18-2889" fmla="*/ 508000 w 1574800"/>
                <a:gd name="connsiteY18-2890" fmla="*/ 624840 h 749300"/>
                <a:gd name="connsiteX19-2891" fmla="*/ 243840 w 1574800"/>
                <a:gd name="connsiteY19-2892" fmla="*/ 330200 h 749300"/>
                <a:gd name="connsiteX20-2893" fmla="*/ 187960 w 1574800"/>
                <a:gd name="connsiteY20-2894" fmla="*/ 0 h 749300"/>
                <a:gd name="connsiteX21-2895" fmla="*/ 111760 w 1574800"/>
                <a:gd name="connsiteY21-2896" fmla="*/ 91440 h 749300"/>
                <a:gd name="connsiteX22-2897" fmla="*/ 0 w 1574800"/>
                <a:gd name="connsiteY22-2898" fmla="*/ 165100 h 749300"/>
                <a:gd name="connsiteX0-2899" fmla="*/ 0 w 1574800"/>
                <a:gd name="connsiteY0-2900" fmla="*/ 165100 h 749300"/>
                <a:gd name="connsiteX1-2901" fmla="*/ 218440 w 1574800"/>
                <a:gd name="connsiteY1-2902" fmla="*/ 360680 h 749300"/>
                <a:gd name="connsiteX2-2903" fmla="*/ 350520 w 1574800"/>
                <a:gd name="connsiteY2-2904" fmla="*/ 746760 h 749300"/>
                <a:gd name="connsiteX3-2905" fmla="*/ 452120 w 1574800"/>
                <a:gd name="connsiteY3-2906" fmla="*/ 662940 h 749300"/>
                <a:gd name="connsiteX4-2907" fmla="*/ 579120 w 1574800"/>
                <a:gd name="connsiteY4-2908" fmla="*/ 680720 h 749300"/>
                <a:gd name="connsiteX5-2909" fmla="*/ 673100 w 1574800"/>
                <a:gd name="connsiteY5-2910" fmla="*/ 749300 h 749300"/>
                <a:gd name="connsiteX6-2911" fmla="*/ 756920 w 1574800"/>
                <a:gd name="connsiteY6-2912" fmla="*/ 447040 h 749300"/>
                <a:gd name="connsiteX7-2913" fmla="*/ 1051560 w 1574800"/>
                <a:gd name="connsiteY7-2914" fmla="*/ 172720 h 749300"/>
                <a:gd name="connsiteX8-2915" fmla="*/ 1264920 w 1574800"/>
                <a:gd name="connsiteY8-2916" fmla="*/ 396240 h 749300"/>
                <a:gd name="connsiteX9-2917" fmla="*/ 1384300 w 1574800"/>
                <a:gd name="connsiteY9-2918" fmla="*/ 731520 h 749300"/>
                <a:gd name="connsiteX10-2919" fmla="*/ 1457960 w 1574800"/>
                <a:gd name="connsiteY10-2920" fmla="*/ 668020 h 749300"/>
                <a:gd name="connsiteX11-2921" fmla="*/ 1574800 w 1574800"/>
                <a:gd name="connsiteY11-2922" fmla="*/ 670560 h 749300"/>
                <a:gd name="connsiteX12-2923" fmla="*/ 1356360 w 1574800"/>
                <a:gd name="connsiteY12-2924" fmla="*/ 477520 h 749300"/>
                <a:gd name="connsiteX13-2925" fmla="*/ 1224280 w 1574800"/>
                <a:gd name="connsiteY13-2926" fmla="*/ 208280 h 749300"/>
                <a:gd name="connsiteX14-2927" fmla="*/ 1209040 w 1574800"/>
                <a:gd name="connsiteY14-2928" fmla="*/ 71120 h 749300"/>
                <a:gd name="connsiteX15-2929" fmla="*/ 1066800 w 1574800"/>
                <a:gd name="connsiteY15-2930" fmla="*/ 152400 h 749300"/>
                <a:gd name="connsiteX16-2931" fmla="*/ 878840 w 1574800"/>
                <a:gd name="connsiteY16-2932" fmla="*/ 71120 h 749300"/>
                <a:gd name="connsiteX17-2933" fmla="*/ 721360 w 1574800"/>
                <a:gd name="connsiteY17-2934" fmla="*/ 447040 h 749300"/>
                <a:gd name="connsiteX18-2935" fmla="*/ 508000 w 1574800"/>
                <a:gd name="connsiteY18-2936" fmla="*/ 624840 h 749300"/>
                <a:gd name="connsiteX19-2937" fmla="*/ 243840 w 1574800"/>
                <a:gd name="connsiteY19-2938" fmla="*/ 330200 h 749300"/>
                <a:gd name="connsiteX20-2939" fmla="*/ 187960 w 1574800"/>
                <a:gd name="connsiteY20-2940" fmla="*/ 0 h 749300"/>
                <a:gd name="connsiteX21-2941" fmla="*/ 111760 w 1574800"/>
                <a:gd name="connsiteY21-2942" fmla="*/ 91440 h 749300"/>
                <a:gd name="connsiteX22-2943" fmla="*/ 0 w 1574800"/>
                <a:gd name="connsiteY22-2944" fmla="*/ 165100 h 749300"/>
                <a:gd name="connsiteX0-2945" fmla="*/ 0 w 1574800"/>
                <a:gd name="connsiteY0-2946" fmla="*/ 165100 h 749300"/>
                <a:gd name="connsiteX1-2947" fmla="*/ 218440 w 1574800"/>
                <a:gd name="connsiteY1-2948" fmla="*/ 360680 h 749300"/>
                <a:gd name="connsiteX2-2949" fmla="*/ 350520 w 1574800"/>
                <a:gd name="connsiteY2-2950" fmla="*/ 746760 h 749300"/>
                <a:gd name="connsiteX3-2951" fmla="*/ 452120 w 1574800"/>
                <a:gd name="connsiteY3-2952" fmla="*/ 662940 h 749300"/>
                <a:gd name="connsiteX4-2953" fmla="*/ 579120 w 1574800"/>
                <a:gd name="connsiteY4-2954" fmla="*/ 680720 h 749300"/>
                <a:gd name="connsiteX5-2955" fmla="*/ 673100 w 1574800"/>
                <a:gd name="connsiteY5-2956" fmla="*/ 749300 h 749300"/>
                <a:gd name="connsiteX6-2957" fmla="*/ 756920 w 1574800"/>
                <a:gd name="connsiteY6-2958" fmla="*/ 447040 h 749300"/>
                <a:gd name="connsiteX7-2959" fmla="*/ 1051560 w 1574800"/>
                <a:gd name="connsiteY7-2960" fmla="*/ 172720 h 749300"/>
                <a:gd name="connsiteX8-2961" fmla="*/ 1264920 w 1574800"/>
                <a:gd name="connsiteY8-2962" fmla="*/ 396240 h 749300"/>
                <a:gd name="connsiteX9-2963" fmla="*/ 1384300 w 1574800"/>
                <a:gd name="connsiteY9-2964" fmla="*/ 731520 h 749300"/>
                <a:gd name="connsiteX10-2965" fmla="*/ 1457960 w 1574800"/>
                <a:gd name="connsiteY10-2966" fmla="*/ 668020 h 749300"/>
                <a:gd name="connsiteX11-2967" fmla="*/ 1574800 w 1574800"/>
                <a:gd name="connsiteY11-2968" fmla="*/ 670560 h 749300"/>
                <a:gd name="connsiteX12-2969" fmla="*/ 1356360 w 1574800"/>
                <a:gd name="connsiteY12-2970" fmla="*/ 477520 h 749300"/>
                <a:gd name="connsiteX13-2971" fmla="*/ 1224280 w 1574800"/>
                <a:gd name="connsiteY13-2972" fmla="*/ 208280 h 749300"/>
                <a:gd name="connsiteX14-2973" fmla="*/ 1209040 w 1574800"/>
                <a:gd name="connsiteY14-2974" fmla="*/ 71120 h 749300"/>
                <a:gd name="connsiteX15-2975" fmla="*/ 1066800 w 1574800"/>
                <a:gd name="connsiteY15-2976" fmla="*/ 152400 h 749300"/>
                <a:gd name="connsiteX16-2977" fmla="*/ 878840 w 1574800"/>
                <a:gd name="connsiteY16-2978" fmla="*/ 71120 h 749300"/>
                <a:gd name="connsiteX17-2979" fmla="*/ 713740 w 1574800"/>
                <a:gd name="connsiteY17-2980" fmla="*/ 449580 h 749300"/>
                <a:gd name="connsiteX18-2981" fmla="*/ 508000 w 1574800"/>
                <a:gd name="connsiteY18-2982" fmla="*/ 624840 h 749300"/>
                <a:gd name="connsiteX19-2983" fmla="*/ 243840 w 1574800"/>
                <a:gd name="connsiteY19-2984" fmla="*/ 330200 h 749300"/>
                <a:gd name="connsiteX20-2985" fmla="*/ 187960 w 1574800"/>
                <a:gd name="connsiteY20-2986" fmla="*/ 0 h 749300"/>
                <a:gd name="connsiteX21-2987" fmla="*/ 111760 w 1574800"/>
                <a:gd name="connsiteY21-2988" fmla="*/ 91440 h 749300"/>
                <a:gd name="connsiteX22-2989" fmla="*/ 0 w 1574800"/>
                <a:gd name="connsiteY22-2990" fmla="*/ 165100 h 749300"/>
                <a:gd name="connsiteX0-2991" fmla="*/ 0 w 1574800"/>
                <a:gd name="connsiteY0-2992" fmla="*/ 165100 h 749300"/>
                <a:gd name="connsiteX1-2993" fmla="*/ 218440 w 1574800"/>
                <a:gd name="connsiteY1-2994" fmla="*/ 360680 h 749300"/>
                <a:gd name="connsiteX2-2995" fmla="*/ 350520 w 1574800"/>
                <a:gd name="connsiteY2-2996" fmla="*/ 746760 h 749300"/>
                <a:gd name="connsiteX3-2997" fmla="*/ 452120 w 1574800"/>
                <a:gd name="connsiteY3-2998" fmla="*/ 662940 h 749300"/>
                <a:gd name="connsiteX4-2999" fmla="*/ 579120 w 1574800"/>
                <a:gd name="connsiteY4-3000" fmla="*/ 680720 h 749300"/>
                <a:gd name="connsiteX5-3001" fmla="*/ 673100 w 1574800"/>
                <a:gd name="connsiteY5-3002" fmla="*/ 749300 h 749300"/>
                <a:gd name="connsiteX6-3003" fmla="*/ 756920 w 1574800"/>
                <a:gd name="connsiteY6-3004" fmla="*/ 447040 h 749300"/>
                <a:gd name="connsiteX7-3005" fmla="*/ 1051560 w 1574800"/>
                <a:gd name="connsiteY7-3006" fmla="*/ 172720 h 749300"/>
                <a:gd name="connsiteX8-3007" fmla="*/ 1264920 w 1574800"/>
                <a:gd name="connsiteY8-3008" fmla="*/ 396240 h 749300"/>
                <a:gd name="connsiteX9-3009" fmla="*/ 1384300 w 1574800"/>
                <a:gd name="connsiteY9-3010" fmla="*/ 731520 h 749300"/>
                <a:gd name="connsiteX10-3011" fmla="*/ 1457960 w 1574800"/>
                <a:gd name="connsiteY10-3012" fmla="*/ 668020 h 749300"/>
                <a:gd name="connsiteX11-3013" fmla="*/ 1574800 w 1574800"/>
                <a:gd name="connsiteY11-3014" fmla="*/ 670560 h 749300"/>
                <a:gd name="connsiteX12-3015" fmla="*/ 1356360 w 1574800"/>
                <a:gd name="connsiteY12-3016" fmla="*/ 477520 h 749300"/>
                <a:gd name="connsiteX13-3017" fmla="*/ 1224280 w 1574800"/>
                <a:gd name="connsiteY13-3018" fmla="*/ 208280 h 749300"/>
                <a:gd name="connsiteX14-3019" fmla="*/ 1209040 w 1574800"/>
                <a:gd name="connsiteY14-3020" fmla="*/ 71120 h 749300"/>
                <a:gd name="connsiteX15-3021" fmla="*/ 1066800 w 1574800"/>
                <a:gd name="connsiteY15-3022" fmla="*/ 152400 h 749300"/>
                <a:gd name="connsiteX16-3023" fmla="*/ 878840 w 1574800"/>
                <a:gd name="connsiteY16-3024" fmla="*/ 71120 h 749300"/>
                <a:gd name="connsiteX17-3025" fmla="*/ 713740 w 1574800"/>
                <a:gd name="connsiteY17-3026" fmla="*/ 449580 h 749300"/>
                <a:gd name="connsiteX18-3027" fmla="*/ 508000 w 1574800"/>
                <a:gd name="connsiteY18-3028" fmla="*/ 624840 h 749300"/>
                <a:gd name="connsiteX19-3029" fmla="*/ 243840 w 1574800"/>
                <a:gd name="connsiteY19-3030" fmla="*/ 330200 h 749300"/>
                <a:gd name="connsiteX20-3031" fmla="*/ 187960 w 1574800"/>
                <a:gd name="connsiteY20-3032" fmla="*/ 0 h 749300"/>
                <a:gd name="connsiteX21-3033" fmla="*/ 111760 w 1574800"/>
                <a:gd name="connsiteY21-3034" fmla="*/ 91440 h 749300"/>
                <a:gd name="connsiteX22-3035" fmla="*/ 0 w 1574800"/>
                <a:gd name="connsiteY22-3036" fmla="*/ 165100 h 749300"/>
                <a:gd name="connsiteX0-3037" fmla="*/ 0 w 1574800"/>
                <a:gd name="connsiteY0-3038" fmla="*/ 165100 h 749300"/>
                <a:gd name="connsiteX1-3039" fmla="*/ 218440 w 1574800"/>
                <a:gd name="connsiteY1-3040" fmla="*/ 360680 h 749300"/>
                <a:gd name="connsiteX2-3041" fmla="*/ 350520 w 1574800"/>
                <a:gd name="connsiteY2-3042" fmla="*/ 746760 h 749300"/>
                <a:gd name="connsiteX3-3043" fmla="*/ 452120 w 1574800"/>
                <a:gd name="connsiteY3-3044" fmla="*/ 662940 h 749300"/>
                <a:gd name="connsiteX4-3045" fmla="*/ 579120 w 1574800"/>
                <a:gd name="connsiteY4-3046" fmla="*/ 680720 h 749300"/>
                <a:gd name="connsiteX5-3047" fmla="*/ 673100 w 1574800"/>
                <a:gd name="connsiteY5-3048" fmla="*/ 749300 h 749300"/>
                <a:gd name="connsiteX6-3049" fmla="*/ 756920 w 1574800"/>
                <a:gd name="connsiteY6-3050" fmla="*/ 447040 h 749300"/>
                <a:gd name="connsiteX7-3051" fmla="*/ 1051560 w 1574800"/>
                <a:gd name="connsiteY7-3052" fmla="*/ 172720 h 749300"/>
                <a:gd name="connsiteX8-3053" fmla="*/ 1264920 w 1574800"/>
                <a:gd name="connsiteY8-3054" fmla="*/ 396240 h 749300"/>
                <a:gd name="connsiteX9-3055" fmla="*/ 1384300 w 1574800"/>
                <a:gd name="connsiteY9-3056" fmla="*/ 731520 h 749300"/>
                <a:gd name="connsiteX10-3057" fmla="*/ 1457960 w 1574800"/>
                <a:gd name="connsiteY10-3058" fmla="*/ 668020 h 749300"/>
                <a:gd name="connsiteX11-3059" fmla="*/ 1574800 w 1574800"/>
                <a:gd name="connsiteY11-3060" fmla="*/ 670560 h 749300"/>
                <a:gd name="connsiteX12-3061" fmla="*/ 1356360 w 1574800"/>
                <a:gd name="connsiteY12-3062" fmla="*/ 477520 h 749300"/>
                <a:gd name="connsiteX13-3063" fmla="*/ 1224280 w 1574800"/>
                <a:gd name="connsiteY13-3064" fmla="*/ 208280 h 749300"/>
                <a:gd name="connsiteX14-3065" fmla="*/ 1209040 w 1574800"/>
                <a:gd name="connsiteY14-3066" fmla="*/ 71120 h 749300"/>
                <a:gd name="connsiteX15-3067" fmla="*/ 1066800 w 1574800"/>
                <a:gd name="connsiteY15-3068" fmla="*/ 152400 h 749300"/>
                <a:gd name="connsiteX16-3069" fmla="*/ 878840 w 1574800"/>
                <a:gd name="connsiteY16-3070" fmla="*/ 71120 h 749300"/>
                <a:gd name="connsiteX17-3071" fmla="*/ 713740 w 1574800"/>
                <a:gd name="connsiteY17-3072" fmla="*/ 449580 h 749300"/>
                <a:gd name="connsiteX18-3073" fmla="*/ 508000 w 1574800"/>
                <a:gd name="connsiteY18-3074" fmla="*/ 624840 h 749300"/>
                <a:gd name="connsiteX19-3075" fmla="*/ 243840 w 1574800"/>
                <a:gd name="connsiteY19-3076" fmla="*/ 330200 h 749300"/>
                <a:gd name="connsiteX20-3077" fmla="*/ 187960 w 1574800"/>
                <a:gd name="connsiteY20-3078" fmla="*/ 0 h 749300"/>
                <a:gd name="connsiteX21-3079" fmla="*/ 111760 w 1574800"/>
                <a:gd name="connsiteY21-3080" fmla="*/ 91440 h 749300"/>
                <a:gd name="connsiteX22-3081" fmla="*/ 0 w 1574800"/>
                <a:gd name="connsiteY22-3082" fmla="*/ 165100 h 749300"/>
                <a:gd name="connsiteX0-3083" fmla="*/ 0 w 1574800"/>
                <a:gd name="connsiteY0-3084" fmla="*/ 165100 h 749300"/>
                <a:gd name="connsiteX1-3085" fmla="*/ 218440 w 1574800"/>
                <a:gd name="connsiteY1-3086" fmla="*/ 360680 h 749300"/>
                <a:gd name="connsiteX2-3087" fmla="*/ 350520 w 1574800"/>
                <a:gd name="connsiteY2-3088" fmla="*/ 746760 h 749300"/>
                <a:gd name="connsiteX3-3089" fmla="*/ 452120 w 1574800"/>
                <a:gd name="connsiteY3-3090" fmla="*/ 662940 h 749300"/>
                <a:gd name="connsiteX4-3091" fmla="*/ 579120 w 1574800"/>
                <a:gd name="connsiteY4-3092" fmla="*/ 680720 h 749300"/>
                <a:gd name="connsiteX5-3093" fmla="*/ 673100 w 1574800"/>
                <a:gd name="connsiteY5-3094" fmla="*/ 749300 h 749300"/>
                <a:gd name="connsiteX6-3095" fmla="*/ 756920 w 1574800"/>
                <a:gd name="connsiteY6-3096" fmla="*/ 447040 h 749300"/>
                <a:gd name="connsiteX7-3097" fmla="*/ 1051560 w 1574800"/>
                <a:gd name="connsiteY7-3098" fmla="*/ 172720 h 749300"/>
                <a:gd name="connsiteX8-3099" fmla="*/ 1264920 w 1574800"/>
                <a:gd name="connsiteY8-3100" fmla="*/ 396240 h 749300"/>
                <a:gd name="connsiteX9-3101" fmla="*/ 1384300 w 1574800"/>
                <a:gd name="connsiteY9-3102" fmla="*/ 731520 h 749300"/>
                <a:gd name="connsiteX10-3103" fmla="*/ 1457960 w 1574800"/>
                <a:gd name="connsiteY10-3104" fmla="*/ 668020 h 749300"/>
                <a:gd name="connsiteX11-3105" fmla="*/ 1574800 w 1574800"/>
                <a:gd name="connsiteY11-3106" fmla="*/ 670560 h 749300"/>
                <a:gd name="connsiteX12-3107" fmla="*/ 1356360 w 1574800"/>
                <a:gd name="connsiteY12-3108" fmla="*/ 477520 h 749300"/>
                <a:gd name="connsiteX13-3109" fmla="*/ 1224280 w 1574800"/>
                <a:gd name="connsiteY13-3110" fmla="*/ 208280 h 749300"/>
                <a:gd name="connsiteX14-3111" fmla="*/ 1209040 w 1574800"/>
                <a:gd name="connsiteY14-3112" fmla="*/ 71120 h 749300"/>
                <a:gd name="connsiteX15-3113" fmla="*/ 1066800 w 1574800"/>
                <a:gd name="connsiteY15-3114" fmla="*/ 152400 h 749300"/>
                <a:gd name="connsiteX16-3115" fmla="*/ 878840 w 1574800"/>
                <a:gd name="connsiteY16-3116" fmla="*/ 71120 h 749300"/>
                <a:gd name="connsiteX17-3117" fmla="*/ 713740 w 1574800"/>
                <a:gd name="connsiteY17-3118" fmla="*/ 449580 h 749300"/>
                <a:gd name="connsiteX18-3119" fmla="*/ 508000 w 1574800"/>
                <a:gd name="connsiteY18-3120" fmla="*/ 624840 h 749300"/>
                <a:gd name="connsiteX19-3121" fmla="*/ 243840 w 1574800"/>
                <a:gd name="connsiteY19-3122" fmla="*/ 330200 h 749300"/>
                <a:gd name="connsiteX20-3123" fmla="*/ 187960 w 1574800"/>
                <a:gd name="connsiteY20-3124" fmla="*/ 0 h 749300"/>
                <a:gd name="connsiteX21-3125" fmla="*/ 111760 w 1574800"/>
                <a:gd name="connsiteY21-3126" fmla="*/ 91440 h 749300"/>
                <a:gd name="connsiteX22-3127" fmla="*/ 0 w 1574800"/>
                <a:gd name="connsiteY22-3128" fmla="*/ 165100 h 749300"/>
                <a:gd name="connsiteX0-3129" fmla="*/ 0 w 1574800"/>
                <a:gd name="connsiteY0-3130" fmla="*/ 165100 h 749300"/>
                <a:gd name="connsiteX1-3131" fmla="*/ 218440 w 1574800"/>
                <a:gd name="connsiteY1-3132" fmla="*/ 360680 h 749300"/>
                <a:gd name="connsiteX2-3133" fmla="*/ 350520 w 1574800"/>
                <a:gd name="connsiteY2-3134" fmla="*/ 746760 h 749300"/>
                <a:gd name="connsiteX3-3135" fmla="*/ 452120 w 1574800"/>
                <a:gd name="connsiteY3-3136" fmla="*/ 662940 h 749300"/>
                <a:gd name="connsiteX4-3137" fmla="*/ 579120 w 1574800"/>
                <a:gd name="connsiteY4-3138" fmla="*/ 680720 h 749300"/>
                <a:gd name="connsiteX5-3139" fmla="*/ 673100 w 1574800"/>
                <a:gd name="connsiteY5-3140" fmla="*/ 749300 h 749300"/>
                <a:gd name="connsiteX6-3141" fmla="*/ 756920 w 1574800"/>
                <a:gd name="connsiteY6-3142" fmla="*/ 447040 h 749300"/>
                <a:gd name="connsiteX7-3143" fmla="*/ 1051560 w 1574800"/>
                <a:gd name="connsiteY7-3144" fmla="*/ 172720 h 749300"/>
                <a:gd name="connsiteX8-3145" fmla="*/ 1264920 w 1574800"/>
                <a:gd name="connsiteY8-3146" fmla="*/ 396240 h 749300"/>
                <a:gd name="connsiteX9-3147" fmla="*/ 1384300 w 1574800"/>
                <a:gd name="connsiteY9-3148" fmla="*/ 731520 h 749300"/>
                <a:gd name="connsiteX10-3149" fmla="*/ 1457960 w 1574800"/>
                <a:gd name="connsiteY10-3150" fmla="*/ 668020 h 749300"/>
                <a:gd name="connsiteX11-3151" fmla="*/ 1574800 w 1574800"/>
                <a:gd name="connsiteY11-3152" fmla="*/ 670560 h 749300"/>
                <a:gd name="connsiteX12-3153" fmla="*/ 1356360 w 1574800"/>
                <a:gd name="connsiteY12-3154" fmla="*/ 477520 h 749300"/>
                <a:gd name="connsiteX13-3155" fmla="*/ 1224280 w 1574800"/>
                <a:gd name="connsiteY13-3156" fmla="*/ 208280 h 749300"/>
                <a:gd name="connsiteX14-3157" fmla="*/ 1209040 w 1574800"/>
                <a:gd name="connsiteY14-3158" fmla="*/ 71120 h 749300"/>
                <a:gd name="connsiteX15-3159" fmla="*/ 1066800 w 1574800"/>
                <a:gd name="connsiteY15-3160" fmla="*/ 152400 h 749300"/>
                <a:gd name="connsiteX16-3161" fmla="*/ 878840 w 1574800"/>
                <a:gd name="connsiteY16-3162" fmla="*/ 71120 h 749300"/>
                <a:gd name="connsiteX17-3163" fmla="*/ 713740 w 1574800"/>
                <a:gd name="connsiteY17-3164" fmla="*/ 449580 h 749300"/>
                <a:gd name="connsiteX18-3165" fmla="*/ 508000 w 1574800"/>
                <a:gd name="connsiteY18-3166" fmla="*/ 624840 h 749300"/>
                <a:gd name="connsiteX19-3167" fmla="*/ 243840 w 1574800"/>
                <a:gd name="connsiteY19-3168" fmla="*/ 330200 h 749300"/>
                <a:gd name="connsiteX20-3169" fmla="*/ 187960 w 1574800"/>
                <a:gd name="connsiteY20-3170" fmla="*/ 0 h 749300"/>
                <a:gd name="connsiteX21-3171" fmla="*/ 111760 w 1574800"/>
                <a:gd name="connsiteY21-3172" fmla="*/ 91440 h 749300"/>
                <a:gd name="connsiteX22-3173" fmla="*/ 0 w 1574800"/>
                <a:gd name="connsiteY22-3174" fmla="*/ 165100 h 749300"/>
                <a:gd name="connsiteX0-3175" fmla="*/ 0 w 1574800"/>
                <a:gd name="connsiteY0-3176" fmla="*/ 165100 h 749300"/>
                <a:gd name="connsiteX1-3177" fmla="*/ 218440 w 1574800"/>
                <a:gd name="connsiteY1-3178" fmla="*/ 360680 h 749300"/>
                <a:gd name="connsiteX2-3179" fmla="*/ 350520 w 1574800"/>
                <a:gd name="connsiteY2-3180" fmla="*/ 746760 h 749300"/>
                <a:gd name="connsiteX3-3181" fmla="*/ 452120 w 1574800"/>
                <a:gd name="connsiteY3-3182" fmla="*/ 662940 h 749300"/>
                <a:gd name="connsiteX4-3183" fmla="*/ 579120 w 1574800"/>
                <a:gd name="connsiteY4-3184" fmla="*/ 680720 h 749300"/>
                <a:gd name="connsiteX5-3185" fmla="*/ 673100 w 1574800"/>
                <a:gd name="connsiteY5-3186" fmla="*/ 749300 h 749300"/>
                <a:gd name="connsiteX6-3187" fmla="*/ 756920 w 1574800"/>
                <a:gd name="connsiteY6-3188" fmla="*/ 447040 h 749300"/>
                <a:gd name="connsiteX7-3189" fmla="*/ 1051560 w 1574800"/>
                <a:gd name="connsiteY7-3190" fmla="*/ 172720 h 749300"/>
                <a:gd name="connsiteX8-3191" fmla="*/ 1264920 w 1574800"/>
                <a:gd name="connsiteY8-3192" fmla="*/ 396240 h 749300"/>
                <a:gd name="connsiteX9-3193" fmla="*/ 1384300 w 1574800"/>
                <a:gd name="connsiteY9-3194" fmla="*/ 731520 h 749300"/>
                <a:gd name="connsiteX10-3195" fmla="*/ 1457960 w 1574800"/>
                <a:gd name="connsiteY10-3196" fmla="*/ 668020 h 749300"/>
                <a:gd name="connsiteX11-3197" fmla="*/ 1574800 w 1574800"/>
                <a:gd name="connsiteY11-3198" fmla="*/ 670560 h 749300"/>
                <a:gd name="connsiteX12-3199" fmla="*/ 1356360 w 1574800"/>
                <a:gd name="connsiteY12-3200" fmla="*/ 477520 h 749300"/>
                <a:gd name="connsiteX13-3201" fmla="*/ 1224280 w 1574800"/>
                <a:gd name="connsiteY13-3202" fmla="*/ 208280 h 749300"/>
                <a:gd name="connsiteX14-3203" fmla="*/ 1209040 w 1574800"/>
                <a:gd name="connsiteY14-3204" fmla="*/ 71120 h 749300"/>
                <a:gd name="connsiteX15-3205" fmla="*/ 1066800 w 1574800"/>
                <a:gd name="connsiteY15-3206" fmla="*/ 152400 h 749300"/>
                <a:gd name="connsiteX16-3207" fmla="*/ 878840 w 1574800"/>
                <a:gd name="connsiteY16-3208" fmla="*/ 71120 h 749300"/>
                <a:gd name="connsiteX17-3209" fmla="*/ 713740 w 1574800"/>
                <a:gd name="connsiteY17-3210" fmla="*/ 449580 h 749300"/>
                <a:gd name="connsiteX18-3211" fmla="*/ 508000 w 1574800"/>
                <a:gd name="connsiteY18-3212" fmla="*/ 624840 h 749300"/>
                <a:gd name="connsiteX19-3213" fmla="*/ 243840 w 1574800"/>
                <a:gd name="connsiteY19-3214" fmla="*/ 330200 h 749300"/>
                <a:gd name="connsiteX20-3215" fmla="*/ 187960 w 1574800"/>
                <a:gd name="connsiteY20-3216" fmla="*/ 0 h 749300"/>
                <a:gd name="connsiteX21-3217" fmla="*/ 111760 w 1574800"/>
                <a:gd name="connsiteY21-3218" fmla="*/ 91440 h 749300"/>
                <a:gd name="connsiteX22-3219" fmla="*/ 0 w 1574800"/>
                <a:gd name="connsiteY22-3220" fmla="*/ 165100 h 749300"/>
                <a:gd name="connsiteX0-3221" fmla="*/ 0 w 1574800"/>
                <a:gd name="connsiteY0-3222" fmla="*/ 165100 h 749300"/>
                <a:gd name="connsiteX1-3223" fmla="*/ 218440 w 1574800"/>
                <a:gd name="connsiteY1-3224" fmla="*/ 360680 h 749300"/>
                <a:gd name="connsiteX2-3225" fmla="*/ 350520 w 1574800"/>
                <a:gd name="connsiteY2-3226" fmla="*/ 746760 h 749300"/>
                <a:gd name="connsiteX3-3227" fmla="*/ 452120 w 1574800"/>
                <a:gd name="connsiteY3-3228" fmla="*/ 662940 h 749300"/>
                <a:gd name="connsiteX4-3229" fmla="*/ 579120 w 1574800"/>
                <a:gd name="connsiteY4-3230" fmla="*/ 680720 h 749300"/>
                <a:gd name="connsiteX5-3231" fmla="*/ 673100 w 1574800"/>
                <a:gd name="connsiteY5-3232" fmla="*/ 749300 h 749300"/>
                <a:gd name="connsiteX6-3233" fmla="*/ 756920 w 1574800"/>
                <a:gd name="connsiteY6-3234" fmla="*/ 447040 h 749300"/>
                <a:gd name="connsiteX7-3235" fmla="*/ 1051560 w 1574800"/>
                <a:gd name="connsiteY7-3236" fmla="*/ 172720 h 749300"/>
                <a:gd name="connsiteX8-3237" fmla="*/ 1264920 w 1574800"/>
                <a:gd name="connsiteY8-3238" fmla="*/ 396240 h 749300"/>
                <a:gd name="connsiteX9-3239" fmla="*/ 1384300 w 1574800"/>
                <a:gd name="connsiteY9-3240" fmla="*/ 731520 h 749300"/>
                <a:gd name="connsiteX10-3241" fmla="*/ 1457960 w 1574800"/>
                <a:gd name="connsiteY10-3242" fmla="*/ 668020 h 749300"/>
                <a:gd name="connsiteX11-3243" fmla="*/ 1574800 w 1574800"/>
                <a:gd name="connsiteY11-3244" fmla="*/ 670560 h 749300"/>
                <a:gd name="connsiteX12-3245" fmla="*/ 1356360 w 1574800"/>
                <a:gd name="connsiteY12-3246" fmla="*/ 477520 h 749300"/>
                <a:gd name="connsiteX13-3247" fmla="*/ 1224280 w 1574800"/>
                <a:gd name="connsiteY13-3248" fmla="*/ 208280 h 749300"/>
                <a:gd name="connsiteX14-3249" fmla="*/ 1209040 w 1574800"/>
                <a:gd name="connsiteY14-3250" fmla="*/ 71120 h 749300"/>
                <a:gd name="connsiteX15-3251" fmla="*/ 1066800 w 1574800"/>
                <a:gd name="connsiteY15-3252" fmla="*/ 152400 h 749300"/>
                <a:gd name="connsiteX16-3253" fmla="*/ 878840 w 1574800"/>
                <a:gd name="connsiteY16-3254" fmla="*/ 71120 h 749300"/>
                <a:gd name="connsiteX17-3255" fmla="*/ 713740 w 1574800"/>
                <a:gd name="connsiteY17-3256" fmla="*/ 449580 h 749300"/>
                <a:gd name="connsiteX18-3257" fmla="*/ 508000 w 1574800"/>
                <a:gd name="connsiteY18-3258" fmla="*/ 624840 h 749300"/>
                <a:gd name="connsiteX19-3259" fmla="*/ 243840 w 1574800"/>
                <a:gd name="connsiteY19-3260" fmla="*/ 330200 h 749300"/>
                <a:gd name="connsiteX20-3261" fmla="*/ 187960 w 1574800"/>
                <a:gd name="connsiteY20-3262" fmla="*/ 0 h 749300"/>
                <a:gd name="connsiteX21-3263" fmla="*/ 111760 w 1574800"/>
                <a:gd name="connsiteY21-3264" fmla="*/ 91440 h 749300"/>
                <a:gd name="connsiteX22-3265" fmla="*/ 0 w 1574800"/>
                <a:gd name="connsiteY22-3266" fmla="*/ 165100 h 749300"/>
                <a:gd name="connsiteX0-3267" fmla="*/ 0 w 1574800"/>
                <a:gd name="connsiteY0-3268" fmla="*/ 165100 h 749300"/>
                <a:gd name="connsiteX1-3269" fmla="*/ 218440 w 1574800"/>
                <a:gd name="connsiteY1-3270" fmla="*/ 360680 h 749300"/>
                <a:gd name="connsiteX2-3271" fmla="*/ 350520 w 1574800"/>
                <a:gd name="connsiteY2-3272" fmla="*/ 746760 h 749300"/>
                <a:gd name="connsiteX3-3273" fmla="*/ 452120 w 1574800"/>
                <a:gd name="connsiteY3-3274" fmla="*/ 662940 h 749300"/>
                <a:gd name="connsiteX4-3275" fmla="*/ 579120 w 1574800"/>
                <a:gd name="connsiteY4-3276" fmla="*/ 680720 h 749300"/>
                <a:gd name="connsiteX5-3277" fmla="*/ 673100 w 1574800"/>
                <a:gd name="connsiteY5-3278" fmla="*/ 749300 h 749300"/>
                <a:gd name="connsiteX6-3279" fmla="*/ 756920 w 1574800"/>
                <a:gd name="connsiteY6-3280" fmla="*/ 447040 h 749300"/>
                <a:gd name="connsiteX7-3281" fmla="*/ 1051560 w 1574800"/>
                <a:gd name="connsiteY7-3282" fmla="*/ 172720 h 749300"/>
                <a:gd name="connsiteX8-3283" fmla="*/ 1264920 w 1574800"/>
                <a:gd name="connsiteY8-3284" fmla="*/ 396240 h 749300"/>
                <a:gd name="connsiteX9-3285" fmla="*/ 1384300 w 1574800"/>
                <a:gd name="connsiteY9-3286" fmla="*/ 731520 h 749300"/>
                <a:gd name="connsiteX10-3287" fmla="*/ 1457960 w 1574800"/>
                <a:gd name="connsiteY10-3288" fmla="*/ 668020 h 749300"/>
                <a:gd name="connsiteX11-3289" fmla="*/ 1574800 w 1574800"/>
                <a:gd name="connsiteY11-3290" fmla="*/ 670560 h 749300"/>
                <a:gd name="connsiteX12-3291" fmla="*/ 1356360 w 1574800"/>
                <a:gd name="connsiteY12-3292" fmla="*/ 477520 h 749300"/>
                <a:gd name="connsiteX13-3293" fmla="*/ 1224280 w 1574800"/>
                <a:gd name="connsiteY13-3294" fmla="*/ 208280 h 749300"/>
                <a:gd name="connsiteX14-3295" fmla="*/ 1209040 w 1574800"/>
                <a:gd name="connsiteY14-3296" fmla="*/ 71120 h 749300"/>
                <a:gd name="connsiteX15-3297" fmla="*/ 1066800 w 1574800"/>
                <a:gd name="connsiteY15-3298" fmla="*/ 152400 h 749300"/>
                <a:gd name="connsiteX16-3299" fmla="*/ 878840 w 1574800"/>
                <a:gd name="connsiteY16-3300" fmla="*/ 71120 h 749300"/>
                <a:gd name="connsiteX17-3301" fmla="*/ 713740 w 1574800"/>
                <a:gd name="connsiteY17-3302" fmla="*/ 449580 h 749300"/>
                <a:gd name="connsiteX18-3303" fmla="*/ 508000 w 1574800"/>
                <a:gd name="connsiteY18-3304" fmla="*/ 624840 h 749300"/>
                <a:gd name="connsiteX19-3305" fmla="*/ 243840 w 1574800"/>
                <a:gd name="connsiteY19-3306" fmla="*/ 330200 h 749300"/>
                <a:gd name="connsiteX20-3307" fmla="*/ 187960 w 1574800"/>
                <a:gd name="connsiteY20-3308" fmla="*/ 0 h 749300"/>
                <a:gd name="connsiteX21-3309" fmla="*/ 111760 w 1574800"/>
                <a:gd name="connsiteY21-3310" fmla="*/ 91440 h 749300"/>
                <a:gd name="connsiteX22-3311" fmla="*/ 0 w 1574800"/>
                <a:gd name="connsiteY22-3312" fmla="*/ 165100 h 749300"/>
                <a:gd name="connsiteX0-3313" fmla="*/ 0 w 1574800"/>
                <a:gd name="connsiteY0-3314" fmla="*/ 165100 h 749300"/>
                <a:gd name="connsiteX1-3315" fmla="*/ 218440 w 1574800"/>
                <a:gd name="connsiteY1-3316" fmla="*/ 360680 h 749300"/>
                <a:gd name="connsiteX2-3317" fmla="*/ 350520 w 1574800"/>
                <a:gd name="connsiteY2-3318" fmla="*/ 746760 h 749300"/>
                <a:gd name="connsiteX3-3319" fmla="*/ 452120 w 1574800"/>
                <a:gd name="connsiteY3-3320" fmla="*/ 662940 h 749300"/>
                <a:gd name="connsiteX4-3321" fmla="*/ 579120 w 1574800"/>
                <a:gd name="connsiteY4-3322" fmla="*/ 680720 h 749300"/>
                <a:gd name="connsiteX5-3323" fmla="*/ 673100 w 1574800"/>
                <a:gd name="connsiteY5-3324" fmla="*/ 749300 h 749300"/>
                <a:gd name="connsiteX6-3325" fmla="*/ 756920 w 1574800"/>
                <a:gd name="connsiteY6-3326" fmla="*/ 447040 h 749300"/>
                <a:gd name="connsiteX7-3327" fmla="*/ 1051560 w 1574800"/>
                <a:gd name="connsiteY7-3328" fmla="*/ 172720 h 749300"/>
                <a:gd name="connsiteX8-3329" fmla="*/ 1264920 w 1574800"/>
                <a:gd name="connsiteY8-3330" fmla="*/ 396240 h 749300"/>
                <a:gd name="connsiteX9-3331" fmla="*/ 1384300 w 1574800"/>
                <a:gd name="connsiteY9-3332" fmla="*/ 731520 h 749300"/>
                <a:gd name="connsiteX10-3333" fmla="*/ 1457960 w 1574800"/>
                <a:gd name="connsiteY10-3334" fmla="*/ 668020 h 749300"/>
                <a:gd name="connsiteX11-3335" fmla="*/ 1574800 w 1574800"/>
                <a:gd name="connsiteY11-3336" fmla="*/ 670560 h 749300"/>
                <a:gd name="connsiteX12-3337" fmla="*/ 1356360 w 1574800"/>
                <a:gd name="connsiteY12-3338" fmla="*/ 477520 h 749300"/>
                <a:gd name="connsiteX13-3339" fmla="*/ 1224280 w 1574800"/>
                <a:gd name="connsiteY13-3340" fmla="*/ 208280 h 749300"/>
                <a:gd name="connsiteX14-3341" fmla="*/ 1209040 w 1574800"/>
                <a:gd name="connsiteY14-3342" fmla="*/ 71120 h 749300"/>
                <a:gd name="connsiteX15-3343" fmla="*/ 1066800 w 1574800"/>
                <a:gd name="connsiteY15-3344" fmla="*/ 152400 h 749300"/>
                <a:gd name="connsiteX16-3345" fmla="*/ 878840 w 1574800"/>
                <a:gd name="connsiteY16-3346" fmla="*/ 71120 h 749300"/>
                <a:gd name="connsiteX17-3347" fmla="*/ 713740 w 1574800"/>
                <a:gd name="connsiteY17-3348" fmla="*/ 449580 h 749300"/>
                <a:gd name="connsiteX18-3349" fmla="*/ 508000 w 1574800"/>
                <a:gd name="connsiteY18-3350" fmla="*/ 624840 h 749300"/>
                <a:gd name="connsiteX19-3351" fmla="*/ 243840 w 1574800"/>
                <a:gd name="connsiteY19-3352" fmla="*/ 330200 h 749300"/>
                <a:gd name="connsiteX20-3353" fmla="*/ 187960 w 1574800"/>
                <a:gd name="connsiteY20-3354" fmla="*/ 0 h 749300"/>
                <a:gd name="connsiteX21-3355" fmla="*/ 111760 w 1574800"/>
                <a:gd name="connsiteY21-3356" fmla="*/ 91440 h 749300"/>
                <a:gd name="connsiteX22-3357" fmla="*/ 0 w 1574800"/>
                <a:gd name="connsiteY22-3358" fmla="*/ 165100 h 749300"/>
                <a:gd name="connsiteX0-3359" fmla="*/ 0 w 1574800"/>
                <a:gd name="connsiteY0-3360" fmla="*/ 165100 h 749300"/>
                <a:gd name="connsiteX1-3361" fmla="*/ 218440 w 1574800"/>
                <a:gd name="connsiteY1-3362" fmla="*/ 360680 h 749300"/>
                <a:gd name="connsiteX2-3363" fmla="*/ 350520 w 1574800"/>
                <a:gd name="connsiteY2-3364" fmla="*/ 746760 h 749300"/>
                <a:gd name="connsiteX3-3365" fmla="*/ 452120 w 1574800"/>
                <a:gd name="connsiteY3-3366" fmla="*/ 662940 h 749300"/>
                <a:gd name="connsiteX4-3367" fmla="*/ 579120 w 1574800"/>
                <a:gd name="connsiteY4-3368" fmla="*/ 680720 h 749300"/>
                <a:gd name="connsiteX5-3369" fmla="*/ 673100 w 1574800"/>
                <a:gd name="connsiteY5-3370" fmla="*/ 749300 h 749300"/>
                <a:gd name="connsiteX6-3371" fmla="*/ 756920 w 1574800"/>
                <a:gd name="connsiteY6-3372" fmla="*/ 447040 h 749300"/>
                <a:gd name="connsiteX7-3373" fmla="*/ 1051560 w 1574800"/>
                <a:gd name="connsiteY7-3374" fmla="*/ 172720 h 749300"/>
                <a:gd name="connsiteX8-3375" fmla="*/ 1264920 w 1574800"/>
                <a:gd name="connsiteY8-3376" fmla="*/ 396240 h 749300"/>
                <a:gd name="connsiteX9-3377" fmla="*/ 1384300 w 1574800"/>
                <a:gd name="connsiteY9-3378" fmla="*/ 731520 h 749300"/>
                <a:gd name="connsiteX10-3379" fmla="*/ 1457960 w 1574800"/>
                <a:gd name="connsiteY10-3380" fmla="*/ 668020 h 749300"/>
                <a:gd name="connsiteX11-3381" fmla="*/ 1574800 w 1574800"/>
                <a:gd name="connsiteY11-3382" fmla="*/ 670560 h 749300"/>
                <a:gd name="connsiteX12-3383" fmla="*/ 1356360 w 1574800"/>
                <a:gd name="connsiteY12-3384" fmla="*/ 477520 h 749300"/>
                <a:gd name="connsiteX13-3385" fmla="*/ 1224280 w 1574800"/>
                <a:gd name="connsiteY13-3386" fmla="*/ 208280 h 749300"/>
                <a:gd name="connsiteX14-3387" fmla="*/ 1209040 w 1574800"/>
                <a:gd name="connsiteY14-3388" fmla="*/ 71120 h 749300"/>
                <a:gd name="connsiteX15-3389" fmla="*/ 1066800 w 1574800"/>
                <a:gd name="connsiteY15-3390" fmla="*/ 152400 h 749300"/>
                <a:gd name="connsiteX16-3391" fmla="*/ 878840 w 1574800"/>
                <a:gd name="connsiteY16-3392" fmla="*/ 71120 h 749300"/>
                <a:gd name="connsiteX17-3393" fmla="*/ 713740 w 1574800"/>
                <a:gd name="connsiteY17-3394" fmla="*/ 449580 h 749300"/>
                <a:gd name="connsiteX18-3395" fmla="*/ 508000 w 1574800"/>
                <a:gd name="connsiteY18-3396" fmla="*/ 624840 h 749300"/>
                <a:gd name="connsiteX19-3397" fmla="*/ 243840 w 1574800"/>
                <a:gd name="connsiteY19-3398" fmla="*/ 330200 h 749300"/>
                <a:gd name="connsiteX20-3399" fmla="*/ 187960 w 1574800"/>
                <a:gd name="connsiteY20-3400" fmla="*/ 0 h 749300"/>
                <a:gd name="connsiteX21-3401" fmla="*/ 121920 w 1574800"/>
                <a:gd name="connsiteY21-3402" fmla="*/ 101600 h 749300"/>
                <a:gd name="connsiteX22-3403" fmla="*/ 0 w 1574800"/>
                <a:gd name="connsiteY22-3404" fmla="*/ 165100 h 749300"/>
                <a:gd name="connsiteX0-3405" fmla="*/ 0 w 1574800"/>
                <a:gd name="connsiteY0-3406" fmla="*/ 165100 h 749300"/>
                <a:gd name="connsiteX1-3407" fmla="*/ 218440 w 1574800"/>
                <a:gd name="connsiteY1-3408" fmla="*/ 360680 h 749300"/>
                <a:gd name="connsiteX2-3409" fmla="*/ 350520 w 1574800"/>
                <a:gd name="connsiteY2-3410" fmla="*/ 746760 h 749300"/>
                <a:gd name="connsiteX3-3411" fmla="*/ 452120 w 1574800"/>
                <a:gd name="connsiteY3-3412" fmla="*/ 662940 h 749300"/>
                <a:gd name="connsiteX4-3413" fmla="*/ 579120 w 1574800"/>
                <a:gd name="connsiteY4-3414" fmla="*/ 680720 h 749300"/>
                <a:gd name="connsiteX5-3415" fmla="*/ 673100 w 1574800"/>
                <a:gd name="connsiteY5-3416" fmla="*/ 749300 h 749300"/>
                <a:gd name="connsiteX6-3417" fmla="*/ 756920 w 1574800"/>
                <a:gd name="connsiteY6-3418" fmla="*/ 447040 h 749300"/>
                <a:gd name="connsiteX7-3419" fmla="*/ 1051560 w 1574800"/>
                <a:gd name="connsiteY7-3420" fmla="*/ 172720 h 749300"/>
                <a:gd name="connsiteX8-3421" fmla="*/ 1264920 w 1574800"/>
                <a:gd name="connsiteY8-3422" fmla="*/ 396240 h 749300"/>
                <a:gd name="connsiteX9-3423" fmla="*/ 1384300 w 1574800"/>
                <a:gd name="connsiteY9-3424" fmla="*/ 731520 h 749300"/>
                <a:gd name="connsiteX10-3425" fmla="*/ 1457960 w 1574800"/>
                <a:gd name="connsiteY10-3426" fmla="*/ 668020 h 749300"/>
                <a:gd name="connsiteX11-3427" fmla="*/ 1574800 w 1574800"/>
                <a:gd name="connsiteY11-3428" fmla="*/ 670560 h 749300"/>
                <a:gd name="connsiteX12-3429" fmla="*/ 1356360 w 1574800"/>
                <a:gd name="connsiteY12-3430" fmla="*/ 477520 h 749300"/>
                <a:gd name="connsiteX13-3431" fmla="*/ 1224280 w 1574800"/>
                <a:gd name="connsiteY13-3432" fmla="*/ 208280 h 749300"/>
                <a:gd name="connsiteX14-3433" fmla="*/ 1209040 w 1574800"/>
                <a:gd name="connsiteY14-3434" fmla="*/ 71120 h 749300"/>
                <a:gd name="connsiteX15-3435" fmla="*/ 1066800 w 1574800"/>
                <a:gd name="connsiteY15-3436" fmla="*/ 152400 h 749300"/>
                <a:gd name="connsiteX16-3437" fmla="*/ 878840 w 1574800"/>
                <a:gd name="connsiteY16-3438" fmla="*/ 71120 h 749300"/>
                <a:gd name="connsiteX17-3439" fmla="*/ 713740 w 1574800"/>
                <a:gd name="connsiteY17-3440" fmla="*/ 449580 h 749300"/>
                <a:gd name="connsiteX18-3441" fmla="*/ 508000 w 1574800"/>
                <a:gd name="connsiteY18-3442" fmla="*/ 624840 h 749300"/>
                <a:gd name="connsiteX19-3443" fmla="*/ 243840 w 1574800"/>
                <a:gd name="connsiteY19-3444" fmla="*/ 330200 h 749300"/>
                <a:gd name="connsiteX20-3445" fmla="*/ 187960 w 1574800"/>
                <a:gd name="connsiteY20-3446" fmla="*/ 0 h 749300"/>
                <a:gd name="connsiteX21-3447" fmla="*/ 121920 w 1574800"/>
                <a:gd name="connsiteY21-3448" fmla="*/ 101600 h 749300"/>
                <a:gd name="connsiteX22-3449" fmla="*/ 0 w 1574800"/>
                <a:gd name="connsiteY22-3450" fmla="*/ 165100 h 749300"/>
                <a:gd name="connsiteX0-3451" fmla="*/ 0 w 1574800"/>
                <a:gd name="connsiteY0-3452" fmla="*/ 165100 h 749300"/>
                <a:gd name="connsiteX1-3453" fmla="*/ 218440 w 1574800"/>
                <a:gd name="connsiteY1-3454" fmla="*/ 360680 h 749300"/>
                <a:gd name="connsiteX2-3455" fmla="*/ 350520 w 1574800"/>
                <a:gd name="connsiteY2-3456" fmla="*/ 746760 h 749300"/>
                <a:gd name="connsiteX3-3457" fmla="*/ 452120 w 1574800"/>
                <a:gd name="connsiteY3-3458" fmla="*/ 662940 h 749300"/>
                <a:gd name="connsiteX4-3459" fmla="*/ 579120 w 1574800"/>
                <a:gd name="connsiteY4-3460" fmla="*/ 680720 h 749300"/>
                <a:gd name="connsiteX5-3461" fmla="*/ 673100 w 1574800"/>
                <a:gd name="connsiteY5-3462" fmla="*/ 749300 h 749300"/>
                <a:gd name="connsiteX6-3463" fmla="*/ 756920 w 1574800"/>
                <a:gd name="connsiteY6-3464" fmla="*/ 447040 h 749300"/>
                <a:gd name="connsiteX7-3465" fmla="*/ 1051560 w 1574800"/>
                <a:gd name="connsiteY7-3466" fmla="*/ 172720 h 749300"/>
                <a:gd name="connsiteX8-3467" fmla="*/ 1264920 w 1574800"/>
                <a:gd name="connsiteY8-3468" fmla="*/ 396240 h 749300"/>
                <a:gd name="connsiteX9-3469" fmla="*/ 1384300 w 1574800"/>
                <a:gd name="connsiteY9-3470" fmla="*/ 731520 h 749300"/>
                <a:gd name="connsiteX10-3471" fmla="*/ 1457960 w 1574800"/>
                <a:gd name="connsiteY10-3472" fmla="*/ 668020 h 749300"/>
                <a:gd name="connsiteX11-3473" fmla="*/ 1574800 w 1574800"/>
                <a:gd name="connsiteY11-3474" fmla="*/ 670560 h 749300"/>
                <a:gd name="connsiteX12-3475" fmla="*/ 1356360 w 1574800"/>
                <a:gd name="connsiteY12-3476" fmla="*/ 477520 h 749300"/>
                <a:gd name="connsiteX13-3477" fmla="*/ 1224280 w 1574800"/>
                <a:gd name="connsiteY13-3478" fmla="*/ 208280 h 749300"/>
                <a:gd name="connsiteX14-3479" fmla="*/ 1209040 w 1574800"/>
                <a:gd name="connsiteY14-3480" fmla="*/ 71120 h 749300"/>
                <a:gd name="connsiteX15-3481" fmla="*/ 1066800 w 1574800"/>
                <a:gd name="connsiteY15-3482" fmla="*/ 152400 h 749300"/>
                <a:gd name="connsiteX16-3483" fmla="*/ 878840 w 1574800"/>
                <a:gd name="connsiteY16-3484" fmla="*/ 71120 h 749300"/>
                <a:gd name="connsiteX17-3485" fmla="*/ 713740 w 1574800"/>
                <a:gd name="connsiteY17-3486" fmla="*/ 449580 h 749300"/>
                <a:gd name="connsiteX18-3487" fmla="*/ 508000 w 1574800"/>
                <a:gd name="connsiteY18-3488" fmla="*/ 624840 h 749300"/>
                <a:gd name="connsiteX19-3489" fmla="*/ 251460 w 1574800"/>
                <a:gd name="connsiteY19-3490" fmla="*/ 332740 h 749300"/>
                <a:gd name="connsiteX20-3491" fmla="*/ 187960 w 1574800"/>
                <a:gd name="connsiteY20-3492" fmla="*/ 0 h 749300"/>
                <a:gd name="connsiteX21-3493" fmla="*/ 121920 w 1574800"/>
                <a:gd name="connsiteY21-3494" fmla="*/ 101600 h 749300"/>
                <a:gd name="connsiteX22-3495" fmla="*/ 0 w 1574800"/>
                <a:gd name="connsiteY22-3496" fmla="*/ 165100 h 749300"/>
                <a:gd name="connsiteX0-3497" fmla="*/ 0 w 1574800"/>
                <a:gd name="connsiteY0-3498" fmla="*/ 165100 h 749300"/>
                <a:gd name="connsiteX1-3499" fmla="*/ 218440 w 1574800"/>
                <a:gd name="connsiteY1-3500" fmla="*/ 360680 h 749300"/>
                <a:gd name="connsiteX2-3501" fmla="*/ 350520 w 1574800"/>
                <a:gd name="connsiteY2-3502" fmla="*/ 746760 h 749300"/>
                <a:gd name="connsiteX3-3503" fmla="*/ 452120 w 1574800"/>
                <a:gd name="connsiteY3-3504" fmla="*/ 662940 h 749300"/>
                <a:gd name="connsiteX4-3505" fmla="*/ 579120 w 1574800"/>
                <a:gd name="connsiteY4-3506" fmla="*/ 680720 h 749300"/>
                <a:gd name="connsiteX5-3507" fmla="*/ 673100 w 1574800"/>
                <a:gd name="connsiteY5-3508" fmla="*/ 749300 h 749300"/>
                <a:gd name="connsiteX6-3509" fmla="*/ 756920 w 1574800"/>
                <a:gd name="connsiteY6-3510" fmla="*/ 447040 h 749300"/>
                <a:gd name="connsiteX7-3511" fmla="*/ 1051560 w 1574800"/>
                <a:gd name="connsiteY7-3512" fmla="*/ 172720 h 749300"/>
                <a:gd name="connsiteX8-3513" fmla="*/ 1264920 w 1574800"/>
                <a:gd name="connsiteY8-3514" fmla="*/ 396240 h 749300"/>
                <a:gd name="connsiteX9-3515" fmla="*/ 1384300 w 1574800"/>
                <a:gd name="connsiteY9-3516" fmla="*/ 731520 h 749300"/>
                <a:gd name="connsiteX10-3517" fmla="*/ 1457960 w 1574800"/>
                <a:gd name="connsiteY10-3518" fmla="*/ 668020 h 749300"/>
                <a:gd name="connsiteX11-3519" fmla="*/ 1574800 w 1574800"/>
                <a:gd name="connsiteY11-3520" fmla="*/ 670560 h 749300"/>
                <a:gd name="connsiteX12-3521" fmla="*/ 1356360 w 1574800"/>
                <a:gd name="connsiteY12-3522" fmla="*/ 477520 h 749300"/>
                <a:gd name="connsiteX13-3523" fmla="*/ 1224280 w 1574800"/>
                <a:gd name="connsiteY13-3524" fmla="*/ 208280 h 749300"/>
                <a:gd name="connsiteX14-3525" fmla="*/ 1209040 w 1574800"/>
                <a:gd name="connsiteY14-3526" fmla="*/ 71120 h 749300"/>
                <a:gd name="connsiteX15-3527" fmla="*/ 1066800 w 1574800"/>
                <a:gd name="connsiteY15-3528" fmla="*/ 152400 h 749300"/>
                <a:gd name="connsiteX16-3529" fmla="*/ 878840 w 1574800"/>
                <a:gd name="connsiteY16-3530" fmla="*/ 71120 h 749300"/>
                <a:gd name="connsiteX17-3531" fmla="*/ 713740 w 1574800"/>
                <a:gd name="connsiteY17-3532" fmla="*/ 449580 h 749300"/>
                <a:gd name="connsiteX18-3533" fmla="*/ 508000 w 1574800"/>
                <a:gd name="connsiteY18-3534" fmla="*/ 624840 h 749300"/>
                <a:gd name="connsiteX19-3535" fmla="*/ 251460 w 1574800"/>
                <a:gd name="connsiteY19-3536" fmla="*/ 332740 h 749300"/>
                <a:gd name="connsiteX20-3537" fmla="*/ 187960 w 1574800"/>
                <a:gd name="connsiteY20-3538" fmla="*/ 0 h 749300"/>
                <a:gd name="connsiteX21-3539" fmla="*/ 121920 w 1574800"/>
                <a:gd name="connsiteY21-3540" fmla="*/ 101600 h 749300"/>
                <a:gd name="connsiteX22-3541" fmla="*/ 0 w 1574800"/>
                <a:gd name="connsiteY22-3542" fmla="*/ 165100 h 749300"/>
                <a:gd name="connsiteX0-3543" fmla="*/ 0 w 1574800"/>
                <a:gd name="connsiteY0-3544" fmla="*/ 165100 h 749300"/>
                <a:gd name="connsiteX1-3545" fmla="*/ 218440 w 1574800"/>
                <a:gd name="connsiteY1-3546" fmla="*/ 360680 h 749300"/>
                <a:gd name="connsiteX2-3547" fmla="*/ 350520 w 1574800"/>
                <a:gd name="connsiteY2-3548" fmla="*/ 746760 h 749300"/>
                <a:gd name="connsiteX3-3549" fmla="*/ 452120 w 1574800"/>
                <a:gd name="connsiteY3-3550" fmla="*/ 662940 h 749300"/>
                <a:gd name="connsiteX4-3551" fmla="*/ 579120 w 1574800"/>
                <a:gd name="connsiteY4-3552" fmla="*/ 680720 h 749300"/>
                <a:gd name="connsiteX5-3553" fmla="*/ 673100 w 1574800"/>
                <a:gd name="connsiteY5-3554" fmla="*/ 749300 h 749300"/>
                <a:gd name="connsiteX6-3555" fmla="*/ 756920 w 1574800"/>
                <a:gd name="connsiteY6-3556" fmla="*/ 447040 h 749300"/>
                <a:gd name="connsiteX7-3557" fmla="*/ 1051560 w 1574800"/>
                <a:gd name="connsiteY7-3558" fmla="*/ 172720 h 749300"/>
                <a:gd name="connsiteX8-3559" fmla="*/ 1264920 w 1574800"/>
                <a:gd name="connsiteY8-3560" fmla="*/ 396240 h 749300"/>
                <a:gd name="connsiteX9-3561" fmla="*/ 1384300 w 1574800"/>
                <a:gd name="connsiteY9-3562" fmla="*/ 731520 h 749300"/>
                <a:gd name="connsiteX10-3563" fmla="*/ 1457960 w 1574800"/>
                <a:gd name="connsiteY10-3564" fmla="*/ 668020 h 749300"/>
                <a:gd name="connsiteX11-3565" fmla="*/ 1574800 w 1574800"/>
                <a:gd name="connsiteY11-3566" fmla="*/ 670560 h 749300"/>
                <a:gd name="connsiteX12-3567" fmla="*/ 1356360 w 1574800"/>
                <a:gd name="connsiteY12-3568" fmla="*/ 477520 h 749300"/>
                <a:gd name="connsiteX13-3569" fmla="*/ 1224280 w 1574800"/>
                <a:gd name="connsiteY13-3570" fmla="*/ 208280 h 749300"/>
                <a:gd name="connsiteX14-3571" fmla="*/ 1209040 w 1574800"/>
                <a:gd name="connsiteY14-3572" fmla="*/ 71120 h 749300"/>
                <a:gd name="connsiteX15-3573" fmla="*/ 1066800 w 1574800"/>
                <a:gd name="connsiteY15-3574" fmla="*/ 152400 h 749300"/>
                <a:gd name="connsiteX16-3575" fmla="*/ 878840 w 1574800"/>
                <a:gd name="connsiteY16-3576" fmla="*/ 71120 h 749300"/>
                <a:gd name="connsiteX17-3577" fmla="*/ 713740 w 1574800"/>
                <a:gd name="connsiteY17-3578" fmla="*/ 449580 h 749300"/>
                <a:gd name="connsiteX18-3579" fmla="*/ 508000 w 1574800"/>
                <a:gd name="connsiteY18-3580" fmla="*/ 624840 h 749300"/>
                <a:gd name="connsiteX19-3581" fmla="*/ 251460 w 1574800"/>
                <a:gd name="connsiteY19-3582" fmla="*/ 332740 h 749300"/>
                <a:gd name="connsiteX20-3583" fmla="*/ 187960 w 1574800"/>
                <a:gd name="connsiteY20-3584" fmla="*/ 0 h 749300"/>
                <a:gd name="connsiteX21-3585" fmla="*/ 121920 w 1574800"/>
                <a:gd name="connsiteY21-3586" fmla="*/ 101600 h 749300"/>
                <a:gd name="connsiteX22-3587" fmla="*/ 0 w 1574800"/>
                <a:gd name="connsiteY22-3588" fmla="*/ 165100 h 749300"/>
                <a:gd name="connsiteX0-3589" fmla="*/ 0 w 1574800"/>
                <a:gd name="connsiteY0-3590" fmla="*/ 165100 h 749300"/>
                <a:gd name="connsiteX1-3591" fmla="*/ 218440 w 1574800"/>
                <a:gd name="connsiteY1-3592" fmla="*/ 360680 h 749300"/>
                <a:gd name="connsiteX2-3593" fmla="*/ 350520 w 1574800"/>
                <a:gd name="connsiteY2-3594" fmla="*/ 746760 h 749300"/>
                <a:gd name="connsiteX3-3595" fmla="*/ 452120 w 1574800"/>
                <a:gd name="connsiteY3-3596" fmla="*/ 662940 h 749300"/>
                <a:gd name="connsiteX4-3597" fmla="*/ 579120 w 1574800"/>
                <a:gd name="connsiteY4-3598" fmla="*/ 680720 h 749300"/>
                <a:gd name="connsiteX5-3599" fmla="*/ 673100 w 1574800"/>
                <a:gd name="connsiteY5-3600" fmla="*/ 749300 h 749300"/>
                <a:gd name="connsiteX6-3601" fmla="*/ 756920 w 1574800"/>
                <a:gd name="connsiteY6-3602" fmla="*/ 447040 h 749300"/>
                <a:gd name="connsiteX7-3603" fmla="*/ 1051560 w 1574800"/>
                <a:gd name="connsiteY7-3604" fmla="*/ 172720 h 749300"/>
                <a:gd name="connsiteX8-3605" fmla="*/ 1264920 w 1574800"/>
                <a:gd name="connsiteY8-3606" fmla="*/ 396240 h 749300"/>
                <a:gd name="connsiteX9-3607" fmla="*/ 1384300 w 1574800"/>
                <a:gd name="connsiteY9-3608" fmla="*/ 731520 h 749300"/>
                <a:gd name="connsiteX10-3609" fmla="*/ 1457960 w 1574800"/>
                <a:gd name="connsiteY10-3610" fmla="*/ 668020 h 749300"/>
                <a:gd name="connsiteX11-3611" fmla="*/ 1574800 w 1574800"/>
                <a:gd name="connsiteY11-3612" fmla="*/ 670560 h 749300"/>
                <a:gd name="connsiteX12-3613" fmla="*/ 1356360 w 1574800"/>
                <a:gd name="connsiteY12-3614" fmla="*/ 477520 h 749300"/>
                <a:gd name="connsiteX13-3615" fmla="*/ 1224280 w 1574800"/>
                <a:gd name="connsiteY13-3616" fmla="*/ 208280 h 749300"/>
                <a:gd name="connsiteX14-3617" fmla="*/ 1209040 w 1574800"/>
                <a:gd name="connsiteY14-3618" fmla="*/ 71120 h 749300"/>
                <a:gd name="connsiteX15-3619" fmla="*/ 1066800 w 1574800"/>
                <a:gd name="connsiteY15-3620" fmla="*/ 152400 h 749300"/>
                <a:gd name="connsiteX16-3621" fmla="*/ 878840 w 1574800"/>
                <a:gd name="connsiteY16-3622" fmla="*/ 71120 h 749300"/>
                <a:gd name="connsiteX17-3623" fmla="*/ 713740 w 1574800"/>
                <a:gd name="connsiteY17-3624" fmla="*/ 449580 h 749300"/>
                <a:gd name="connsiteX18-3625" fmla="*/ 508000 w 1574800"/>
                <a:gd name="connsiteY18-3626" fmla="*/ 624840 h 749300"/>
                <a:gd name="connsiteX19-3627" fmla="*/ 251460 w 1574800"/>
                <a:gd name="connsiteY19-3628" fmla="*/ 332740 h 749300"/>
                <a:gd name="connsiteX20-3629" fmla="*/ 187960 w 1574800"/>
                <a:gd name="connsiteY20-3630" fmla="*/ 0 h 749300"/>
                <a:gd name="connsiteX21-3631" fmla="*/ 121920 w 1574800"/>
                <a:gd name="connsiteY21-3632" fmla="*/ 101600 h 749300"/>
                <a:gd name="connsiteX22-3633" fmla="*/ 0 w 1574800"/>
                <a:gd name="connsiteY22-3634" fmla="*/ 165100 h 749300"/>
                <a:gd name="connsiteX0-3635" fmla="*/ 0 w 1574800"/>
                <a:gd name="connsiteY0-3636" fmla="*/ 165100 h 749300"/>
                <a:gd name="connsiteX1-3637" fmla="*/ 218440 w 1574800"/>
                <a:gd name="connsiteY1-3638" fmla="*/ 360680 h 749300"/>
                <a:gd name="connsiteX2-3639" fmla="*/ 350520 w 1574800"/>
                <a:gd name="connsiteY2-3640" fmla="*/ 746760 h 749300"/>
                <a:gd name="connsiteX3-3641" fmla="*/ 452120 w 1574800"/>
                <a:gd name="connsiteY3-3642" fmla="*/ 662940 h 749300"/>
                <a:gd name="connsiteX4-3643" fmla="*/ 579120 w 1574800"/>
                <a:gd name="connsiteY4-3644" fmla="*/ 680720 h 749300"/>
                <a:gd name="connsiteX5-3645" fmla="*/ 673100 w 1574800"/>
                <a:gd name="connsiteY5-3646" fmla="*/ 749300 h 749300"/>
                <a:gd name="connsiteX6-3647" fmla="*/ 756920 w 1574800"/>
                <a:gd name="connsiteY6-3648" fmla="*/ 447040 h 749300"/>
                <a:gd name="connsiteX7-3649" fmla="*/ 1051560 w 1574800"/>
                <a:gd name="connsiteY7-3650" fmla="*/ 172720 h 749300"/>
                <a:gd name="connsiteX8-3651" fmla="*/ 1264920 w 1574800"/>
                <a:gd name="connsiteY8-3652" fmla="*/ 396240 h 749300"/>
                <a:gd name="connsiteX9-3653" fmla="*/ 1384300 w 1574800"/>
                <a:gd name="connsiteY9-3654" fmla="*/ 731520 h 749300"/>
                <a:gd name="connsiteX10-3655" fmla="*/ 1457960 w 1574800"/>
                <a:gd name="connsiteY10-3656" fmla="*/ 668020 h 749300"/>
                <a:gd name="connsiteX11-3657" fmla="*/ 1574800 w 1574800"/>
                <a:gd name="connsiteY11-3658" fmla="*/ 670560 h 749300"/>
                <a:gd name="connsiteX12-3659" fmla="*/ 1356360 w 1574800"/>
                <a:gd name="connsiteY12-3660" fmla="*/ 477520 h 749300"/>
                <a:gd name="connsiteX13-3661" fmla="*/ 1224280 w 1574800"/>
                <a:gd name="connsiteY13-3662" fmla="*/ 208280 h 749300"/>
                <a:gd name="connsiteX14-3663" fmla="*/ 1209040 w 1574800"/>
                <a:gd name="connsiteY14-3664" fmla="*/ 71120 h 749300"/>
                <a:gd name="connsiteX15-3665" fmla="*/ 1066800 w 1574800"/>
                <a:gd name="connsiteY15-3666" fmla="*/ 152400 h 749300"/>
                <a:gd name="connsiteX16-3667" fmla="*/ 878840 w 1574800"/>
                <a:gd name="connsiteY16-3668" fmla="*/ 71120 h 749300"/>
                <a:gd name="connsiteX17-3669" fmla="*/ 713740 w 1574800"/>
                <a:gd name="connsiteY17-3670" fmla="*/ 449580 h 749300"/>
                <a:gd name="connsiteX18-3671" fmla="*/ 508000 w 1574800"/>
                <a:gd name="connsiteY18-3672" fmla="*/ 624840 h 749300"/>
                <a:gd name="connsiteX19-3673" fmla="*/ 251460 w 1574800"/>
                <a:gd name="connsiteY19-3674" fmla="*/ 332740 h 749300"/>
                <a:gd name="connsiteX20-3675" fmla="*/ 187960 w 1574800"/>
                <a:gd name="connsiteY20-3676" fmla="*/ 0 h 749300"/>
                <a:gd name="connsiteX21-3677" fmla="*/ 121920 w 1574800"/>
                <a:gd name="connsiteY21-3678" fmla="*/ 101600 h 749300"/>
                <a:gd name="connsiteX22-3679" fmla="*/ 0 w 1574800"/>
                <a:gd name="connsiteY22-3680" fmla="*/ 165100 h 749300"/>
                <a:gd name="connsiteX0-3681" fmla="*/ 0 w 1574800"/>
                <a:gd name="connsiteY0-3682" fmla="*/ 165100 h 749300"/>
                <a:gd name="connsiteX1-3683" fmla="*/ 218440 w 1574800"/>
                <a:gd name="connsiteY1-3684" fmla="*/ 360680 h 749300"/>
                <a:gd name="connsiteX2-3685" fmla="*/ 350520 w 1574800"/>
                <a:gd name="connsiteY2-3686" fmla="*/ 746760 h 749300"/>
                <a:gd name="connsiteX3-3687" fmla="*/ 452120 w 1574800"/>
                <a:gd name="connsiteY3-3688" fmla="*/ 662940 h 749300"/>
                <a:gd name="connsiteX4-3689" fmla="*/ 579120 w 1574800"/>
                <a:gd name="connsiteY4-3690" fmla="*/ 680720 h 749300"/>
                <a:gd name="connsiteX5-3691" fmla="*/ 673100 w 1574800"/>
                <a:gd name="connsiteY5-3692" fmla="*/ 749300 h 749300"/>
                <a:gd name="connsiteX6-3693" fmla="*/ 756920 w 1574800"/>
                <a:gd name="connsiteY6-3694" fmla="*/ 447040 h 749300"/>
                <a:gd name="connsiteX7-3695" fmla="*/ 1051560 w 1574800"/>
                <a:gd name="connsiteY7-3696" fmla="*/ 172720 h 749300"/>
                <a:gd name="connsiteX8-3697" fmla="*/ 1264920 w 1574800"/>
                <a:gd name="connsiteY8-3698" fmla="*/ 396240 h 749300"/>
                <a:gd name="connsiteX9-3699" fmla="*/ 1384300 w 1574800"/>
                <a:gd name="connsiteY9-3700" fmla="*/ 731520 h 749300"/>
                <a:gd name="connsiteX10-3701" fmla="*/ 1457960 w 1574800"/>
                <a:gd name="connsiteY10-3702" fmla="*/ 668020 h 749300"/>
                <a:gd name="connsiteX11-3703" fmla="*/ 1574800 w 1574800"/>
                <a:gd name="connsiteY11-3704" fmla="*/ 670560 h 749300"/>
                <a:gd name="connsiteX12-3705" fmla="*/ 1356360 w 1574800"/>
                <a:gd name="connsiteY12-3706" fmla="*/ 477520 h 749300"/>
                <a:gd name="connsiteX13-3707" fmla="*/ 1224280 w 1574800"/>
                <a:gd name="connsiteY13-3708" fmla="*/ 208280 h 749300"/>
                <a:gd name="connsiteX14-3709" fmla="*/ 1209040 w 1574800"/>
                <a:gd name="connsiteY14-3710" fmla="*/ 71120 h 749300"/>
                <a:gd name="connsiteX15-3711" fmla="*/ 1066800 w 1574800"/>
                <a:gd name="connsiteY15-3712" fmla="*/ 152400 h 749300"/>
                <a:gd name="connsiteX16-3713" fmla="*/ 878840 w 1574800"/>
                <a:gd name="connsiteY16-3714" fmla="*/ 71120 h 749300"/>
                <a:gd name="connsiteX17-3715" fmla="*/ 713740 w 1574800"/>
                <a:gd name="connsiteY17-3716" fmla="*/ 449580 h 749300"/>
                <a:gd name="connsiteX18-3717" fmla="*/ 508000 w 1574800"/>
                <a:gd name="connsiteY18-3718" fmla="*/ 624840 h 749300"/>
                <a:gd name="connsiteX19-3719" fmla="*/ 251460 w 1574800"/>
                <a:gd name="connsiteY19-3720" fmla="*/ 332740 h 749300"/>
                <a:gd name="connsiteX20-3721" fmla="*/ 187960 w 1574800"/>
                <a:gd name="connsiteY20-3722" fmla="*/ 0 h 749300"/>
                <a:gd name="connsiteX21-3723" fmla="*/ 121920 w 1574800"/>
                <a:gd name="connsiteY21-3724" fmla="*/ 101600 h 749300"/>
                <a:gd name="connsiteX22-3725" fmla="*/ 0 w 1574800"/>
                <a:gd name="connsiteY22-3726" fmla="*/ 165100 h 749300"/>
                <a:gd name="connsiteX0-3727" fmla="*/ 0 w 1574800"/>
                <a:gd name="connsiteY0-3728" fmla="*/ 165100 h 749300"/>
                <a:gd name="connsiteX1-3729" fmla="*/ 218440 w 1574800"/>
                <a:gd name="connsiteY1-3730" fmla="*/ 360680 h 749300"/>
                <a:gd name="connsiteX2-3731" fmla="*/ 350520 w 1574800"/>
                <a:gd name="connsiteY2-3732" fmla="*/ 746760 h 749300"/>
                <a:gd name="connsiteX3-3733" fmla="*/ 452120 w 1574800"/>
                <a:gd name="connsiteY3-3734" fmla="*/ 662940 h 749300"/>
                <a:gd name="connsiteX4-3735" fmla="*/ 579120 w 1574800"/>
                <a:gd name="connsiteY4-3736" fmla="*/ 680720 h 749300"/>
                <a:gd name="connsiteX5-3737" fmla="*/ 673100 w 1574800"/>
                <a:gd name="connsiteY5-3738" fmla="*/ 749300 h 749300"/>
                <a:gd name="connsiteX6-3739" fmla="*/ 756920 w 1574800"/>
                <a:gd name="connsiteY6-3740" fmla="*/ 447040 h 749300"/>
                <a:gd name="connsiteX7-3741" fmla="*/ 1051560 w 1574800"/>
                <a:gd name="connsiteY7-3742" fmla="*/ 172720 h 749300"/>
                <a:gd name="connsiteX8-3743" fmla="*/ 1264920 w 1574800"/>
                <a:gd name="connsiteY8-3744" fmla="*/ 396240 h 749300"/>
                <a:gd name="connsiteX9-3745" fmla="*/ 1384300 w 1574800"/>
                <a:gd name="connsiteY9-3746" fmla="*/ 731520 h 749300"/>
                <a:gd name="connsiteX10-3747" fmla="*/ 1457960 w 1574800"/>
                <a:gd name="connsiteY10-3748" fmla="*/ 668020 h 749300"/>
                <a:gd name="connsiteX11-3749" fmla="*/ 1574800 w 1574800"/>
                <a:gd name="connsiteY11-3750" fmla="*/ 670560 h 749300"/>
                <a:gd name="connsiteX12-3751" fmla="*/ 1356360 w 1574800"/>
                <a:gd name="connsiteY12-3752" fmla="*/ 477520 h 749300"/>
                <a:gd name="connsiteX13-3753" fmla="*/ 1224280 w 1574800"/>
                <a:gd name="connsiteY13-3754" fmla="*/ 208280 h 749300"/>
                <a:gd name="connsiteX14-3755" fmla="*/ 1209040 w 1574800"/>
                <a:gd name="connsiteY14-3756" fmla="*/ 71120 h 749300"/>
                <a:gd name="connsiteX15-3757" fmla="*/ 1066800 w 1574800"/>
                <a:gd name="connsiteY15-3758" fmla="*/ 152400 h 749300"/>
                <a:gd name="connsiteX16-3759" fmla="*/ 878840 w 1574800"/>
                <a:gd name="connsiteY16-3760" fmla="*/ 71120 h 749300"/>
                <a:gd name="connsiteX17-3761" fmla="*/ 713740 w 1574800"/>
                <a:gd name="connsiteY17-3762" fmla="*/ 449580 h 749300"/>
                <a:gd name="connsiteX18-3763" fmla="*/ 508000 w 1574800"/>
                <a:gd name="connsiteY18-3764" fmla="*/ 624840 h 749300"/>
                <a:gd name="connsiteX19-3765" fmla="*/ 251460 w 1574800"/>
                <a:gd name="connsiteY19-3766" fmla="*/ 332740 h 749300"/>
                <a:gd name="connsiteX20-3767" fmla="*/ 187960 w 1574800"/>
                <a:gd name="connsiteY20-3768" fmla="*/ 0 h 749300"/>
                <a:gd name="connsiteX21-3769" fmla="*/ 121920 w 1574800"/>
                <a:gd name="connsiteY21-3770" fmla="*/ 101600 h 749300"/>
                <a:gd name="connsiteX22-3771" fmla="*/ 0 w 1574800"/>
                <a:gd name="connsiteY22-3772" fmla="*/ 165100 h 7493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1574800" h="749300">
                  <a:moveTo>
                    <a:pt x="0" y="165100"/>
                  </a:moveTo>
                  <a:cubicBezTo>
                    <a:pt x="87207" y="233680"/>
                    <a:pt x="136313" y="243840"/>
                    <a:pt x="218440" y="360680"/>
                  </a:cubicBezTo>
                  <a:cubicBezTo>
                    <a:pt x="386080" y="606213"/>
                    <a:pt x="332740" y="701887"/>
                    <a:pt x="350520" y="746760"/>
                  </a:cubicBezTo>
                  <a:cubicBezTo>
                    <a:pt x="372533" y="701040"/>
                    <a:pt x="409787" y="673100"/>
                    <a:pt x="452120" y="662940"/>
                  </a:cubicBezTo>
                  <a:cubicBezTo>
                    <a:pt x="511387" y="648547"/>
                    <a:pt x="552873" y="657013"/>
                    <a:pt x="579120" y="680720"/>
                  </a:cubicBezTo>
                  <a:lnTo>
                    <a:pt x="673100" y="749300"/>
                  </a:lnTo>
                  <a:cubicBezTo>
                    <a:pt x="702733" y="710353"/>
                    <a:pt x="666327" y="586740"/>
                    <a:pt x="756920" y="447040"/>
                  </a:cubicBezTo>
                  <a:cubicBezTo>
                    <a:pt x="847513" y="307340"/>
                    <a:pt x="927947" y="226060"/>
                    <a:pt x="1051560" y="172720"/>
                  </a:cubicBezTo>
                  <a:cubicBezTo>
                    <a:pt x="1165860" y="242147"/>
                    <a:pt x="1224280" y="329353"/>
                    <a:pt x="1264920" y="396240"/>
                  </a:cubicBezTo>
                  <a:cubicBezTo>
                    <a:pt x="1322493" y="502920"/>
                    <a:pt x="1372447" y="599440"/>
                    <a:pt x="1384300" y="731520"/>
                  </a:cubicBezTo>
                  <a:cubicBezTo>
                    <a:pt x="1406313" y="707813"/>
                    <a:pt x="1415627" y="681567"/>
                    <a:pt x="1457960" y="668020"/>
                  </a:cubicBezTo>
                  <a:cubicBezTo>
                    <a:pt x="1496907" y="656167"/>
                    <a:pt x="1535853" y="672253"/>
                    <a:pt x="1574800" y="670560"/>
                  </a:cubicBezTo>
                  <a:cubicBezTo>
                    <a:pt x="1501987" y="606213"/>
                    <a:pt x="1425787" y="574887"/>
                    <a:pt x="1356360" y="477520"/>
                  </a:cubicBezTo>
                  <a:cubicBezTo>
                    <a:pt x="1286933" y="380153"/>
                    <a:pt x="1244600" y="269240"/>
                    <a:pt x="1224280" y="208280"/>
                  </a:cubicBezTo>
                  <a:cubicBezTo>
                    <a:pt x="1203960" y="147320"/>
                    <a:pt x="1214120" y="116840"/>
                    <a:pt x="1209040" y="71120"/>
                  </a:cubicBezTo>
                  <a:cubicBezTo>
                    <a:pt x="1176867" y="115993"/>
                    <a:pt x="1134533" y="138007"/>
                    <a:pt x="1066800" y="152400"/>
                  </a:cubicBezTo>
                  <a:cubicBezTo>
                    <a:pt x="991447" y="140547"/>
                    <a:pt x="941493" y="126153"/>
                    <a:pt x="878840" y="71120"/>
                  </a:cubicBezTo>
                  <a:cubicBezTo>
                    <a:pt x="859367" y="267547"/>
                    <a:pt x="782320" y="375920"/>
                    <a:pt x="713740" y="449580"/>
                  </a:cubicBezTo>
                  <a:cubicBezTo>
                    <a:pt x="645160" y="523240"/>
                    <a:pt x="576580" y="566420"/>
                    <a:pt x="508000" y="624840"/>
                  </a:cubicBezTo>
                  <a:cubicBezTo>
                    <a:pt x="419947" y="526627"/>
                    <a:pt x="298027" y="450427"/>
                    <a:pt x="251460" y="332740"/>
                  </a:cubicBezTo>
                  <a:cubicBezTo>
                    <a:pt x="204893" y="215053"/>
                    <a:pt x="206587" y="110067"/>
                    <a:pt x="187960" y="0"/>
                  </a:cubicBezTo>
                  <a:lnTo>
                    <a:pt x="121920" y="101600"/>
                  </a:lnTo>
                  <a:cubicBezTo>
                    <a:pt x="84667" y="141393"/>
                    <a:pt x="37253" y="140547"/>
                    <a:pt x="0" y="165100"/>
                  </a:cubicBezTo>
                  <a:close/>
                </a:path>
              </a:pathLst>
            </a:custGeom>
            <a:no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1" name="椭圆 31"/>
            <p:cNvSpPr/>
            <p:nvPr/>
          </p:nvSpPr>
          <p:spPr>
            <a:xfrm rot="15654318">
              <a:off x="4881312" y="369068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3" name="椭圆 31"/>
            <p:cNvSpPr/>
            <p:nvPr/>
          </p:nvSpPr>
          <p:spPr>
            <a:xfrm rot="6146721">
              <a:off x="6286029" y="1267703"/>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4" name="椭圆 31"/>
            <p:cNvSpPr/>
            <p:nvPr/>
          </p:nvSpPr>
          <p:spPr>
            <a:xfrm rot="8855301">
              <a:off x="7568794" y="367036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5" name="文本框 34"/>
            <p:cNvSpPr txBox="1"/>
            <p:nvPr/>
          </p:nvSpPr>
          <p:spPr>
            <a:xfrm>
              <a:off x="3728430" y="1513464"/>
              <a:ext cx="759815"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05</a:t>
              </a:r>
              <a:endParaRPr lang="zh-CN" altLang="en-US" sz="2700" b="1" dirty="0">
                <a:solidFill>
                  <a:schemeClr val="tx1">
                    <a:lumMod val="75000"/>
                    <a:lumOff val="25000"/>
                  </a:schemeClr>
                </a:solidFill>
                <a:cs typeface="+mn-ea"/>
                <a:sym typeface="+mn-lt"/>
              </a:endParaRPr>
            </a:p>
          </p:txBody>
        </p:sp>
        <p:sp>
          <p:nvSpPr>
            <p:cNvPr id="16" name="文本框 35"/>
            <p:cNvSpPr txBox="1"/>
            <p:nvPr/>
          </p:nvSpPr>
          <p:spPr>
            <a:xfrm>
              <a:off x="6446808" y="1498406"/>
              <a:ext cx="826283"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a:solidFill>
                    <a:schemeClr val="tx1">
                      <a:lumMod val="75000"/>
                      <a:lumOff val="25000"/>
                    </a:schemeClr>
                  </a:solidFill>
                  <a:cs typeface="+mn-ea"/>
                  <a:sym typeface="+mn-lt"/>
                </a:rPr>
                <a:t>06</a:t>
              </a:r>
              <a:endParaRPr lang="zh-CN" altLang="en-US" sz="2700" b="1" dirty="0">
                <a:solidFill>
                  <a:schemeClr val="tx1">
                    <a:lumMod val="75000"/>
                    <a:lumOff val="25000"/>
                  </a:schemeClr>
                </a:solidFill>
                <a:cs typeface="+mn-ea"/>
                <a:sym typeface="+mn-lt"/>
              </a:endParaRPr>
            </a:p>
          </p:txBody>
        </p:sp>
        <p:sp>
          <p:nvSpPr>
            <p:cNvPr id="17" name="文本框 36"/>
            <p:cNvSpPr txBox="1"/>
            <p:nvPr/>
          </p:nvSpPr>
          <p:spPr>
            <a:xfrm>
              <a:off x="5026135" y="3908955"/>
              <a:ext cx="759815"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a:solidFill>
                    <a:schemeClr val="tx1">
                      <a:lumMod val="75000"/>
                      <a:lumOff val="25000"/>
                    </a:schemeClr>
                  </a:solidFill>
                  <a:cs typeface="+mn-ea"/>
                  <a:sym typeface="+mn-lt"/>
                </a:rPr>
                <a:t>07</a:t>
              </a:r>
              <a:endParaRPr lang="zh-CN" altLang="en-US" sz="2700" b="1" dirty="0">
                <a:solidFill>
                  <a:schemeClr val="tx1">
                    <a:lumMod val="75000"/>
                    <a:lumOff val="25000"/>
                  </a:schemeClr>
                </a:solidFill>
                <a:cs typeface="+mn-ea"/>
                <a:sym typeface="+mn-lt"/>
              </a:endParaRPr>
            </a:p>
          </p:txBody>
        </p:sp>
        <p:sp>
          <p:nvSpPr>
            <p:cNvPr id="18" name="文本框 37"/>
            <p:cNvSpPr txBox="1"/>
            <p:nvPr/>
          </p:nvSpPr>
          <p:spPr>
            <a:xfrm>
              <a:off x="7744512" y="3893896"/>
              <a:ext cx="826283"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08</a:t>
              </a:r>
              <a:endParaRPr lang="zh-CN" altLang="en-US" sz="2700" b="1" dirty="0">
                <a:solidFill>
                  <a:schemeClr val="tx1">
                    <a:lumMod val="75000"/>
                    <a:lumOff val="25000"/>
                  </a:schemeClr>
                </a:solidFill>
                <a:cs typeface="+mn-ea"/>
                <a:sym typeface="+mn-lt"/>
              </a:endParaRPr>
            </a:p>
          </p:txBody>
        </p:sp>
      </p:grpSp>
      <p:grpSp>
        <p:nvGrpSpPr>
          <p:cNvPr id="19" name="组合 18"/>
          <p:cNvGrpSpPr/>
          <p:nvPr/>
        </p:nvGrpSpPr>
        <p:grpSpPr>
          <a:xfrm>
            <a:off x="2348399" y="2224700"/>
            <a:ext cx="1772856" cy="1084085"/>
            <a:chOff x="1264886" y="3867126"/>
            <a:chExt cx="2363808" cy="1445447"/>
          </a:xfrm>
        </p:grpSpPr>
        <p:sp>
          <p:nvSpPr>
            <p:cNvPr id="20" name="文本框 36"/>
            <p:cNvSpPr txBox="1"/>
            <p:nvPr/>
          </p:nvSpPr>
          <p:spPr>
            <a:xfrm>
              <a:off x="1588401" y="3867126"/>
              <a:ext cx="2040293"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文化安全</a:t>
              </a:r>
              <a:r>
                <a:rPr lang="en-US" altLang="zh-CN" noProof="0" dirty="0">
                  <a:ln>
                    <a:noFill/>
                  </a:ln>
                  <a:solidFill>
                    <a:schemeClr val="tx1">
                      <a:lumMod val="75000"/>
                      <a:lumOff val="25000"/>
                    </a:schemeClr>
                  </a:solidFill>
                  <a:uLnTx/>
                  <a:uFillTx/>
                  <a:cs typeface="+mn-ea"/>
                  <a:sym typeface="+mn-lt"/>
                </a:rPr>
                <a:t> </a:t>
              </a:r>
            </a:p>
          </p:txBody>
        </p:sp>
        <p:sp>
          <p:nvSpPr>
            <p:cNvPr id="21" name="Text Placeholder 32"/>
            <p:cNvSpPr txBox="1"/>
            <p:nvPr/>
          </p:nvSpPr>
          <p:spPr>
            <a:xfrm>
              <a:off x="1264886" y="4330359"/>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文化安全是民族的血脉，是人民的精神家园。文化安全是安全的重要保障。</a:t>
              </a:r>
            </a:p>
          </p:txBody>
        </p:sp>
      </p:grpSp>
      <p:grpSp>
        <p:nvGrpSpPr>
          <p:cNvPr id="22" name="组合 21"/>
          <p:cNvGrpSpPr/>
          <p:nvPr/>
        </p:nvGrpSpPr>
        <p:grpSpPr>
          <a:xfrm>
            <a:off x="3355801" y="4209780"/>
            <a:ext cx="1790001" cy="1049160"/>
            <a:chOff x="1264886" y="3913693"/>
            <a:chExt cx="2386668" cy="1398880"/>
          </a:xfrm>
        </p:grpSpPr>
        <p:sp>
          <p:nvSpPr>
            <p:cNvPr id="23" name="文本框 36"/>
            <p:cNvSpPr txBox="1"/>
            <p:nvPr/>
          </p:nvSpPr>
          <p:spPr>
            <a:xfrm>
              <a:off x="1611261" y="3913693"/>
              <a:ext cx="2040293"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科技安全</a:t>
              </a:r>
              <a:r>
                <a:rPr lang="en-US" altLang="zh-CN" noProof="0" dirty="0">
                  <a:ln>
                    <a:noFill/>
                  </a:ln>
                  <a:solidFill>
                    <a:schemeClr val="tx1">
                      <a:lumMod val="75000"/>
                      <a:lumOff val="25000"/>
                    </a:schemeClr>
                  </a:solidFill>
                  <a:uLnTx/>
                  <a:uFillTx/>
                  <a:cs typeface="+mn-ea"/>
                  <a:sym typeface="+mn-lt"/>
                </a:rPr>
                <a:t> </a:t>
              </a:r>
            </a:p>
          </p:txBody>
        </p:sp>
        <p:sp>
          <p:nvSpPr>
            <p:cNvPr id="24" name="Text Placeholder 32"/>
            <p:cNvSpPr txBox="1"/>
            <p:nvPr/>
          </p:nvSpPr>
          <p:spPr>
            <a:xfrm>
              <a:off x="1264886" y="4330359"/>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科技安全是国家安全体系的重要组成部分，是支撑国家安全的重要力量。</a:t>
              </a:r>
            </a:p>
          </p:txBody>
        </p:sp>
      </p:grpSp>
      <p:grpSp>
        <p:nvGrpSpPr>
          <p:cNvPr id="25" name="组合 24"/>
          <p:cNvGrpSpPr/>
          <p:nvPr/>
        </p:nvGrpSpPr>
        <p:grpSpPr>
          <a:xfrm>
            <a:off x="7059399" y="2084711"/>
            <a:ext cx="1856983" cy="1093610"/>
            <a:chOff x="8321289" y="2040377"/>
            <a:chExt cx="2475976" cy="1458147"/>
          </a:xfrm>
        </p:grpSpPr>
        <p:sp>
          <p:nvSpPr>
            <p:cNvPr id="26" name="文本框 25"/>
            <p:cNvSpPr txBox="1"/>
            <p:nvPr/>
          </p:nvSpPr>
          <p:spPr>
            <a:xfrm>
              <a:off x="8321289" y="2040377"/>
              <a:ext cx="2040293" cy="4910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noProof="0" dirty="0">
                  <a:ln>
                    <a:noFill/>
                  </a:ln>
                  <a:solidFill>
                    <a:schemeClr val="tx1">
                      <a:lumMod val="75000"/>
                      <a:lumOff val="25000"/>
                    </a:schemeClr>
                  </a:solidFill>
                  <a:uLnTx/>
                  <a:uFillTx/>
                  <a:cs typeface="+mn-ea"/>
                  <a:sym typeface="+mn-lt"/>
                </a:rPr>
                <a:t>社会安全</a:t>
              </a:r>
              <a:r>
                <a:rPr lang="en-US" altLang="zh-CN" noProof="0" dirty="0">
                  <a:ln>
                    <a:noFill/>
                  </a:ln>
                  <a:solidFill>
                    <a:schemeClr val="tx1">
                      <a:lumMod val="75000"/>
                      <a:lumOff val="25000"/>
                    </a:schemeClr>
                  </a:solidFill>
                  <a:uLnTx/>
                  <a:uFillTx/>
                  <a:cs typeface="+mn-ea"/>
                  <a:sym typeface="+mn-lt"/>
                </a:rPr>
                <a:t> </a:t>
              </a:r>
            </a:p>
          </p:txBody>
        </p:sp>
        <p:sp>
          <p:nvSpPr>
            <p:cNvPr id="27" name="Text Placeholder 32"/>
            <p:cNvSpPr txBox="1"/>
            <p:nvPr/>
          </p:nvSpPr>
          <p:spPr>
            <a:xfrm>
              <a:off x="8543947" y="2516310"/>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社会安全与人民群众切身利益密切相关，使人民群众安全感的晴雨表，是社会安全定的风向标。</a:t>
              </a:r>
            </a:p>
          </p:txBody>
        </p:sp>
      </p:grpSp>
      <p:grpSp>
        <p:nvGrpSpPr>
          <p:cNvPr id="28" name="组合 27"/>
          <p:cNvGrpSpPr/>
          <p:nvPr/>
        </p:nvGrpSpPr>
        <p:grpSpPr>
          <a:xfrm>
            <a:off x="8083141" y="4091868"/>
            <a:ext cx="1854443" cy="1105041"/>
            <a:chOff x="8324676" y="2015823"/>
            <a:chExt cx="2472589" cy="1473388"/>
          </a:xfrm>
        </p:grpSpPr>
        <p:sp>
          <p:nvSpPr>
            <p:cNvPr id="29" name="文本框 28"/>
            <p:cNvSpPr txBox="1"/>
            <p:nvPr/>
          </p:nvSpPr>
          <p:spPr>
            <a:xfrm>
              <a:off x="8324676" y="2015823"/>
              <a:ext cx="2040292"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网络安全</a:t>
              </a:r>
              <a:r>
                <a:rPr lang="en-US" altLang="zh-CN" noProof="0" dirty="0">
                  <a:ln>
                    <a:noFill/>
                  </a:ln>
                  <a:solidFill>
                    <a:schemeClr val="tx1">
                      <a:lumMod val="75000"/>
                      <a:lumOff val="25000"/>
                    </a:schemeClr>
                  </a:solidFill>
                  <a:uLnTx/>
                  <a:uFillTx/>
                  <a:cs typeface="+mn-ea"/>
                  <a:sym typeface="+mn-lt"/>
                </a:rPr>
                <a:t> </a:t>
              </a:r>
            </a:p>
          </p:txBody>
        </p:sp>
        <p:sp>
          <p:nvSpPr>
            <p:cNvPr id="30" name="Text Placeholder 32"/>
            <p:cNvSpPr txBox="1"/>
            <p:nvPr/>
          </p:nvSpPr>
          <p:spPr>
            <a:xfrm>
              <a:off x="8543947" y="2506997"/>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坚持依法治网、依法办网、依法上网。</a:t>
              </a:r>
            </a:p>
          </p:txBody>
        </p:sp>
      </p:grpSp>
    </p:spTree>
    <p:extLst>
      <p:ext uri="{BB962C8B-B14F-4D97-AF65-F5344CB8AC3E}">
        <p14:creationId xmlns:p14="http://schemas.microsoft.com/office/powerpoint/2010/main" val="64419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705485"/>
            <a:ext cx="12192000"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341035" y="2939574"/>
            <a:ext cx="2811059" cy="970576"/>
            <a:chOff x="3525347" y="1091202"/>
            <a:chExt cx="3748079" cy="1294102"/>
          </a:xfrm>
        </p:grpSpPr>
        <p:sp>
          <p:nvSpPr>
            <p:cNvPr id="9" name="椭圆 31"/>
            <p:cNvSpPr/>
            <p:nvPr/>
          </p:nvSpPr>
          <p:spPr>
            <a:xfrm rot="15654318">
              <a:off x="3519873" y="1292920"/>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3" name="椭圆 31"/>
            <p:cNvSpPr/>
            <p:nvPr/>
          </p:nvSpPr>
          <p:spPr>
            <a:xfrm rot="5400000">
              <a:off x="6181042" y="1096676"/>
              <a:ext cx="1097858" cy="108691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cs typeface="+mn-ea"/>
                <a:sym typeface="+mn-lt"/>
              </a:endParaRPr>
            </a:p>
          </p:txBody>
        </p:sp>
        <p:sp>
          <p:nvSpPr>
            <p:cNvPr id="15" name="文本框 34"/>
            <p:cNvSpPr txBox="1"/>
            <p:nvPr/>
          </p:nvSpPr>
          <p:spPr>
            <a:xfrm>
              <a:off x="3728430" y="1513464"/>
              <a:ext cx="759815"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09</a:t>
              </a:r>
              <a:endParaRPr lang="zh-CN" altLang="en-US" sz="2700" b="1" dirty="0">
                <a:solidFill>
                  <a:schemeClr val="tx1">
                    <a:lumMod val="75000"/>
                    <a:lumOff val="25000"/>
                  </a:schemeClr>
                </a:solidFill>
                <a:cs typeface="+mn-ea"/>
                <a:sym typeface="+mn-lt"/>
              </a:endParaRPr>
            </a:p>
          </p:txBody>
        </p:sp>
        <p:sp>
          <p:nvSpPr>
            <p:cNvPr id="16" name="文本框 35"/>
            <p:cNvSpPr txBox="1"/>
            <p:nvPr/>
          </p:nvSpPr>
          <p:spPr>
            <a:xfrm>
              <a:off x="6316421" y="1302828"/>
              <a:ext cx="826283" cy="6771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700" b="1" dirty="0">
                  <a:solidFill>
                    <a:schemeClr val="tx1">
                      <a:lumMod val="75000"/>
                      <a:lumOff val="25000"/>
                    </a:schemeClr>
                  </a:solidFill>
                  <a:cs typeface="+mn-ea"/>
                  <a:sym typeface="+mn-lt"/>
                </a:rPr>
                <a:t>10</a:t>
              </a:r>
            </a:p>
          </p:txBody>
        </p:sp>
      </p:grpSp>
      <p:grpSp>
        <p:nvGrpSpPr>
          <p:cNvPr id="19" name="组合 18"/>
          <p:cNvGrpSpPr/>
          <p:nvPr/>
        </p:nvGrpSpPr>
        <p:grpSpPr>
          <a:xfrm>
            <a:off x="2348399" y="2224700"/>
            <a:ext cx="1772856" cy="1084085"/>
            <a:chOff x="1264886" y="3867126"/>
            <a:chExt cx="2363808" cy="1445447"/>
          </a:xfrm>
        </p:grpSpPr>
        <p:sp>
          <p:nvSpPr>
            <p:cNvPr id="20" name="文本框 36"/>
            <p:cNvSpPr txBox="1"/>
            <p:nvPr/>
          </p:nvSpPr>
          <p:spPr>
            <a:xfrm>
              <a:off x="1588401" y="3867126"/>
              <a:ext cx="2040293"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noProof="0" dirty="0">
                  <a:ln>
                    <a:noFill/>
                  </a:ln>
                  <a:solidFill>
                    <a:schemeClr val="tx1">
                      <a:lumMod val="75000"/>
                      <a:lumOff val="25000"/>
                    </a:schemeClr>
                  </a:solidFill>
                  <a:uLnTx/>
                  <a:uFillTx/>
                  <a:cs typeface="+mn-ea"/>
                  <a:sym typeface="+mn-lt"/>
                </a:rPr>
                <a:t> </a:t>
              </a:r>
              <a:r>
                <a:rPr lang="zh-CN" altLang="en-US" b="1" noProof="0" dirty="0">
                  <a:ln>
                    <a:noFill/>
                  </a:ln>
                  <a:solidFill>
                    <a:schemeClr val="tx1">
                      <a:lumMod val="75000"/>
                      <a:lumOff val="25000"/>
                    </a:schemeClr>
                  </a:solidFill>
                  <a:uLnTx/>
                  <a:uFillTx/>
                  <a:cs typeface="+mn-ea"/>
                  <a:sym typeface="+mn-lt"/>
                </a:rPr>
                <a:t>生态安全</a:t>
              </a:r>
              <a:r>
                <a:rPr lang="en-US" altLang="zh-CN" noProof="0" dirty="0">
                  <a:ln>
                    <a:noFill/>
                  </a:ln>
                  <a:solidFill>
                    <a:schemeClr val="tx1">
                      <a:lumMod val="75000"/>
                      <a:lumOff val="25000"/>
                    </a:schemeClr>
                  </a:solidFill>
                  <a:uLnTx/>
                  <a:uFillTx/>
                  <a:cs typeface="+mn-ea"/>
                  <a:sym typeface="+mn-lt"/>
                </a:rPr>
                <a:t> </a:t>
              </a:r>
            </a:p>
          </p:txBody>
        </p:sp>
        <p:sp>
          <p:nvSpPr>
            <p:cNvPr id="21" name="Text Placeholder 32"/>
            <p:cNvSpPr txBox="1"/>
            <p:nvPr/>
          </p:nvSpPr>
          <p:spPr>
            <a:xfrm>
              <a:off x="1264886" y="4330359"/>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坚持绿色发展，着力改善生态环境，坚持绿色富国、绿色富民，逐步建立维护生态安全的制度体系，着力解决突出生态环境问题，切实维护我国生态系统稳定和国家利益</a:t>
              </a:r>
            </a:p>
          </p:txBody>
        </p:sp>
      </p:grpSp>
      <p:grpSp>
        <p:nvGrpSpPr>
          <p:cNvPr id="25" name="组合 24"/>
          <p:cNvGrpSpPr/>
          <p:nvPr/>
        </p:nvGrpSpPr>
        <p:grpSpPr>
          <a:xfrm>
            <a:off x="7249265" y="2224411"/>
            <a:ext cx="1856983" cy="1093610"/>
            <a:chOff x="8321289" y="2040377"/>
            <a:chExt cx="2475976" cy="1458147"/>
          </a:xfrm>
        </p:grpSpPr>
        <p:sp>
          <p:nvSpPr>
            <p:cNvPr id="26" name="文本框 25"/>
            <p:cNvSpPr txBox="1"/>
            <p:nvPr/>
          </p:nvSpPr>
          <p:spPr>
            <a:xfrm>
              <a:off x="8321289" y="2040377"/>
              <a:ext cx="2040293" cy="4910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noProof="0" dirty="0">
                  <a:ln>
                    <a:noFill/>
                  </a:ln>
                  <a:solidFill>
                    <a:schemeClr val="tx1">
                      <a:lumMod val="75000"/>
                      <a:lumOff val="25000"/>
                    </a:schemeClr>
                  </a:solidFill>
                  <a:uLnTx/>
                  <a:uFillTx/>
                  <a:cs typeface="+mn-ea"/>
                  <a:sym typeface="+mn-lt"/>
                </a:rPr>
                <a:t>资源安全</a:t>
              </a:r>
              <a:r>
                <a:rPr lang="en-US" altLang="zh-CN" noProof="0" dirty="0">
                  <a:ln>
                    <a:noFill/>
                  </a:ln>
                  <a:solidFill>
                    <a:schemeClr val="tx1">
                      <a:lumMod val="75000"/>
                      <a:lumOff val="25000"/>
                    </a:schemeClr>
                  </a:solidFill>
                  <a:uLnTx/>
                  <a:uFillTx/>
                  <a:cs typeface="+mn-ea"/>
                  <a:sym typeface="+mn-lt"/>
                </a:rPr>
                <a:t> </a:t>
              </a:r>
            </a:p>
          </p:txBody>
        </p:sp>
        <p:sp>
          <p:nvSpPr>
            <p:cNvPr id="27" name="Text Placeholder 32"/>
            <p:cNvSpPr txBox="1"/>
            <p:nvPr/>
          </p:nvSpPr>
          <p:spPr>
            <a:xfrm>
              <a:off x="8543947" y="2516310"/>
              <a:ext cx="2253318" cy="9822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575" dirty="0">
                  <a:latin typeface="+mn-lt"/>
                  <a:cs typeface="+mn-ea"/>
                  <a:sym typeface="+mn-lt"/>
                </a:rPr>
                <a:t>资源安全是一个国家或地区可以持续、稳定、及时、足量和经济地获取所需自然资源的状态。维护资源安全必须统筹谋划，综合施策，既要立足国内，又要充分利用国际资源。</a:t>
              </a:r>
            </a:p>
          </p:txBody>
        </p:sp>
      </p:grpSp>
      <p:sp>
        <p:nvSpPr>
          <p:cNvPr id="2" name="弧形 1"/>
          <p:cNvSpPr/>
          <p:nvPr/>
        </p:nvSpPr>
        <p:spPr>
          <a:xfrm rot="8400000">
            <a:off x="4903469" y="2031365"/>
            <a:ext cx="1563371" cy="1558290"/>
          </a:xfrm>
          <a:prstGeom prst="arc">
            <a:avLst>
              <a:gd name="adj1" fmla="val 15208585"/>
              <a:gd name="adj2" fmla="val 21328403"/>
            </a:avLst>
          </a:prstGeom>
          <a:ln w="28575" cmpd="sng">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任意多边形 31"/>
          <p:cNvSpPr/>
          <p:nvPr/>
        </p:nvSpPr>
        <p:spPr>
          <a:xfrm>
            <a:off x="4983481" y="3703322"/>
            <a:ext cx="1692275" cy="137795"/>
          </a:xfrm>
          <a:custGeom>
            <a:avLst/>
            <a:gdLst>
              <a:gd name="connisteX0" fmla="*/ 0 w 1692037"/>
              <a:gd name="connsiteY0" fmla="*/ 128989 h 137879"/>
              <a:gd name="connisteX1" fmla="*/ 644525 w 1692037"/>
              <a:gd name="connsiteY1" fmla="*/ 84 h 137879"/>
              <a:gd name="connisteX2" fmla="*/ 1564640 w 1692037"/>
              <a:gd name="connsiteY2" fmla="*/ 111844 h 137879"/>
              <a:gd name="connisteX3" fmla="*/ 1667510 w 1692037"/>
              <a:gd name="connsiteY3" fmla="*/ 137879 h 137879"/>
            </a:gdLst>
            <a:ahLst/>
            <a:cxnLst>
              <a:cxn ang="0">
                <a:pos x="connisteX0" y="connsiteY0"/>
              </a:cxn>
              <a:cxn ang="0">
                <a:pos x="connisteX1" y="connsiteY1"/>
              </a:cxn>
              <a:cxn ang="0">
                <a:pos x="connisteX2" y="connsiteY2"/>
              </a:cxn>
              <a:cxn ang="0">
                <a:pos x="connisteX3" y="connsiteY3"/>
              </a:cxn>
            </a:cxnLst>
            <a:rect l="l" t="t" r="r" b="b"/>
            <a:pathLst>
              <a:path w="1692037" h="137879">
                <a:moveTo>
                  <a:pt x="0" y="128989"/>
                </a:moveTo>
                <a:cubicBezTo>
                  <a:pt x="110490" y="101049"/>
                  <a:pt x="331470" y="3259"/>
                  <a:pt x="644525" y="84"/>
                </a:cubicBezTo>
                <a:cubicBezTo>
                  <a:pt x="957580" y="-3091"/>
                  <a:pt x="1360170" y="84539"/>
                  <a:pt x="1564640" y="111844"/>
                </a:cubicBezTo>
                <a:cubicBezTo>
                  <a:pt x="1769110" y="139149"/>
                  <a:pt x="1665605" y="134704"/>
                  <a:pt x="1667510" y="137879"/>
                </a:cubicBez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4983480" y="3361055"/>
            <a:ext cx="222885" cy="480060"/>
          </a:xfrm>
          <a:custGeom>
            <a:avLst/>
            <a:gdLst>
              <a:gd name="connisteX0" fmla="*/ 156170 w 222630"/>
              <a:gd name="connsiteY0" fmla="*/ 0 h 479976"/>
              <a:gd name="connisteX1" fmla="*/ 216495 w 222630"/>
              <a:gd name="connsiteY1" fmla="*/ 222885 h 479976"/>
              <a:gd name="connisteX2" fmla="*/ 18375 w 222630"/>
              <a:gd name="connsiteY2" fmla="*/ 455295 h 479976"/>
              <a:gd name="connisteX3" fmla="*/ 18375 w 222630"/>
              <a:gd name="connsiteY3" fmla="*/ 463550 h 479976"/>
            </a:gdLst>
            <a:ahLst/>
            <a:cxnLst>
              <a:cxn ang="0">
                <a:pos x="connisteX0" y="connsiteY0"/>
              </a:cxn>
              <a:cxn ang="0">
                <a:pos x="connisteX1" y="connsiteY1"/>
              </a:cxn>
              <a:cxn ang="0">
                <a:pos x="connisteX2" y="connsiteY2"/>
              </a:cxn>
              <a:cxn ang="0">
                <a:pos x="connisteX3" y="connsiteY3"/>
              </a:cxn>
            </a:cxnLst>
            <a:rect l="l" t="t" r="r" b="b"/>
            <a:pathLst>
              <a:path w="222631" h="479977">
                <a:moveTo>
                  <a:pt x="156171" y="0"/>
                </a:moveTo>
                <a:cubicBezTo>
                  <a:pt x="172046" y="40005"/>
                  <a:pt x="243801" y="132080"/>
                  <a:pt x="216496" y="222885"/>
                </a:cubicBezTo>
                <a:cubicBezTo>
                  <a:pt x="189191" y="313690"/>
                  <a:pt x="57746" y="407035"/>
                  <a:pt x="18376" y="455295"/>
                </a:cubicBezTo>
                <a:cubicBezTo>
                  <a:pt x="-20994" y="503555"/>
                  <a:pt x="14566" y="466725"/>
                  <a:pt x="18376" y="463550"/>
                </a:cubicBez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6289041" y="3248025"/>
            <a:ext cx="393065" cy="591820"/>
          </a:xfrm>
          <a:custGeom>
            <a:avLst/>
            <a:gdLst>
              <a:gd name="connisteX0" fmla="*/ 31529 w 393033"/>
              <a:gd name="connsiteY0" fmla="*/ 0 h 620168"/>
              <a:gd name="connisteX1" fmla="*/ 31529 w 393033"/>
              <a:gd name="connsiteY1" fmla="*/ 326390 h 620168"/>
              <a:gd name="connisteX2" fmla="*/ 366809 w 393033"/>
              <a:gd name="connsiteY2" fmla="*/ 601345 h 620168"/>
              <a:gd name="connisteX3" fmla="*/ 349664 w 393033"/>
              <a:gd name="connsiteY3" fmla="*/ 575945 h 620168"/>
            </a:gdLst>
            <a:ahLst/>
            <a:cxnLst>
              <a:cxn ang="0">
                <a:pos x="connisteX0" y="connsiteY0"/>
              </a:cxn>
              <a:cxn ang="0">
                <a:pos x="connisteX1" y="connsiteY1"/>
              </a:cxn>
              <a:cxn ang="0">
                <a:pos x="connisteX2" y="connsiteY2"/>
              </a:cxn>
              <a:cxn ang="0">
                <a:pos x="connisteX3" y="connsiteY3"/>
              </a:cxn>
            </a:cxnLst>
            <a:rect l="l" t="t" r="r" b="b"/>
            <a:pathLst>
              <a:path w="393033" h="620169">
                <a:moveTo>
                  <a:pt x="31529" y="0"/>
                </a:moveTo>
                <a:cubicBezTo>
                  <a:pt x="24544" y="59690"/>
                  <a:pt x="-35781" y="206375"/>
                  <a:pt x="31529" y="326390"/>
                </a:cubicBezTo>
                <a:cubicBezTo>
                  <a:pt x="98839" y="446405"/>
                  <a:pt x="303309" y="551180"/>
                  <a:pt x="366809" y="601345"/>
                </a:cubicBezTo>
                <a:cubicBezTo>
                  <a:pt x="430309" y="651510"/>
                  <a:pt x="359824" y="586740"/>
                  <a:pt x="349664" y="575945"/>
                </a:cubicBez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951" y="4953000"/>
            <a:ext cx="3067685" cy="1666240"/>
          </a:xfrm>
          <a:prstGeom prst="rect">
            <a:avLst/>
          </a:prstGeom>
        </p:spPr>
      </p:pic>
    </p:spTree>
    <p:extLst>
      <p:ext uri="{BB962C8B-B14F-4D97-AF65-F5344CB8AC3E}">
        <p14:creationId xmlns:p14="http://schemas.microsoft.com/office/powerpoint/2010/main" val="231663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914400"/>
            <a:ext cx="12199620" cy="5791200"/>
          </a:xfrm>
          <a:prstGeom prst="rect">
            <a:avLst/>
          </a:prstGeom>
          <a:pattFill prst="zigZ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dirty="0">
              <a:ln>
                <a:solidFill>
                  <a:schemeClr val="tx1"/>
                </a:solidFill>
              </a:ln>
              <a:solidFill>
                <a:schemeClr val="tx2"/>
              </a:solidFill>
              <a:latin typeface="黑体" panose="02010609060101010101" charset="-122"/>
              <a:ea typeface="黑体" panose="02010609060101010101" charset="-122"/>
            </a:endParaRPr>
          </a:p>
        </p:txBody>
      </p:sp>
      <p:grpSp>
        <p:nvGrpSpPr>
          <p:cNvPr id="9" name="组合 8"/>
          <p:cNvGrpSpPr/>
          <p:nvPr/>
        </p:nvGrpSpPr>
        <p:grpSpPr>
          <a:xfrm>
            <a:off x="2950442" y="2214565"/>
            <a:ext cx="3006927" cy="2886075"/>
            <a:chOff x="5163349" y="2358891"/>
            <a:chExt cx="2229837" cy="2140218"/>
          </a:xfrm>
        </p:grpSpPr>
        <p:grpSp>
          <p:nvGrpSpPr>
            <p:cNvPr id="20" name="组合 19"/>
            <p:cNvGrpSpPr/>
            <p:nvPr/>
          </p:nvGrpSpPr>
          <p:grpSpPr>
            <a:xfrm>
              <a:off x="5846238" y="2358891"/>
              <a:ext cx="1260475" cy="908872"/>
              <a:chOff x="1816555" y="1184987"/>
              <a:chExt cx="1276591" cy="920493"/>
            </a:xfrm>
          </p:grpSpPr>
          <p:sp>
            <p:nvSpPr>
              <p:cNvPr id="28" name="任意多边形 27"/>
              <p:cNvSpPr/>
              <p:nvPr/>
            </p:nvSpPr>
            <p:spPr>
              <a:xfrm>
                <a:off x="1816555" y="1207868"/>
                <a:ext cx="1093260" cy="897612"/>
              </a:xfrm>
              <a:custGeom>
                <a:avLst/>
                <a:gdLst>
                  <a:gd name="connsiteX0" fmla="*/ 0 w 1340757"/>
                  <a:gd name="connsiteY0" fmla="*/ 1100818 h 1100818"/>
                  <a:gd name="connsiteX1" fmla="*/ 702128 w 1340757"/>
                  <a:gd name="connsiteY1" fmla="*/ 188685 h 1100818"/>
                  <a:gd name="connsiteX2" fmla="*/ 1340757 w 1340757"/>
                  <a:gd name="connsiteY2" fmla="*/ 0 h 1100818"/>
                  <a:gd name="connsiteX3" fmla="*/ 1340757 w 1340757"/>
                  <a:gd name="connsiteY3" fmla="*/ 0 h 1100818"/>
                </a:gdLst>
                <a:ahLst/>
                <a:cxnLst>
                  <a:cxn ang="0">
                    <a:pos x="connsiteX0" y="connsiteY0"/>
                  </a:cxn>
                  <a:cxn ang="0">
                    <a:pos x="connsiteX1" y="connsiteY1"/>
                  </a:cxn>
                  <a:cxn ang="0">
                    <a:pos x="connsiteX2" y="connsiteY2"/>
                  </a:cxn>
                </a:cxnLst>
                <a:rect l="l" t="t" r="r" b="b"/>
                <a:pathLst>
                  <a:path w="1340757" h="1100818">
                    <a:moveTo>
                      <a:pt x="0" y="1100818"/>
                    </a:moveTo>
                    <a:cubicBezTo>
                      <a:pt x="159657" y="918179"/>
                      <a:pt x="478669" y="372155"/>
                      <a:pt x="702128" y="188685"/>
                    </a:cubicBezTo>
                    <a:cubicBezTo>
                      <a:pt x="925587" y="5215"/>
                      <a:pt x="1207709" y="39310"/>
                      <a:pt x="1340757"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9" name="等腰三角形 22"/>
              <p:cNvSpPr/>
              <p:nvPr/>
            </p:nvSpPr>
            <p:spPr>
              <a:xfrm rot="12324104">
                <a:off x="2882312" y="1184987"/>
                <a:ext cx="210834" cy="95230"/>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3"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grpSp>
          <p:nvGrpSpPr>
            <p:cNvPr id="21" name="组合 20"/>
            <p:cNvGrpSpPr/>
            <p:nvPr/>
          </p:nvGrpSpPr>
          <p:grpSpPr>
            <a:xfrm>
              <a:off x="6076195" y="3393757"/>
              <a:ext cx="1019377" cy="129518"/>
              <a:chOff x="2046515" y="2231474"/>
              <a:chExt cx="1019377" cy="129518"/>
            </a:xfrm>
          </p:grpSpPr>
          <p:sp>
            <p:nvSpPr>
              <p:cNvPr id="26" name="任意多边形 25"/>
              <p:cNvSpPr/>
              <p:nvPr/>
            </p:nvSpPr>
            <p:spPr>
              <a:xfrm>
                <a:off x="2046515" y="2296233"/>
                <a:ext cx="856343" cy="0"/>
              </a:xfrm>
              <a:custGeom>
                <a:avLst/>
                <a:gdLst>
                  <a:gd name="connsiteX0" fmla="*/ 0 w 856343"/>
                  <a:gd name="connsiteY0" fmla="*/ 0 h 0"/>
                  <a:gd name="connsiteX1" fmla="*/ 856343 w 856343"/>
                  <a:gd name="connsiteY1" fmla="*/ 0 h 0"/>
                </a:gdLst>
                <a:ahLst/>
                <a:cxnLst>
                  <a:cxn ang="0">
                    <a:pos x="connsiteX0" y="connsiteY0"/>
                  </a:cxn>
                  <a:cxn ang="0">
                    <a:pos x="connsiteX1" y="connsiteY1"/>
                  </a:cxn>
                </a:cxnLst>
                <a:rect l="l" t="t" r="r" b="b"/>
                <a:pathLst>
                  <a:path w="856343">
                    <a:moveTo>
                      <a:pt x="0" y="0"/>
                    </a:moveTo>
                    <a:lnTo>
                      <a:pt x="8563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7" name="等腰三角形 22"/>
              <p:cNvSpPr/>
              <p:nvPr/>
            </p:nvSpPr>
            <p:spPr>
              <a:xfrm rot="5400000">
                <a:off x="2915952" y="2211052"/>
                <a:ext cx="129518" cy="170362"/>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4"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grpSp>
          <p:nvGrpSpPr>
            <p:cNvPr id="22" name="组合 21"/>
            <p:cNvGrpSpPr/>
            <p:nvPr/>
          </p:nvGrpSpPr>
          <p:grpSpPr>
            <a:xfrm>
              <a:off x="6148766" y="3978055"/>
              <a:ext cx="1244420" cy="521054"/>
              <a:chOff x="2119086" y="2815772"/>
              <a:chExt cx="1244420" cy="521054"/>
            </a:xfrm>
          </p:grpSpPr>
          <p:sp>
            <p:nvSpPr>
              <p:cNvPr id="24" name="任意多边形 23"/>
              <p:cNvSpPr/>
              <p:nvPr/>
            </p:nvSpPr>
            <p:spPr>
              <a:xfrm>
                <a:off x="2119086" y="2815772"/>
                <a:ext cx="1074057" cy="499497"/>
              </a:xfrm>
              <a:custGeom>
                <a:avLst/>
                <a:gdLst>
                  <a:gd name="connsiteX0" fmla="*/ 0 w 1074057"/>
                  <a:gd name="connsiteY0" fmla="*/ 0 h 499497"/>
                  <a:gd name="connsiteX1" fmla="*/ 478971 w 1074057"/>
                  <a:gd name="connsiteY1" fmla="*/ 391886 h 499497"/>
                  <a:gd name="connsiteX2" fmla="*/ 827314 w 1074057"/>
                  <a:gd name="connsiteY2" fmla="*/ 493486 h 499497"/>
                  <a:gd name="connsiteX3" fmla="*/ 1074057 w 1074057"/>
                  <a:gd name="connsiteY3" fmla="*/ 478971 h 499497"/>
                </a:gdLst>
                <a:ahLst/>
                <a:cxnLst>
                  <a:cxn ang="0">
                    <a:pos x="connsiteX0" y="connsiteY0"/>
                  </a:cxn>
                  <a:cxn ang="0">
                    <a:pos x="connsiteX1" y="connsiteY1"/>
                  </a:cxn>
                  <a:cxn ang="0">
                    <a:pos x="connsiteX2" y="connsiteY2"/>
                  </a:cxn>
                  <a:cxn ang="0">
                    <a:pos x="connsiteX3" y="connsiteY3"/>
                  </a:cxn>
                </a:cxnLst>
                <a:rect l="l" t="t" r="r" b="b"/>
                <a:pathLst>
                  <a:path w="1074057" h="499497">
                    <a:moveTo>
                      <a:pt x="0" y="0"/>
                    </a:moveTo>
                    <a:cubicBezTo>
                      <a:pt x="170542" y="154819"/>
                      <a:pt x="341085" y="309638"/>
                      <a:pt x="478971" y="391886"/>
                    </a:cubicBezTo>
                    <a:cubicBezTo>
                      <a:pt x="616857" y="474134"/>
                      <a:pt x="728133" y="478972"/>
                      <a:pt x="827314" y="493486"/>
                    </a:cubicBezTo>
                    <a:cubicBezTo>
                      <a:pt x="926495" y="508000"/>
                      <a:pt x="1000276" y="493485"/>
                      <a:pt x="1074057" y="478971"/>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sp>
            <p:nvSpPr>
              <p:cNvPr id="25" name="等腰三角形 22"/>
              <p:cNvSpPr/>
              <p:nvPr/>
            </p:nvSpPr>
            <p:spPr>
              <a:xfrm rot="5400000">
                <a:off x="3213566" y="3186886"/>
                <a:ext cx="129518" cy="170362"/>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4" cstate="screen"/>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sp>
          <p:nvSpPr>
            <p:cNvPr id="23" name="同心圆 16"/>
            <p:cNvSpPr/>
            <p:nvPr/>
          </p:nvSpPr>
          <p:spPr>
            <a:xfrm>
              <a:off x="5163349" y="3243833"/>
              <a:ext cx="1076773" cy="1047710"/>
            </a:xfrm>
            <a:custGeom>
              <a:avLst/>
              <a:gdLst>
                <a:gd name="connsiteX0" fmla="*/ 18 w 1076773"/>
                <a:gd name="connsiteY0" fmla="*/ 509341 h 1047710"/>
                <a:gd name="connsiteX1" fmla="*/ 523872 w 1076773"/>
                <a:gd name="connsiteY1" fmla="*/ 0 h 1047710"/>
                <a:gd name="connsiteX2" fmla="*/ 1076756 w 1076773"/>
                <a:gd name="connsiteY2" fmla="*/ 509341 h 1047710"/>
                <a:gd name="connsiteX3" fmla="*/ 538387 w 1076773"/>
                <a:gd name="connsiteY3" fmla="*/ 1047710 h 1047710"/>
                <a:gd name="connsiteX4" fmla="*/ 18 w 1076773"/>
                <a:gd name="connsiteY4" fmla="*/ 509341 h 1047710"/>
                <a:gd name="connsiteX5" fmla="*/ 167601 w 1076773"/>
                <a:gd name="connsiteY5" fmla="*/ 509341 h 1047710"/>
                <a:gd name="connsiteX6" fmla="*/ 538386 w 1076773"/>
                <a:gd name="connsiteY6" fmla="*/ 880126 h 1047710"/>
                <a:gd name="connsiteX7" fmla="*/ 909171 w 1076773"/>
                <a:gd name="connsiteY7" fmla="*/ 509341 h 1047710"/>
                <a:gd name="connsiteX8" fmla="*/ 596443 w 1076773"/>
                <a:gd name="connsiteY8" fmla="*/ 182099 h 1047710"/>
                <a:gd name="connsiteX9" fmla="*/ 167601 w 1076773"/>
                <a:gd name="connsiteY9" fmla="*/ 509341 h 104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773" h="1047709">
                  <a:moveTo>
                    <a:pt x="18" y="509341"/>
                  </a:moveTo>
                  <a:cubicBezTo>
                    <a:pt x="-2401" y="334723"/>
                    <a:pt x="226539" y="0"/>
                    <a:pt x="523872" y="0"/>
                  </a:cubicBezTo>
                  <a:cubicBezTo>
                    <a:pt x="821205" y="0"/>
                    <a:pt x="1074337" y="334723"/>
                    <a:pt x="1076756" y="509341"/>
                  </a:cubicBezTo>
                  <a:cubicBezTo>
                    <a:pt x="1079175" y="683959"/>
                    <a:pt x="835720" y="1047710"/>
                    <a:pt x="538387" y="1047710"/>
                  </a:cubicBezTo>
                  <a:cubicBezTo>
                    <a:pt x="241054" y="1047710"/>
                    <a:pt x="2437" y="683959"/>
                    <a:pt x="18" y="509341"/>
                  </a:cubicBezTo>
                  <a:close/>
                  <a:moveTo>
                    <a:pt x="167601" y="509341"/>
                  </a:moveTo>
                  <a:cubicBezTo>
                    <a:pt x="157925" y="625679"/>
                    <a:pt x="333607" y="880126"/>
                    <a:pt x="538386" y="880126"/>
                  </a:cubicBezTo>
                  <a:cubicBezTo>
                    <a:pt x="743165" y="880126"/>
                    <a:pt x="909171" y="714120"/>
                    <a:pt x="909171" y="509341"/>
                  </a:cubicBezTo>
                  <a:cubicBezTo>
                    <a:pt x="909171" y="304562"/>
                    <a:pt x="801222" y="182099"/>
                    <a:pt x="596443" y="182099"/>
                  </a:cubicBezTo>
                  <a:cubicBezTo>
                    <a:pt x="391664" y="182099"/>
                    <a:pt x="177277" y="393003"/>
                    <a:pt x="167601" y="509341"/>
                  </a:cubicBez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cs typeface="+mn-ea"/>
                <a:sym typeface="+mn-lt"/>
              </a:endParaRPr>
            </a:p>
          </p:txBody>
        </p:sp>
      </p:grpSp>
      <p:sp>
        <p:nvSpPr>
          <p:cNvPr id="19" name="文本框 18"/>
          <p:cNvSpPr txBox="1"/>
          <p:nvPr/>
        </p:nvSpPr>
        <p:spPr>
          <a:xfrm>
            <a:off x="5666106" y="2026921"/>
            <a:ext cx="321373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维护国家安全需要人人尽责</a:t>
            </a:r>
            <a:r>
              <a:rPr lang="en-US" altLang="zh-CN" noProof="0" dirty="0">
                <a:ln>
                  <a:noFill/>
                </a:ln>
                <a:solidFill>
                  <a:sysClr val="windowText" lastClr="000000"/>
                </a:solidFill>
                <a:uLnTx/>
                <a:uFillTx/>
                <a:cs typeface="+mn-ea"/>
                <a:sym typeface="+mn-lt"/>
              </a:rPr>
              <a:t> </a:t>
            </a:r>
          </a:p>
        </p:txBody>
      </p:sp>
      <p:sp>
        <p:nvSpPr>
          <p:cNvPr id="17" name="文本框 16"/>
          <p:cNvSpPr txBox="1"/>
          <p:nvPr/>
        </p:nvSpPr>
        <p:spPr>
          <a:xfrm>
            <a:off x="5552441" y="3365500"/>
            <a:ext cx="406654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公民要履行维护国家安全的法律义务</a:t>
            </a:r>
            <a:r>
              <a:rPr lang="en-US" altLang="zh-CN" noProof="0" dirty="0">
                <a:ln>
                  <a:noFill/>
                </a:ln>
                <a:solidFill>
                  <a:sysClr val="windowText" lastClr="000000"/>
                </a:solidFill>
                <a:uLnTx/>
                <a:uFillTx/>
                <a:cs typeface="+mn-ea"/>
                <a:sym typeface="+mn-lt"/>
              </a:rPr>
              <a:t> </a:t>
            </a:r>
          </a:p>
        </p:txBody>
      </p:sp>
      <p:sp>
        <p:nvSpPr>
          <p:cNvPr id="15" name="文本框 14"/>
          <p:cNvSpPr txBox="1"/>
          <p:nvPr/>
        </p:nvSpPr>
        <p:spPr>
          <a:xfrm>
            <a:off x="5914390" y="4667251"/>
            <a:ext cx="342963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noProof="0" dirty="0">
                <a:ln>
                  <a:noFill/>
                </a:ln>
                <a:solidFill>
                  <a:sysClr val="windowText" lastClr="000000"/>
                </a:solidFill>
                <a:uLnTx/>
                <a:uFillTx/>
                <a:cs typeface="+mn-ea"/>
                <a:sym typeface="+mn-lt"/>
              </a:rPr>
              <a:t> </a:t>
            </a:r>
            <a:r>
              <a:rPr lang="zh-CN" altLang="en-US" noProof="0" dirty="0">
                <a:ln>
                  <a:noFill/>
                </a:ln>
                <a:solidFill>
                  <a:sysClr val="windowText" lastClr="000000"/>
                </a:solidFill>
                <a:uLnTx/>
                <a:uFillTx/>
                <a:cs typeface="+mn-ea"/>
                <a:sym typeface="+mn-lt"/>
              </a:rPr>
              <a:t>公民要自觉维护国家安全利益</a:t>
            </a:r>
            <a:r>
              <a:rPr lang="en-US" altLang="zh-CN" noProof="0" dirty="0">
                <a:ln>
                  <a:noFill/>
                </a:ln>
                <a:solidFill>
                  <a:sysClr val="windowText" lastClr="000000"/>
                </a:solidFill>
                <a:uLnTx/>
                <a:uFillTx/>
                <a:cs typeface="+mn-ea"/>
                <a:sym typeface="+mn-lt"/>
              </a:rPr>
              <a:t> </a:t>
            </a:r>
          </a:p>
        </p:txBody>
      </p:sp>
      <p:sp>
        <p:nvSpPr>
          <p:cNvPr id="4" name="Text Placeholder 32"/>
          <p:cNvSpPr txBox="1"/>
          <p:nvPr/>
        </p:nvSpPr>
        <p:spPr>
          <a:xfrm>
            <a:off x="5813857" y="2395264"/>
            <a:ext cx="3163545" cy="3877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zh-CN" sz="1050" dirty="0">
                <a:latin typeface="+mn-lt"/>
                <a:cs typeface="+mn-ea"/>
                <a:sym typeface="+mn-lt"/>
              </a:rPr>
              <a:t>国家安全与每个人息息相关，维护国家安全需要构筑人民防线和社会堤坝。</a:t>
            </a:r>
          </a:p>
        </p:txBody>
      </p:sp>
      <p:sp>
        <p:nvSpPr>
          <p:cNvPr id="5" name="文本框 4"/>
          <p:cNvSpPr txBox="1"/>
          <p:nvPr/>
        </p:nvSpPr>
        <p:spPr>
          <a:xfrm>
            <a:off x="3371850" y="3792221"/>
            <a:ext cx="758191" cy="646331"/>
          </a:xfrm>
          <a:prstGeom prst="rect">
            <a:avLst/>
          </a:prstGeom>
          <a:noFill/>
        </p:spPr>
        <p:txBody>
          <a:bodyPr wrap="square" rtlCol="0">
            <a:spAutoFit/>
          </a:bodyPr>
          <a:lstStyle/>
          <a:p>
            <a:r>
              <a:rPr lang="zh-CN" altLang="en-US"/>
              <a:t>国家</a:t>
            </a:r>
          </a:p>
          <a:p>
            <a:r>
              <a:rPr lang="zh-CN" altLang="en-US"/>
              <a:t>安全</a:t>
            </a:r>
          </a:p>
        </p:txBody>
      </p:sp>
      <p:sp>
        <p:nvSpPr>
          <p:cNvPr id="3" name="TextBox 2"/>
          <p:cNvSpPr txBox="1"/>
          <p:nvPr/>
        </p:nvSpPr>
        <p:spPr>
          <a:xfrm>
            <a:off x="440118" y="452398"/>
            <a:ext cx="5234125" cy="523220"/>
          </a:xfrm>
          <a:prstGeom prst="rect">
            <a:avLst/>
          </a:prstGeom>
          <a:noFill/>
        </p:spPr>
        <p:txBody>
          <a:bodyPr wrap="none" rtlCol="0">
            <a:spAutoFit/>
          </a:bodyPr>
          <a:lstStyle/>
          <a:p>
            <a:r>
              <a:rPr lang="zh-CN" altLang="en-US" sz="2800" dirty="0" smtClean="0">
                <a:ln>
                  <a:solidFill>
                    <a:schemeClr val="tx1"/>
                  </a:solidFill>
                </a:ln>
                <a:solidFill>
                  <a:schemeClr val="tx2"/>
                </a:solidFill>
                <a:latin typeface="仿宋" pitchFamily="49" charset="-122"/>
                <a:ea typeface="仿宋" pitchFamily="49" charset="-122"/>
              </a:rPr>
              <a:t>四、维护</a:t>
            </a:r>
            <a:r>
              <a:rPr lang="zh-CN" altLang="en-US" sz="2800" dirty="0">
                <a:ln>
                  <a:solidFill>
                    <a:schemeClr val="tx1"/>
                  </a:solidFill>
                </a:ln>
                <a:solidFill>
                  <a:schemeClr val="tx2"/>
                </a:solidFill>
                <a:latin typeface="仿宋" pitchFamily="49" charset="-122"/>
                <a:ea typeface="仿宋" pitchFamily="49" charset="-122"/>
              </a:rPr>
              <a:t>国家安全是公民的责任</a:t>
            </a:r>
          </a:p>
        </p:txBody>
      </p:sp>
    </p:spTree>
    <p:extLst>
      <p:ext uri="{BB962C8B-B14F-4D97-AF65-F5344CB8AC3E}">
        <p14:creationId xmlns:p14="http://schemas.microsoft.com/office/powerpoint/2010/main" val="49514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I0Mjg3YThmNDQwODFhNDBlM2ZhYjNkOTMwMTQ0MDA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PA" val="v3.0.0"/>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跋涉">
  <a:themeElements>
    <a:clrScheme name="跋涉">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跋涉">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跋涉">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119</TotalTime>
  <Words>2244</Words>
  <Application>Microsoft Office PowerPoint</Application>
  <PresentationFormat>自定义</PresentationFormat>
  <Paragraphs>97</Paragraphs>
  <Slides>19</Slides>
  <Notes>6</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宋体</vt:lpstr>
      <vt:lpstr>Wingdings 2</vt:lpstr>
      <vt:lpstr>黑体</vt:lpstr>
      <vt:lpstr>Franklin Gothic Book</vt:lpstr>
      <vt:lpstr>Franklin Gothic Medium</vt:lpstr>
      <vt:lpstr>Calibri</vt:lpstr>
      <vt:lpstr>仿宋</vt:lpstr>
      <vt:lpstr>楷体_GB2312</vt:lpstr>
      <vt:lpstr>华文楷体</vt:lpstr>
      <vt:lpstr>等线</vt:lpstr>
      <vt:lpstr>隶书</vt:lpstr>
      <vt:lpstr>楷体</vt:lpstr>
      <vt:lpstr>微软雅黑</vt:lpstr>
      <vt:lpstr>跋涉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微软用户</cp:lastModifiedBy>
  <cp:revision>19</cp:revision>
  <dcterms:created xsi:type="dcterms:W3CDTF">2020-09-11T09:34:00Z</dcterms:created>
  <dcterms:modified xsi:type="dcterms:W3CDTF">2024-01-26T02:09:05Z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2019-08-23T08:00:00Z</vt:filetime>
  </property>
  <property fmtid="{D5CDD505-2E9C-101B-9397-08002B2CF9AE}" pid="3" name="Creator">
    <vt:lpwstr>WPS 演示</vt:lpwstr>
  </property>
  <property fmtid="{D5CDD505-2E9C-101B-9397-08002B2CF9AE}" pid="4" name="LastSaved">
    <vt:filetime>2020-09-05T08:00:00Z</vt:filetime>
  </property>
  <property fmtid="{D5CDD505-2E9C-101B-9397-08002B2CF9AE}" pid="5" name="KSOProductBuildVer">
    <vt:lpwstr>2052-12.1.0.15712</vt:lpwstr>
  </property>
  <property fmtid="{D5CDD505-2E9C-101B-9397-08002B2CF9AE}" pid="6" name="ICV">
    <vt:lpwstr>FAB45358BD314BB1B87B086FDE1B387F</vt:lpwstr>
  </property>
</Properties>
</file>