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438" r:id="rId6"/>
    <p:sldId id="490" r:id="rId7"/>
    <p:sldId id="491" r:id="rId8"/>
    <p:sldId id="492" r:id="rId9"/>
    <p:sldId id="494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4D5"/>
    <a:srgbClr val="D4EFFB"/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44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tags" Target="../tags/tag16.xml"/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26.xml"/><Relationship Id="rId7" Type="http://schemas.openxmlformats.org/officeDocument/2006/relationships/tags" Target="../tags/tag25.xml"/><Relationship Id="rId6" Type="http://schemas.openxmlformats.org/officeDocument/2006/relationships/tags" Target="../tags/tag24.xml"/><Relationship Id="rId5" Type="http://schemas.openxmlformats.org/officeDocument/2006/relationships/image" Target="../media/image2.png"/><Relationship Id="rId4" Type="http://schemas.openxmlformats.org/officeDocument/2006/relationships/tags" Target="../tags/tag23.xml"/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1.xml"/><Relationship Id="rId5" Type="http://schemas.openxmlformats.org/officeDocument/2006/relationships/image" Target="../media/image2.png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tags" Target="../tags/tag36.xml"/><Relationship Id="rId5" Type="http://schemas.openxmlformats.org/officeDocument/2006/relationships/image" Target="../media/image2.png"/><Relationship Id="rId4" Type="http://schemas.openxmlformats.org/officeDocument/2006/relationships/tags" Target="../tags/tag35.xml"/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43.xml"/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image" Target="../media/image2.png"/><Relationship Id="rId4" Type="http://schemas.openxmlformats.org/officeDocument/2006/relationships/tags" Target="../tags/tag40.xml"/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0965" y="1630045"/>
            <a:ext cx="7861300" cy="1926590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308735" y="170434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545590" y="2675890"/>
            <a:ext cx="9057005" cy="85344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>
              <a:lnSpc>
                <a:spcPct val="114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通过实验巩固对葡萄糖、淀粉和蛋白质性质的认识。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219200" y="1442085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实验用品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5" name="文本框 14"/>
          <p:cNvSpPr txBox="1"/>
          <p:nvPr/>
        </p:nvSpPr>
        <p:spPr>
          <a:xfrm>
            <a:off x="1190625" y="2426970"/>
            <a:ext cx="9484995" cy="1460500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508000" algn="l" fontAlgn="auto">
              <a:lnSpc>
                <a:spcPct val="150000"/>
              </a:lnSpc>
              <a:extLst>
                <a:ext uri="{35155182-B16C-46BC-9424-99874614C6A1}">
                  <wpsdc:indentchars xmlns:wpsdc="http://www.wps.cn/officeDocument/2017/drawingmlCustomData" val="200" checksum="282533468"/>
                </a:ext>
              </a:extLst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2%AgNO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溶液，2%氨水，5%CuS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溶液，10%NaOH溶液，10%葡萄糖溶液，鸡蛋清溶液，饱和（NH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溶液，浓硝酸，淀粉，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碘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水，20%稀硫酸，试管，试管夹，烧杯，胶头滴管，玻璃棒，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镊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子，纱布，棉线，毛线，酒精灯，火柴，量筒，恒温水浴锅。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193165" y="1038225"/>
            <a:ext cx="1864995" cy="519430"/>
            <a:chOff x="904" y="2630"/>
            <a:chExt cx="2185" cy="818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实验</a:t>
              </a:r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步骤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823595" y="1838960"/>
            <a:ext cx="10695305" cy="3206115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实验1：葡萄糖的还原性检验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(1）银镜反应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在洁净的试管中加入1mL 2%AgN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溶液，然后边振荡试管边逐滴滴加2%氨水，至产生的沉淀恰好完全溶解；再加入1mL 10%葡萄糖溶液，振荡后将试管放入热水浴中，观察现象。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(2）费林反应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在洁净的试管中加入2mL 10%NaOH溶液，再加入5滴5% CuS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溶液，得到新制的Cu(OH)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悬浊液；继续加入2mL 10%葡萄糖溶液，加热，观察现象。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068070" y="1492885"/>
            <a:ext cx="10161905" cy="3206115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实验2：淀粉的检验与水解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在一支试管中加入0.5g淀粉和4mL 水，加热煮沸，冷却，滴加2-3滴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碘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，观察现象。在另一支试管中加入0.5g淀粉和4mL 20%稀硫酸，振荡后加热试管3-4min，冷却至室温，再滴加2-3滴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碘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，观察现象。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31545" y="1365250"/>
            <a:ext cx="10329545" cy="3206115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1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实验3：蛋白质的性质</a:t>
            </a:r>
            <a:endParaRPr lang="en-US" altLang="zh-CN" sz="2400" b="1" dirty="0">
              <a:solidFill>
                <a:schemeClr val="accent1">
                  <a:lumMod val="5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实验3-1：用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镊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子夹取一小段棉线，点燃后闻气味并观察现象；再点燃一小段毛线，闻气味并观察现象。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实验3-2：取三支试管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分别在试管里加入2mL鸡蛋清溶液。向第一支试管中滴入几滴浓硝酸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微微加热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观察现象并记录。向第二支试管中加入少量饱和(NH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溶液，然后加入大量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蒸馏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水，观察现象。向第三支试管中加入1mL CuSO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溶液，然后加入大量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蒸馏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水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，观察现象。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学生实验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：</a:t>
            </a:r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常见生物分子的性质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175385" y="1748155"/>
            <a:ext cx="9838690" cy="2888615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1712595" y="1467485"/>
            <a:ext cx="4064000" cy="516890"/>
            <a:chOff x="13314" y="1834"/>
            <a:chExt cx="6400" cy="814"/>
          </a:xfrm>
        </p:grpSpPr>
        <p:sp>
          <p:nvSpPr>
            <p:cNvPr id="8" name="圆角矩形 7"/>
            <p:cNvSpPr/>
            <p:nvPr>
              <p:custDataLst>
                <p:tags r:id="rId7"/>
              </p:custDataLst>
            </p:nvPr>
          </p:nvSpPr>
          <p:spPr>
            <a:xfrm>
              <a:off x="13314" y="1834"/>
              <a:ext cx="2530" cy="807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314" y="1923"/>
              <a:ext cx="6400" cy="725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r>
                <a:rPr lang="zh-CN" altLang="en-US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观察思考</a:t>
              </a:r>
              <a:r>
                <a:rPr lang="en-US" altLang="zh-CN" sz="2400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·</a:t>
              </a:r>
              <a:endParaRPr lang="en-US" altLang="zh-CN" sz="2400" b="1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1190625" y="2115185"/>
            <a:ext cx="9701530" cy="2298065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threePt" dir="t"/>
            </a:scene3d>
            <a:sp3d contourW="12700"/>
          </a:bodyPr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1.葡萄糖的还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原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性实验中使用的费林试剂为新制的Cu(OH)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悬浊液，为什么要现用现制？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2.除</a:t>
            </a:r>
            <a:r>
              <a:rPr lang="zh-CN" altLang="en-US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碘单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质外，是否还有其他区分淀粉和葡萄糖的方法？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3.蛋白质的盐析实验通常选择(NH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和Na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lang="en-US" altLang="zh-CN" sz="2000" baseline="-25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en-US" altLang="zh-CN" sz="2000" dirty="0">
                <a:solidFill>
                  <a:srgbClr val="40404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溶液，为什么？</a:t>
            </a:r>
            <a:endParaRPr lang="en-US" altLang="zh-CN" sz="2000" dirty="0">
              <a:solidFill>
                <a:srgbClr val="40404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COMMONDATA" val="eyJoZGlkIjoiNmZjMGM2NTdiODU4YWI0ZTBhYjQ1ODVlMTNhMjI5OGYifQ==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WPS 演示</Application>
  <PresentationFormat>宽屏</PresentationFormat>
  <Paragraphs>72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86</cp:revision>
  <dcterms:created xsi:type="dcterms:W3CDTF">2023-09-22T08:13:00Z</dcterms:created>
  <dcterms:modified xsi:type="dcterms:W3CDTF">2024-04-07T07:11:19Z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B313FFC23A91402C9C9CFC662BEB7C91_13</vt:lpwstr>
  </property>
  <property fmtid="{D5CDD505-2E9C-101B-9397-08002B2CF9AE}" pid="3" name="KSOProductBuildVer">
    <vt:lpwstr>2052-12.1.0.16417</vt:lpwstr>
  </property>
</Properties>
</file>